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4" r:id="rId2"/>
  </p:sldMasterIdLst>
  <p:notesMasterIdLst>
    <p:notesMasterId r:id="rId10"/>
  </p:notesMasterIdLst>
  <p:sldIdLst>
    <p:sldId id="356" r:id="rId3"/>
    <p:sldId id="376" r:id="rId4"/>
    <p:sldId id="494" r:id="rId5"/>
    <p:sldId id="495" r:id="rId6"/>
    <p:sldId id="644" r:id="rId7"/>
    <p:sldId id="643" r:id="rId8"/>
    <p:sldId id="64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505046"/>
    <a:srgbClr val="B22600"/>
    <a:srgbClr val="70AD47"/>
    <a:srgbClr val="4472C4"/>
    <a:srgbClr val="E84C22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84"/>
    <p:restoredTop sz="94668"/>
  </p:normalViewPr>
  <p:slideViewPr>
    <p:cSldViewPr snapToGrid="0" snapToObjects="1">
      <p:cViewPr varScale="1">
        <p:scale>
          <a:sx n="111" d="100"/>
          <a:sy n="111" d="100"/>
        </p:scale>
        <p:origin x="20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274A11-7CBC-4BC5-B0E2-2D3FB42635A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02147EC-2A5E-4CA8-8609-15B203C206D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solidFill>
                <a:schemeClr val="accent2">
                  <a:lumMod val="75000"/>
                </a:schemeClr>
              </a:solidFill>
            </a:rPr>
            <a:t>Type and Size</a:t>
          </a:r>
        </a:p>
      </dgm:t>
    </dgm:pt>
    <dgm:pt modelId="{82CA5B83-CA2E-4A05-9F25-D9E66B1FFB47}" type="parTrans" cxnId="{A0229353-E7E5-437C-A839-32BC10F2D908}">
      <dgm:prSet/>
      <dgm:spPr/>
      <dgm:t>
        <a:bodyPr/>
        <a:lstStyle/>
        <a:p>
          <a:endParaRPr lang="en-US"/>
        </a:p>
      </dgm:t>
    </dgm:pt>
    <dgm:pt modelId="{4DDF8055-217F-4268-9C31-B3C3E29BFCD9}" type="sibTrans" cxnId="{A0229353-E7E5-437C-A839-32BC10F2D908}">
      <dgm:prSet/>
      <dgm:spPr/>
      <dgm:t>
        <a:bodyPr/>
        <a:lstStyle/>
        <a:p>
          <a:endParaRPr lang="en-US"/>
        </a:p>
      </dgm:t>
    </dgm:pt>
    <dgm:pt modelId="{930CF1F5-F77A-4AC1-92A5-AE8EE9872D3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Font Type: Calibri</a:t>
          </a:r>
        </a:p>
      </dgm:t>
    </dgm:pt>
    <dgm:pt modelId="{A3D514DF-282C-425E-9C31-CB6726FBC4A9}" type="parTrans" cxnId="{5AD4FB01-B9A8-4525-AA7D-7EAC40AA31AB}">
      <dgm:prSet/>
      <dgm:spPr/>
      <dgm:t>
        <a:bodyPr/>
        <a:lstStyle/>
        <a:p>
          <a:endParaRPr lang="en-US"/>
        </a:p>
      </dgm:t>
    </dgm:pt>
    <dgm:pt modelId="{83017C77-A714-45D0-AD5A-217A279F9DDA}" type="sibTrans" cxnId="{5AD4FB01-B9A8-4525-AA7D-7EAC40AA31AB}">
      <dgm:prSet/>
      <dgm:spPr/>
      <dgm:t>
        <a:bodyPr/>
        <a:lstStyle/>
        <a:p>
          <a:endParaRPr lang="en-US"/>
        </a:p>
      </dgm:t>
    </dgm:pt>
    <dgm:pt modelId="{399D7571-B85D-44BD-8114-4AD6828AB74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solidFill>
                <a:schemeClr val="accent2">
                  <a:lumMod val="75000"/>
                </a:schemeClr>
              </a:solidFill>
            </a:rPr>
            <a:t>Final Draft</a:t>
          </a:r>
          <a:endParaRPr lang="en-US" sz="1600" b="1" u="none" dirty="0">
            <a:solidFill>
              <a:schemeClr val="accent2">
                <a:lumMod val="75000"/>
              </a:schemeClr>
            </a:solidFill>
          </a:endParaRPr>
        </a:p>
      </dgm:t>
    </dgm:pt>
    <dgm:pt modelId="{2D4408DF-9B9E-4FD2-A433-BB83259C9466}" type="parTrans" cxnId="{635710B0-5DAC-4528-B779-99229BB9EA98}">
      <dgm:prSet/>
      <dgm:spPr/>
      <dgm:t>
        <a:bodyPr/>
        <a:lstStyle/>
        <a:p>
          <a:endParaRPr lang="en-US"/>
        </a:p>
      </dgm:t>
    </dgm:pt>
    <dgm:pt modelId="{184BF777-0147-46E7-B973-6A169B076B6F}" type="sibTrans" cxnId="{635710B0-5DAC-4528-B779-99229BB9EA98}">
      <dgm:prSet/>
      <dgm:spPr/>
      <dgm:t>
        <a:bodyPr/>
        <a:lstStyle/>
        <a:p>
          <a:endParaRPr lang="en-US"/>
        </a:p>
      </dgm:t>
    </dgm:pt>
    <dgm:pt modelId="{834EBC00-7220-E44B-8C2B-01539C1F034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Font Size: 12</a:t>
          </a:r>
        </a:p>
      </dgm:t>
    </dgm:pt>
    <dgm:pt modelId="{1843EFCD-434B-414D-8B5D-13B2185CE1DE}" type="parTrans" cxnId="{404FC13C-7CE5-CF4C-97D3-99150DB41D4B}">
      <dgm:prSet/>
      <dgm:spPr/>
      <dgm:t>
        <a:bodyPr/>
        <a:lstStyle/>
        <a:p>
          <a:endParaRPr lang="en-US"/>
        </a:p>
      </dgm:t>
    </dgm:pt>
    <dgm:pt modelId="{EE41F3EB-9450-4443-ADC2-E64F433D5A75}" type="sibTrans" cxnId="{404FC13C-7CE5-CF4C-97D3-99150DB41D4B}">
      <dgm:prSet/>
      <dgm:spPr/>
      <dgm:t>
        <a:bodyPr/>
        <a:lstStyle/>
        <a:p>
          <a:endParaRPr lang="en-US"/>
        </a:p>
      </dgm:t>
    </dgm:pt>
    <dgm:pt modelId="{73C0596E-114A-F64C-9845-7DE2B83EB04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Slide Size: Standard (4:3); Note: DO NOT use widescreen format.</a:t>
          </a:r>
        </a:p>
      </dgm:t>
    </dgm:pt>
    <dgm:pt modelId="{DE408534-3174-3D47-AE9B-39336801B014}" type="parTrans" cxnId="{94F86F8A-A9F0-9944-883E-9E5DF82DFB8B}">
      <dgm:prSet/>
      <dgm:spPr/>
      <dgm:t>
        <a:bodyPr/>
        <a:lstStyle/>
        <a:p>
          <a:endParaRPr lang="en-US"/>
        </a:p>
      </dgm:t>
    </dgm:pt>
    <dgm:pt modelId="{E1563E12-61F8-8148-8522-96179FF56060}" type="sibTrans" cxnId="{94F86F8A-A9F0-9944-883E-9E5DF82DFB8B}">
      <dgm:prSet/>
      <dgm:spPr/>
      <dgm:t>
        <a:bodyPr/>
        <a:lstStyle/>
        <a:p>
          <a:endParaRPr lang="en-US"/>
        </a:p>
      </dgm:t>
    </dgm:pt>
    <dgm:pt modelId="{2574659D-AF91-324F-AF21-FE2F9FEB078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0" i="0" u="none" dirty="0"/>
            <a:t>No misspelled words or errors of English grammar or usage.</a:t>
          </a:r>
        </a:p>
        <a:p>
          <a:pPr>
            <a:lnSpc>
              <a:spcPct val="100000"/>
            </a:lnSpc>
          </a:pPr>
          <a:r>
            <a:rPr lang="en-US" sz="1200" b="1" i="1" dirty="0">
              <a:solidFill>
                <a:schemeClr val="accent2">
                  <a:lumMod val="75000"/>
                </a:schemeClr>
              </a:solidFill>
            </a:rPr>
            <a:t>A polished  slide takes on average about 4 hours to develop. If you are spending less than that, then you are delivering a draft.</a:t>
          </a:r>
          <a:endParaRPr lang="en-US" sz="1200" dirty="0">
            <a:solidFill>
              <a:schemeClr val="accent2">
                <a:lumMod val="75000"/>
              </a:schemeClr>
            </a:solidFill>
          </a:endParaRPr>
        </a:p>
      </dgm:t>
    </dgm:pt>
    <dgm:pt modelId="{32317C83-F4ED-0047-87EE-8D1477914478}" type="parTrans" cxnId="{2C10F6AE-DB6C-E14D-B28B-835857FCEC1B}">
      <dgm:prSet/>
      <dgm:spPr/>
      <dgm:t>
        <a:bodyPr/>
        <a:lstStyle/>
        <a:p>
          <a:endParaRPr lang="en-US"/>
        </a:p>
      </dgm:t>
    </dgm:pt>
    <dgm:pt modelId="{2979DA41-0261-594C-94AA-E0BE26334591}" type="sibTrans" cxnId="{2C10F6AE-DB6C-E14D-B28B-835857FCEC1B}">
      <dgm:prSet/>
      <dgm:spPr/>
      <dgm:t>
        <a:bodyPr/>
        <a:lstStyle/>
        <a:p>
          <a:endParaRPr lang="en-US"/>
        </a:p>
      </dgm:t>
    </dgm:pt>
    <dgm:pt modelId="{D0DB2534-BD8E-482E-98CE-9583A02DCE20}" type="pres">
      <dgm:prSet presAssocID="{BD274A11-7CBC-4BC5-B0E2-2D3FB42635AC}" presName="root" presStyleCnt="0">
        <dgm:presLayoutVars>
          <dgm:dir/>
          <dgm:resizeHandles val="exact"/>
        </dgm:presLayoutVars>
      </dgm:prSet>
      <dgm:spPr/>
    </dgm:pt>
    <dgm:pt modelId="{494FDCB4-556C-488D-A5DB-2CF818510CD0}" type="pres">
      <dgm:prSet presAssocID="{402147EC-2A5E-4CA8-8609-15B203C206D4}" presName="compNode" presStyleCnt="0"/>
      <dgm:spPr/>
    </dgm:pt>
    <dgm:pt modelId="{3FF946E6-3F96-4DA8-B029-61D307DE5CBB}" type="pres">
      <dgm:prSet presAssocID="{402147EC-2A5E-4CA8-8609-15B203C206D4}" presName="bgRect" presStyleLbl="bgShp" presStyleIdx="0" presStyleCnt="2" custScaleY="119635" custLinFactNeighborX="2339" custLinFactNeighborY="42412"/>
      <dgm:spPr/>
    </dgm:pt>
    <dgm:pt modelId="{DECAD9B9-4497-49D5-8D6B-D265152C01B5}" type="pres">
      <dgm:prSet presAssocID="{402147EC-2A5E-4CA8-8609-15B203C206D4}" presName="iconRect" presStyleLbl="node1" presStyleIdx="0" presStyleCnt="2" custLinFactNeighborX="21903" custLinFactNeighborY="6412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8B561639-9C65-420C-AC89-29D955993A72}" type="pres">
      <dgm:prSet presAssocID="{402147EC-2A5E-4CA8-8609-15B203C206D4}" presName="spaceRect" presStyleCnt="0"/>
      <dgm:spPr/>
    </dgm:pt>
    <dgm:pt modelId="{34667367-D219-4EC3-82FE-ADE0805D0D37}" type="pres">
      <dgm:prSet presAssocID="{402147EC-2A5E-4CA8-8609-15B203C206D4}" presName="parTx" presStyleLbl="revTx" presStyleIdx="0" presStyleCnt="4" custLinFactNeighborX="-218" custLinFactNeighborY="42542">
        <dgm:presLayoutVars>
          <dgm:chMax val="0"/>
          <dgm:chPref val="0"/>
        </dgm:presLayoutVars>
      </dgm:prSet>
      <dgm:spPr/>
    </dgm:pt>
    <dgm:pt modelId="{50FCC0DE-6DAF-43E1-8924-0B2A691C8957}" type="pres">
      <dgm:prSet presAssocID="{402147EC-2A5E-4CA8-8609-15B203C206D4}" presName="desTx" presStyleLbl="revTx" presStyleIdx="1" presStyleCnt="4" custScaleX="151001" custLinFactNeighborX="-18943" custLinFactNeighborY="42542">
        <dgm:presLayoutVars/>
      </dgm:prSet>
      <dgm:spPr/>
    </dgm:pt>
    <dgm:pt modelId="{765988DD-35C9-49D7-8FD0-5E61549B6738}" type="pres">
      <dgm:prSet presAssocID="{4DDF8055-217F-4268-9C31-B3C3E29BFCD9}" presName="sibTrans" presStyleCnt="0"/>
      <dgm:spPr/>
    </dgm:pt>
    <dgm:pt modelId="{BB84F693-A46F-45B4-966F-746B22C9C3A3}" type="pres">
      <dgm:prSet presAssocID="{399D7571-B85D-44BD-8114-4AD6828AB740}" presName="compNode" presStyleCnt="0"/>
      <dgm:spPr/>
    </dgm:pt>
    <dgm:pt modelId="{DD883546-805D-490C-B9FA-86ADBC51F023}" type="pres">
      <dgm:prSet presAssocID="{399D7571-B85D-44BD-8114-4AD6828AB740}" presName="bgRect" presStyleLbl="bgShp" presStyleIdx="1" presStyleCnt="2" custLinFactNeighborX="2332" custLinFactNeighborY="23582"/>
      <dgm:spPr/>
    </dgm:pt>
    <dgm:pt modelId="{F736EE55-0DE8-4A99-AB61-280D73F5C493}" type="pres">
      <dgm:prSet presAssocID="{399D7571-B85D-44BD-8114-4AD6828AB740}" presName="iconRect" presStyleLbl="node1" presStyleIdx="1" presStyleCnt="2" custLinFactNeighborX="7219" custLinFactNeighborY="3089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36708B7-E083-4F0A-9909-BC41B4DE1109}" type="pres">
      <dgm:prSet presAssocID="{399D7571-B85D-44BD-8114-4AD6828AB740}" presName="spaceRect" presStyleCnt="0"/>
      <dgm:spPr/>
    </dgm:pt>
    <dgm:pt modelId="{903C9789-73A9-418A-B213-31784F65FB28}" type="pres">
      <dgm:prSet presAssocID="{399D7571-B85D-44BD-8114-4AD6828AB740}" presName="parTx" presStyleLbl="revTx" presStyleIdx="2" presStyleCnt="4" custLinFactNeighborX="-2179" custLinFactNeighborY="26539">
        <dgm:presLayoutVars>
          <dgm:chMax val="0"/>
          <dgm:chPref val="0"/>
        </dgm:presLayoutVars>
      </dgm:prSet>
      <dgm:spPr/>
    </dgm:pt>
    <dgm:pt modelId="{7620A02A-E413-634F-9725-469050B3CE8E}" type="pres">
      <dgm:prSet presAssocID="{399D7571-B85D-44BD-8114-4AD6828AB740}" presName="desTx" presStyleLbl="revTx" presStyleIdx="3" presStyleCnt="4" custScaleX="145853" custLinFactNeighborX="-21413" custLinFactNeighborY="24032">
        <dgm:presLayoutVars/>
      </dgm:prSet>
      <dgm:spPr/>
    </dgm:pt>
  </dgm:ptLst>
  <dgm:cxnLst>
    <dgm:cxn modelId="{5AD4FB01-B9A8-4525-AA7D-7EAC40AA31AB}" srcId="{402147EC-2A5E-4CA8-8609-15B203C206D4}" destId="{930CF1F5-F77A-4AC1-92A5-AE8EE9872D3D}" srcOrd="0" destOrd="0" parTransId="{A3D514DF-282C-425E-9C31-CB6726FBC4A9}" sibTransId="{83017C77-A714-45D0-AD5A-217A279F9DDA}"/>
    <dgm:cxn modelId="{849C3B13-3951-6C40-909F-E12E88BB4BD1}" type="presOf" srcId="{73C0596E-114A-F64C-9845-7DE2B83EB04D}" destId="{50FCC0DE-6DAF-43E1-8924-0B2A691C8957}" srcOrd="0" destOrd="2" presId="urn:microsoft.com/office/officeart/2018/2/layout/IconVerticalSolidList"/>
    <dgm:cxn modelId="{404FC13C-7CE5-CF4C-97D3-99150DB41D4B}" srcId="{402147EC-2A5E-4CA8-8609-15B203C206D4}" destId="{834EBC00-7220-E44B-8C2B-01539C1F034F}" srcOrd="1" destOrd="0" parTransId="{1843EFCD-434B-414D-8B5D-13B2185CE1DE}" sibTransId="{EE41F3EB-9450-4443-ADC2-E64F433D5A75}"/>
    <dgm:cxn modelId="{A0229353-E7E5-437C-A839-32BC10F2D908}" srcId="{BD274A11-7CBC-4BC5-B0E2-2D3FB42635AC}" destId="{402147EC-2A5E-4CA8-8609-15B203C206D4}" srcOrd="0" destOrd="0" parTransId="{82CA5B83-CA2E-4A05-9F25-D9E66B1FFB47}" sibTransId="{4DDF8055-217F-4268-9C31-B3C3E29BFCD9}"/>
    <dgm:cxn modelId="{94F86F8A-A9F0-9944-883E-9E5DF82DFB8B}" srcId="{402147EC-2A5E-4CA8-8609-15B203C206D4}" destId="{73C0596E-114A-F64C-9845-7DE2B83EB04D}" srcOrd="2" destOrd="0" parTransId="{DE408534-3174-3D47-AE9B-39336801B014}" sibTransId="{E1563E12-61F8-8148-8522-96179FF56060}"/>
    <dgm:cxn modelId="{36DD03AA-3846-474C-96CB-B1C3509608BE}" type="presOf" srcId="{402147EC-2A5E-4CA8-8609-15B203C206D4}" destId="{34667367-D219-4EC3-82FE-ADE0805D0D37}" srcOrd="0" destOrd="0" presId="urn:microsoft.com/office/officeart/2018/2/layout/IconVerticalSolidList"/>
    <dgm:cxn modelId="{B75967AC-E3C6-6D40-B3C3-96C652F9B770}" type="presOf" srcId="{2574659D-AF91-324F-AF21-FE2F9FEB0789}" destId="{7620A02A-E413-634F-9725-469050B3CE8E}" srcOrd="0" destOrd="0" presId="urn:microsoft.com/office/officeart/2018/2/layout/IconVerticalSolidList"/>
    <dgm:cxn modelId="{2C10F6AE-DB6C-E14D-B28B-835857FCEC1B}" srcId="{399D7571-B85D-44BD-8114-4AD6828AB740}" destId="{2574659D-AF91-324F-AF21-FE2F9FEB0789}" srcOrd="0" destOrd="0" parTransId="{32317C83-F4ED-0047-87EE-8D1477914478}" sibTransId="{2979DA41-0261-594C-94AA-E0BE26334591}"/>
    <dgm:cxn modelId="{635710B0-5DAC-4528-B779-99229BB9EA98}" srcId="{BD274A11-7CBC-4BC5-B0E2-2D3FB42635AC}" destId="{399D7571-B85D-44BD-8114-4AD6828AB740}" srcOrd="1" destOrd="0" parTransId="{2D4408DF-9B9E-4FD2-A433-BB83259C9466}" sibTransId="{184BF777-0147-46E7-B973-6A169B076B6F}"/>
    <dgm:cxn modelId="{C47648C8-5436-124D-B828-6441F047A7EB}" type="presOf" srcId="{834EBC00-7220-E44B-8C2B-01539C1F034F}" destId="{50FCC0DE-6DAF-43E1-8924-0B2A691C8957}" srcOrd="0" destOrd="1" presId="urn:microsoft.com/office/officeart/2018/2/layout/IconVerticalSolidList"/>
    <dgm:cxn modelId="{A4449BD1-71DA-4135-997F-2A43A20F28B0}" type="presOf" srcId="{BD274A11-7CBC-4BC5-B0E2-2D3FB42635AC}" destId="{D0DB2534-BD8E-482E-98CE-9583A02DCE20}" srcOrd="0" destOrd="0" presId="urn:microsoft.com/office/officeart/2018/2/layout/IconVerticalSolidList"/>
    <dgm:cxn modelId="{91D1CAE4-21F9-A342-87EF-08FEC65DC2E0}" type="presOf" srcId="{399D7571-B85D-44BD-8114-4AD6828AB740}" destId="{903C9789-73A9-418A-B213-31784F65FB28}" srcOrd="0" destOrd="0" presId="urn:microsoft.com/office/officeart/2018/2/layout/IconVerticalSolidList"/>
    <dgm:cxn modelId="{498934F3-7953-934B-A317-465D72257159}" type="presOf" srcId="{930CF1F5-F77A-4AC1-92A5-AE8EE9872D3D}" destId="{50FCC0DE-6DAF-43E1-8924-0B2A691C8957}" srcOrd="0" destOrd="0" presId="urn:microsoft.com/office/officeart/2018/2/layout/IconVerticalSolidList"/>
    <dgm:cxn modelId="{EB8D5288-A51C-7C42-BFD4-1BC9EA3046FD}" type="presParOf" srcId="{D0DB2534-BD8E-482E-98CE-9583A02DCE20}" destId="{494FDCB4-556C-488D-A5DB-2CF818510CD0}" srcOrd="0" destOrd="0" presId="urn:microsoft.com/office/officeart/2018/2/layout/IconVerticalSolidList"/>
    <dgm:cxn modelId="{7337BCEB-9A5B-5B42-A2BC-A5393C60EFEC}" type="presParOf" srcId="{494FDCB4-556C-488D-A5DB-2CF818510CD0}" destId="{3FF946E6-3F96-4DA8-B029-61D307DE5CBB}" srcOrd="0" destOrd="0" presId="urn:microsoft.com/office/officeart/2018/2/layout/IconVerticalSolidList"/>
    <dgm:cxn modelId="{6CDFE8D3-BCBD-6F45-ADF6-DD0DCCD9C89E}" type="presParOf" srcId="{494FDCB4-556C-488D-A5DB-2CF818510CD0}" destId="{DECAD9B9-4497-49D5-8D6B-D265152C01B5}" srcOrd="1" destOrd="0" presId="urn:microsoft.com/office/officeart/2018/2/layout/IconVerticalSolidList"/>
    <dgm:cxn modelId="{326D8518-D59A-E946-8FA6-351EEFB33325}" type="presParOf" srcId="{494FDCB4-556C-488D-A5DB-2CF818510CD0}" destId="{8B561639-9C65-420C-AC89-29D955993A72}" srcOrd="2" destOrd="0" presId="urn:microsoft.com/office/officeart/2018/2/layout/IconVerticalSolidList"/>
    <dgm:cxn modelId="{450B8C58-9C11-7948-85D7-3D02C421DB22}" type="presParOf" srcId="{494FDCB4-556C-488D-A5DB-2CF818510CD0}" destId="{34667367-D219-4EC3-82FE-ADE0805D0D37}" srcOrd="3" destOrd="0" presId="urn:microsoft.com/office/officeart/2018/2/layout/IconVerticalSolidList"/>
    <dgm:cxn modelId="{DF6926BE-4651-5E4C-BA08-322AC25E59A0}" type="presParOf" srcId="{494FDCB4-556C-488D-A5DB-2CF818510CD0}" destId="{50FCC0DE-6DAF-43E1-8924-0B2A691C8957}" srcOrd="4" destOrd="0" presId="urn:microsoft.com/office/officeart/2018/2/layout/IconVerticalSolidList"/>
    <dgm:cxn modelId="{BA378DED-0A5F-3142-A65C-999413891FE4}" type="presParOf" srcId="{D0DB2534-BD8E-482E-98CE-9583A02DCE20}" destId="{765988DD-35C9-49D7-8FD0-5E61549B6738}" srcOrd="1" destOrd="0" presId="urn:microsoft.com/office/officeart/2018/2/layout/IconVerticalSolidList"/>
    <dgm:cxn modelId="{E9278A6B-018F-C04C-8044-6C698933CF93}" type="presParOf" srcId="{D0DB2534-BD8E-482E-98CE-9583A02DCE20}" destId="{BB84F693-A46F-45B4-966F-746B22C9C3A3}" srcOrd="2" destOrd="0" presId="urn:microsoft.com/office/officeart/2018/2/layout/IconVerticalSolidList"/>
    <dgm:cxn modelId="{E02895C6-EA2C-4541-A6F0-717701629516}" type="presParOf" srcId="{BB84F693-A46F-45B4-966F-746B22C9C3A3}" destId="{DD883546-805D-490C-B9FA-86ADBC51F023}" srcOrd="0" destOrd="0" presId="urn:microsoft.com/office/officeart/2018/2/layout/IconVerticalSolidList"/>
    <dgm:cxn modelId="{93D992C3-4BA2-A948-AE38-8139362AE8DD}" type="presParOf" srcId="{BB84F693-A46F-45B4-966F-746B22C9C3A3}" destId="{F736EE55-0DE8-4A99-AB61-280D73F5C493}" srcOrd="1" destOrd="0" presId="urn:microsoft.com/office/officeart/2018/2/layout/IconVerticalSolidList"/>
    <dgm:cxn modelId="{F969C28D-0FD2-964B-A9C8-D9FEB8C57CE4}" type="presParOf" srcId="{BB84F693-A46F-45B4-966F-746B22C9C3A3}" destId="{C36708B7-E083-4F0A-9909-BC41B4DE1109}" srcOrd="2" destOrd="0" presId="urn:microsoft.com/office/officeart/2018/2/layout/IconVerticalSolidList"/>
    <dgm:cxn modelId="{2616D058-A81D-F045-B946-BD13C42F1177}" type="presParOf" srcId="{BB84F693-A46F-45B4-966F-746B22C9C3A3}" destId="{903C9789-73A9-418A-B213-31784F65FB28}" srcOrd="3" destOrd="0" presId="urn:microsoft.com/office/officeart/2018/2/layout/IconVerticalSolidList"/>
    <dgm:cxn modelId="{16582AF5-9104-E04F-A4F8-EE9016D9C21C}" type="presParOf" srcId="{BB84F693-A46F-45B4-966F-746B22C9C3A3}" destId="{7620A02A-E413-634F-9725-469050B3CE8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274A11-7CBC-4BC5-B0E2-2D3FB42635A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02147EC-2A5E-4CA8-8609-15B203C206D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solidFill>
                <a:schemeClr val="accent2">
                  <a:lumMod val="75000"/>
                </a:schemeClr>
              </a:solidFill>
            </a:rPr>
            <a:t>Avoid Bad Writing</a:t>
          </a:r>
        </a:p>
      </dgm:t>
    </dgm:pt>
    <dgm:pt modelId="{82CA5B83-CA2E-4A05-9F25-D9E66B1FFB47}" type="parTrans" cxnId="{A0229353-E7E5-437C-A839-32BC10F2D908}">
      <dgm:prSet/>
      <dgm:spPr/>
      <dgm:t>
        <a:bodyPr/>
        <a:lstStyle/>
        <a:p>
          <a:endParaRPr lang="en-US"/>
        </a:p>
      </dgm:t>
    </dgm:pt>
    <dgm:pt modelId="{4DDF8055-217F-4268-9C31-B3C3E29BFCD9}" type="sibTrans" cxnId="{A0229353-E7E5-437C-A839-32BC10F2D908}">
      <dgm:prSet/>
      <dgm:spPr/>
      <dgm:t>
        <a:bodyPr/>
        <a:lstStyle/>
        <a:p>
          <a:endParaRPr lang="en-US"/>
        </a:p>
      </dgm:t>
    </dgm:pt>
    <dgm:pt modelId="{930CF1F5-F77A-4AC1-92A5-AE8EE9872D3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Bad writing can turn a great idea into something unintelligible.</a:t>
          </a:r>
        </a:p>
      </dgm:t>
    </dgm:pt>
    <dgm:pt modelId="{A3D514DF-282C-425E-9C31-CB6726FBC4A9}" type="parTrans" cxnId="{5AD4FB01-B9A8-4525-AA7D-7EAC40AA31AB}">
      <dgm:prSet/>
      <dgm:spPr/>
      <dgm:t>
        <a:bodyPr/>
        <a:lstStyle/>
        <a:p>
          <a:endParaRPr lang="en-US"/>
        </a:p>
      </dgm:t>
    </dgm:pt>
    <dgm:pt modelId="{83017C77-A714-45D0-AD5A-217A279F9DDA}" type="sibTrans" cxnId="{5AD4FB01-B9A8-4525-AA7D-7EAC40AA31AB}">
      <dgm:prSet/>
      <dgm:spPr/>
      <dgm:t>
        <a:bodyPr/>
        <a:lstStyle/>
        <a:p>
          <a:endParaRPr lang="en-US"/>
        </a:p>
      </dgm:t>
    </dgm:pt>
    <dgm:pt modelId="{3906C565-5AD7-439C-9674-09D0474AC66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Bad writing makes simple ideas complicated.</a:t>
          </a:r>
        </a:p>
      </dgm:t>
    </dgm:pt>
    <dgm:pt modelId="{F54BFDF9-3947-466B-B0DD-36A36F205907}" type="parTrans" cxnId="{153B29AF-D15F-447E-877F-88F8A3D23BD9}">
      <dgm:prSet/>
      <dgm:spPr/>
      <dgm:t>
        <a:bodyPr/>
        <a:lstStyle/>
        <a:p>
          <a:endParaRPr lang="en-US"/>
        </a:p>
      </dgm:t>
    </dgm:pt>
    <dgm:pt modelId="{5D216477-AA10-4404-9442-61FB8CC79E29}" type="sibTrans" cxnId="{153B29AF-D15F-447E-877F-88F8A3D23BD9}">
      <dgm:prSet/>
      <dgm:spPr/>
      <dgm:t>
        <a:bodyPr/>
        <a:lstStyle/>
        <a:p>
          <a:endParaRPr lang="en-US"/>
        </a:p>
      </dgm:t>
    </dgm:pt>
    <dgm:pt modelId="{E8E21AF7-918B-4754-8375-5B5DDDB245F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Bad writing is easy to spot but very, very difficult and time consuming to fix. </a:t>
          </a:r>
        </a:p>
      </dgm:t>
    </dgm:pt>
    <dgm:pt modelId="{8CBECBD6-5CF4-401B-A3B9-CF27B4B28222}" type="parTrans" cxnId="{F8495669-1DE2-436E-BA53-C6E1B3B55B23}">
      <dgm:prSet/>
      <dgm:spPr/>
      <dgm:t>
        <a:bodyPr/>
        <a:lstStyle/>
        <a:p>
          <a:endParaRPr lang="en-US"/>
        </a:p>
      </dgm:t>
    </dgm:pt>
    <dgm:pt modelId="{84971E1E-6F00-4A64-A834-5FEC4DC83EF9}" type="sibTrans" cxnId="{F8495669-1DE2-436E-BA53-C6E1B3B55B23}">
      <dgm:prSet/>
      <dgm:spPr/>
      <dgm:t>
        <a:bodyPr/>
        <a:lstStyle/>
        <a:p>
          <a:endParaRPr lang="en-US"/>
        </a:p>
      </dgm:t>
    </dgm:pt>
    <dgm:pt modelId="{4DBC862C-AC56-4708-9285-56662386C30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solidFill>
                <a:schemeClr val="accent2">
                  <a:lumMod val="75000"/>
                </a:schemeClr>
              </a:solidFill>
            </a:rPr>
            <a:t>Trim the Fat</a:t>
          </a:r>
        </a:p>
      </dgm:t>
    </dgm:pt>
    <dgm:pt modelId="{B4BF8FF1-B186-4180-8AA5-E516430DDCB9}" type="parTrans" cxnId="{9B98481E-6A06-45ED-98BB-210558C8AF34}">
      <dgm:prSet/>
      <dgm:spPr/>
      <dgm:t>
        <a:bodyPr/>
        <a:lstStyle/>
        <a:p>
          <a:endParaRPr lang="en-US"/>
        </a:p>
      </dgm:t>
    </dgm:pt>
    <dgm:pt modelId="{1FF9AED2-9C86-41BA-930D-C444287DAAB1}" type="sibTrans" cxnId="{9B98481E-6A06-45ED-98BB-210558C8AF34}">
      <dgm:prSet/>
      <dgm:spPr/>
      <dgm:t>
        <a:bodyPr/>
        <a:lstStyle/>
        <a:p>
          <a:endParaRPr lang="en-US"/>
        </a:p>
      </dgm:t>
    </dgm:pt>
    <dgm:pt modelId="{399D7571-B85D-44BD-8114-4AD6828AB74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u="none" dirty="0">
              <a:solidFill>
                <a:schemeClr val="accent2">
                  <a:lumMod val="75000"/>
                </a:schemeClr>
              </a:solidFill>
            </a:rPr>
            <a:t>Self Edit or Seek Help From an Outside Editor</a:t>
          </a:r>
          <a:endParaRPr lang="en-US" sz="1600" u="none" dirty="0">
            <a:solidFill>
              <a:schemeClr val="accent2">
                <a:lumMod val="75000"/>
              </a:schemeClr>
            </a:solidFill>
          </a:endParaRPr>
        </a:p>
      </dgm:t>
    </dgm:pt>
    <dgm:pt modelId="{2D4408DF-9B9E-4FD2-A433-BB83259C9466}" type="parTrans" cxnId="{635710B0-5DAC-4528-B779-99229BB9EA98}">
      <dgm:prSet/>
      <dgm:spPr/>
      <dgm:t>
        <a:bodyPr/>
        <a:lstStyle/>
        <a:p>
          <a:endParaRPr lang="en-US"/>
        </a:p>
      </dgm:t>
    </dgm:pt>
    <dgm:pt modelId="{184BF777-0147-46E7-B973-6A169B076B6F}" type="sibTrans" cxnId="{635710B0-5DAC-4528-B779-99229BB9EA98}">
      <dgm:prSet/>
      <dgm:spPr/>
      <dgm:t>
        <a:bodyPr/>
        <a:lstStyle/>
        <a:p>
          <a:endParaRPr lang="en-US"/>
        </a:p>
      </dgm:t>
    </dgm:pt>
    <dgm:pt modelId="{CF54EC04-DCB8-8D4F-89C6-D43CA5EA5B9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Remove filler words.</a:t>
          </a:r>
        </a:p>
        <a:p>
          <a:pPr>
            <a:lnSpc>
              <a:spcPct val="100000"/>
            </a:lnSpc>
          </a:pPr>
          <a:r>
            <a:rPr lang="en-US" sz="1200" dirty="0"/>
            <a:t>Write shorter sentences.</a:t>
          </a:r>
        </a:p>
      </dgm:t>
    </dgm:pt>
    <dgm:pt modelId="{910EC9D2-23B3-1B42-B28A-041B9F79FE92}" type="parTrans" cxnId="{F62D0AA8-2D8B-6B4D-B93D-F78D865962B7}">
      <dgm:prSet/>
      <dgm:spPr/>
      <dgm:t>
        <a:bodyPr/>
        <a:lstStyle/>
        <a:p>
          <a:endParaRPr lang="en-US"/>
        </a:p>
      </dgm:t>
    </dgm:pt>
    <dgm:pt modelId="{BA4B5877-320E-5446-928F-8D75F2A6CA06}" type="sibTrans" cxnId="{F62D0AA8-2D8B-6B4D-B93D-F78D865962B7}">
      <dgm:prSet/>
      <dgm:spPr/>
      <dgm:t>
        <a:bodyPr/>
        <a:lstStyle/>
        <a:p>
          <a:endParaRPr lang="en-US"/>
        </a:p>
      </dgm:t>
    </dgm:pt>
    <dgm:pt modelId="{D0DB2534-BD8E-482E-98CE-9583A02DCE20}" type="pres">
      <dgm:prSet presAssocID="{BD274A11-7CBC-4BC5-B0E2-2D3FB42635AC}" presName="root" presStyleCnt="0">
        <dgm:presLayoutVars>
          <dgm:dir/>
          <dgm:resizeHandles val="exact"/>
        </dgm:presLayoutVars>
      </dgm:prSet>
      <dgm:spPr/>
    </dgm:pt>
    <dgm:pt modelId="{494FDCB4-556C-488D-A5DB-2CF818510CD0}" type="pres">
      <dgm:prSet presAssocID="{402147EC-2A5E-4CA8-8609-15B203C206D4}" presName="compNode" presStyleCnt="0"/>
      <dgm:spPr/>
    </dgm:pt>
    <dgm:pt modelId="{3FF946E6-3F96-4DA8-B029-61D307DE5CBB}" type="pres">
      <dgm:prSet presAssocID="{402147EC-2A5E-4CA8-8609-15B203C206D4}" presName="bgRect" presStyleLbl="bgShp" presStyleIdx="0" presStyleCnt="3" custScaleY="119635" custLinFactNeighborX="2717" custLinFactNeighborY="38420"/>
      <dgm:spPr/>
    </dgm:pt>
    <dgm:pt modelId="{DECAD9B9-4497-49D5-8D6B-D265152C01B5}" type="pres">
      <dgm:prSet presAssocID="{402147EC-2A5E-4CA8-8609-15B203C206D4}" presName="iconRect" presStyleLbl="node1" presStyleIdx="0" presStyleCnt="3" custLinFactNeighborX="25032" custLinFactNeighborY="5632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d Face with No Fill"/>
        </a:ext>
      </dgm:extLst>
    </dgm:pt>
    <dgm:pt modelId="{8B561639-9C65-420C-AC89-29D955993A72}" type="pres">
      <dgm:prSet presAssocID="{402147EC-2A5E-4CA8-8609-15B203C206D4}" presName="spaceRect" presStyleCnt="0"/>
      <dgm:spPr/>
    </dgm:pt>
    <dgm:pt modelId="{34667367-D219-4EC3-82FE-ADE0805D0D37}" type="pres">
      <dgm:prSet presAssocID="{402147EC-2A5E-4CA8-8609-15B203C206D4}" presName="parTx" presStyleLbl="revTx" presStyleIdx="0" presStyleCnt="5" custLinFactNeighborY="30978">
        <dgm:presLayoutVars>
          <dgm:chMax val="0"/>
          <dgm:chPref val="0"/>
        </dgm:presLayoutVars>
      </dgm:prSet>
      <dgm:spPr/>
    </dgm:pt>
    <dgm:pt modelId="{50FCC0DE-6DAF-43E1-8924-0B2A691C8957}" type="pres">
      <dgm:prSet presAssocID="{402147EC-2A5E-4CA8-8609-15B203C206D4}" presName="desTx" presStyleLbl="revTx" presStyleIdx="1" presStyleCnt="5" custScaleX="144270" custLinFactNeighborX="-18020" custLinFactNeighborY="35973">
        <dgm:presLayoutVars/>
      </dgm:prSet>
      <dgm:spPr/>
    </dgm:pt>
    <dgm:pt modelId="{765988DD-35C9-49D7-8FD0-5E61549B6738}" type="pres">
      <dgm:prSet presAssocID="{4DDF8055-217F-4268-9C31-B3C3E29BFCD9}" presName="sibTrans" presStyleCnt="0"/>
      <dgm:spPr/>
    </dgm:pt>
    <dgm:pt modelId="{E4C66CED-3C3F-4487-9D20-6B8CBF9F1F33}" type="pres">
      <dgm:prSet presAssocID="{4DBC862C-AC56-4708-9285-56662386C30B}" presName="compNode" presStyleCnt="0"/>
      <dgm:spPr/>
    </dgm:pt>
    <dgm:pt modelId="{39A04DD3-403A-44A8-BF26-A6FFF5E90E34}" type="pres">
      <dgm:prSet presAssocID="{4DBC862C-AC56-4708-9285-56662386C30B}" presName="bgRect" presStyleLbl="bgShp" presStyleIdx="1" presStyleCnt="3" custLinFactNeighborX="2717" custLinFactNeighborY="19912"/>
      <dgm:spPr/>
    </dgm:pt>
    <dgm:pt modelId="{8FB65A7F-A590-479B-9305-32CF998C1387}" type="pres">
      <dgm:prSet presAssocID="{4DBC862C-AC56-4708-9285-56662386C30B}" presName="iconRect" presStyleLbl="node1" presStyleIdx="1" presStyleCnt="3" custLinFactNeighborX="25032" custLinFactNeighborY="3754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notation"/>
        </a:ext>
      </dgm:extLst>
    </dgm:pt>
    <dgm:pt modelId="{C9BA146C-CF67-4393-809A-7DC45C38AAFB}" type="pres">
      <dgm:prSet presAssocID="{4DBC862C-AC56-4708-9285-56662386C30B}" presName="spaceRect" presStyleCnt="0"/>
      <dgm:spPr/>
    </dgm:pt>
    <dgm:pt modelId="{8C012D07-431D-4634-8B58-101238787129}" type="pres">
      <dgm:prSet presAssocID="{4DBC862C-AC56-4708-9285-56662386C30B}" presName="parTx" presStyleLbl="revTx" presStyleIdx="2" presStyleCnt="5" custLinFactNeighborY="20652">
        <dgm:presLayoutVars>
          <dgm:chMax val="0"/>
          <dgm:chPref val="0"/>
        </dgm:presLayoutVars>
      </dgm:prSet>
      <dgm:spPr/>
    </dgm:pt>
    <dgm:pt modelId="{4E0F7921-F7E3-EF48-B528-3C0190DFDC7E}" type="pres">
      <dgm:prSet presAssocID="{4DBC862C-AC56-4708-9285-56662386C30B}" presName="desTx" presStyleLbl="revTx" presStyleIdx="3" presStyleCnt="5" custScaleX="122644" custLinFactNeighborX="-28994" custLinFactNeighborY="25552">
        <dgm:presLayoutVars/>
      </dgm:prSet>
      <dgm:spPr/>
    </dgm:pt>
    <dgm:pt modelId="{FC29C6F4-0FEC-415F-9CFB-E1605083FCAB}" type="pres">
      <dgm:prSet presAssocID="{1FF9AED2-9C86-41BA-930D-C444287DAAB1}" presName="sibTrans" presStyleCnt="0"/>
      <dgm:spPr/>
    </dgm:pt>
    <dgm:pt modelId="{BB84F693-A46F-45B4-966F-746B22C9C3A3}" type="pres">
      <dgm:prSet presAssocID="{399D7571-B85D-44BD-8114-4AD6828AB740}" presName="compNode" presStyleCnt="0"/>
      <dgm:spPr/>
    </dgm:pt>
    <dgm:pt modelId="{DD883546-805D-490C-B9FA-86ADBC51F023}" type="pres">
      <dgm:prSet presAssocID="{399D7571-B85D-44BD-8114-4AD6828AB740}" presName="bgRect" presStyleLbl="bgShp" presStyleIdx="2" presStyleCnt="3" custLinFactNeighborX="2717" custLinFactNeighborY="2265"/>
      <dgm:spPr/>
    </dgm:pt>
    <dgm:pt modelId="{F736EE55-0DE8-4A99-AB61-280D73F5C493}" type="pres">
      <dgm:prSet presAssocID="{399D7571-B85D-44BD-8114-4AD6828AB740}" presName="iconRect" presStyleLbl="node1" presStyleIdx="2" presStyleCnt="3" custLinFactNeighborX="2503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dit"/>
        </a:ext>
      </dgm:extLst>
    </dgm:pt>
    <dgm:pt modelId="{C36708B7-E083-4F0A-9909-BC41B4DE1109}" type="pres">
      <dgm:prSet presAssocID="{399D7571-B85D-44BD-8114-4AD6828AB740}" presName="spaceRect" presStyleCnt="0"/>
      <dgm:spPr/>
    </dgm:pt>
    <dgm:pt modelId="{903C9789-73A9-418A-B213-31784F65FB28}" type="pres">
      <dgm:prSet presAssocID="{399D7571-B85D-44BD-8114-4AD6828AB74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AD4FB01-B9A8-4525-AA7D-7EAC40AA31AB}" srcId="{402147EC-2A5E-4CA8-8609-15B203C206D4}" destId="{930CF1F5-F77A-4AC1-92A5-AE8EE9872D3D}" srcOrd="0" destOrd="0" parTransId="{A3D514DF-282C-425E-9C31-CB6726FBC4A9}" sibTransId="{83017C77-A714-45D0-AD5A-217A279F9DDA}"/>
    <dgm:cxn modelId="{9B98481E-6A06-45ED-98BB-210558C8AF34}" srcId="{BD274A11-7CBC-4BC5-B0E2-2D3FB42635AC}" destId="{4DBC862C-AC56-4708-9285-56662386C30B}" srcOrd="1" destOrd="0" parTransId="{B4BF8FF1-B186-4180-8AA5-E516430DDCB9}" sibTransId="{1FF9AED2-9C86-41BA-930D-C444287DAAB1}"/>
    <dgm:cxn modelId="{53D9A144-1E25-40E2-B2D5-EF0DA4653625}" type="presOf" srcId="{930CF1F5-F77A-4AC1-92A5-AE8EE9872D3D}" destId="{50FCC0DE-6DAF-43E1-8924-0B2A691C8957}" srcOrd="0" destOrd="0" presId="urn:microsoft.com/office/officeart/2018/2/layout/IconVerticalSolidList"/>
    <dgm:cxn modelId="{F8495669-1DE2-436E-BA53-C6E1B3B55B23}" srcId="{402147EC-2A5E-4CA8-8609-15B203C206D4}" destId="{E8E21AF7-918B-4754-8375-5B5DDDB245F9}" srcOrd="2" destOrd="0" parTransId="{8CBECBD6-5CF4-401B-A3B9-CF27B4B28222}" sibTransId="{84971E1E-6F00-4A64-A834-5FEC4DC83EF9}"/>
    <dgm:cxn modelId="{A0229353-E7E5-437C-A839-32BC10F2D908}" srcId="{BD274A11-7CBC-4BC5-B0E2-2D3FB42635AC}" destId="{402147EC-2A5E-4CA8-8609-15B203C206D4}" srcOrd="0" destOrd="0" parTransId="{82CA5B83-CA2E-4A05-9F25-D9E66B1FFB47}" sibTransId="{4DDF8055-217F-4268-9C31-B3C3E29BFCD9}"/>
    <dgm:cxn modelId="{72FA4799-A3E2-49CD-AD26-D65FEF582DF0}" type="presOf" srcId="{402147EC-2A5E-4CA8-8609-15B203C206D4}" destId="{34667367-D219-4EC3-82FE-ADE0805D0D37}" srcOrd="0" destOrd="0" presId="urn:microsoft.com/office/officeart/2018/2/layout/IconVerticalSolidList"/>
    <dgm:cxn modelId="{314DFEA0-9630-415E-951B-6E21C9A3F582}" type="presOf" srcId="{399D7571-B85D-44BD-8114-4AD6828AB740}" destId="{903C9789-73A9-418A-B213-31784F65FB28}" srcOrd="0" destOrd="0" presId="urn:microsoft.com/office/officeart/2018/2/layout/IconVerticalSolidList"/>
    <dgm:cxn modelId="{504E20A1-6199-5E42-AF41-10B2B2BB0BB1}" type="presOf" srcId="{CF54EC04-DCB8-8D4F-89C6-D43CA5EA5B93}" destId="{4E0F7921-F7E3-EF48-B528-3C0190DFDC7E}" srcOrd="0" destOrd="0" presId="urn:microsoft.com/office/officeart/2018/2/layout/IconVerticalSolidList"/>
    <dgm:cxn modelId="{294397A7-D037-4165-8F02-FD15D866BBF6}" type="presOf" srcId="{3906C565-5AD7-439C-9674-09D0474AC66E}" destId="{50FCC0DE-6DAF-43E1-8924-0B2A691C8957}" srcOrd="0" destOrd="1" presId="urn:microsoft.com/office/officeart/2018/2/layout/IconVerticalSolidList"/>
    <dgm:cxn modelId="{F62D0AA8-2D8B-6B4D-B93D-F78D865962B7}" srcId="{4DBC862C-AC56-4708-9285-56662386C30B}" destId="{CF54EC04-DCB8-8D4F-89C6-D43CA5EA5B93}" srcOrd="0" destOrd="0" parTransId="{910EC9D2-23B3-1B42-B28A-041B9F79FE92}" sibTransId="{BA4B5877-320E-5446-928F-8D75F2A6CA06}"/>
    <dgm:cxn modelId="{153B29AF-D15F-447E-877F-88F8A3D23BD9}" srcId="{402147EC-2A5E-4CA8-8609-15B203C206D4}" destId="{3906C565-5AD7-439C-9674-09D0474AC66E}" srcOrd="1" destOrd="0" parTransId="{F54BFDF9-3947-466B-B0DD-36A36F205907}" sibTransId="{5D216477-AA10-4404-9442-61FB8CC79E29}"/>
    <dgm:cxn modelId="{635710B0-5DAC-4528-B779-99229BB9EA98}" srcId="{BD274A11-7CBC-4BC5-B0E2-2D3FB42635AC}" destId="{399D7571-B85D-44BD-8114-4AD6828AB740}" srcOrd="2" destOrd="0" parTransId="{2D4408DF-9B9E-4FD2-A433-BB83259C9466}" sibTransId="{184BF777-0147-46E7-B973-6A169B076B6F}"/>
    <dgm:cxn modelId="{E14615BC-9994-4AEE-8284-FE73F7E1FF31}" type="presOf" srcId="{E8E21AF7-918B-4754-8375-5B5DDDB245F9}" destId="{50FCC0DE-6DAF-43E1-8924-0B2A691C8957}" srcOrd="0" destOrd="2" presId="urn:microsoft.com/office/officeart/2018/2/layout/IconVerticalSolidList"/>
    <dgm:cxn modelId="{A4449BD1-71DA-4135-997F-2A43A20F28B0}" type="presOf" srcId="{BD274A11-7CBC-4BC5-B0E2-2D3FB42635AC}" destId="{D0DB2534-BD8E-482E-98CE-9583A02DCE20}" srcOrd="0" destOrd="0" presId="urn:microsoft.com/office/officeart/2018/2/layout/IconVerticalSolidList"/>
    <dgm:cxn modelId="{3BE02EE3-A031-42FC-8639-2B493C6F65B0}" type="presOf" srcId="{4DBC862C-AC56-4708-9285-56662386C30B}" destId="{8C012D07-431D-4634-8B58-101238787129}" srcOrd="0" destOrd="0" presId="urn:microsoft.com/office/officeart/2018/2/layout/IconVerticalSolidList"/>
    <dgm:cxn modelId="{A43B70CC-08AA-4B7C-9EC1-DD4369330F18}" type="presParOf" srcId="{D0DB2534-BD8E-482E-98CE-9583A02DCE20}" destId="{494FDCB4-556C-488D-A5DB-2CF818510CD0}" srcOrd="0" destOrd="0" presId="urn:microsoft.com/office/officeart/2018/2/layout/IconVerticalSolidList"/>
    <dgm:cxn modelId="{E7EE1F4E-8DE6-42CD-B6E1-DE71AB3F2F01}" type="presParOf" srcId="{494FDCB4-556C-488D-A5DB-2CF818510CD0}" destId="{3FF946E6-3F96-4DA8-B029-61D307DE5CBB}" srcOrd="0" destOrd="0" presId="urn:microsoft.com/office/officeart/2018/2/layout/IconVerticalSolidList"/>
    <dgm:cxn modelId="{0823592B-9E6E-4127-BFE4-30DBBCDEE74B}" type="presParOf" srcId="{494FDCB4-556C-488D-A5DB-2CF818510CD0}" destId="{DECAD9B9-4497-49D5-8D6B-D265152C01B5}" srcOrd="1" destOrd="0" presId="urn:microsoft.com/office/officeart/2018/2/layout/IconVerticalSolidList"/>
    <dgm:cxn modelId="{67C92CD2-4DD9-437E-990C-67DBABDD16D9}" type="presParOf" srcId="{494FDCB4-556C-488D-A5DB-2CF818510CD0}" destId="{8B561639-9C65-420C-AC89-29D955993A72}" srcOrd="2" destOrd="0" presId="urn:microsoft.com/office/officeart/2018/2/layout/IconVerticalSolidList"/>
    <dgm:cxn modelId="{ACD232DF-983F-4E47-9BFE-6F2C85669864}" type="presParOf" srcId="{494FDCB4-556C-488D-A5DB-2CF818510CD0}" destId="{34667367-D219-4EC3-82FE-ADE0805D0D37}" srcOrd="3" destOrd="0" presId="urn:microsoft.com/office/officeart/2018/2/layout/IconVerticalSolidList"/>
    <dgm:cxn modelId="{DF95C362-E1C5-4BD8-947E-D121A08FFCAD}" type="presParOf" srcId="{494FDCB4-556C-488D-A5DB-2CF818510CD0}" destId="{50FCC0DE-6DAF-43E1-8924-0B2A691C8957}" srcOrd="4" destOrd="0" presId="urn:microsoft.com/office/officeart/2018/2/layout/IconVerticalSolidList"/>
    <dgm:cxn modelId="{5473E425-0A66-4972-9C26-D29EF5B1B86B}" type="presParOf" srcId="{D0DB2534-BD8E-482E-98CE-9583A02DCE20}" destId="{765988DD-35C9-49D7-8FD0-5E61549B6738}" srcOrd="1" destOrd="0" presId="urn:microsoft.com/office/officeart/2018/2/layout/IconVerticalSolidList"/>
    <dgm:cxn modelId="{03009D0E-00BC-4455-ADDB-D0263E8A2319}" type="presParOf" srcId="{D0DB2534-BD8E-482E-98CE-9583A02DCE20}" destId="{E4C66CED-3C3F-4487-9D20-6B8CBF9F1F33}" srcOrd="2" destOrd="0" presId="urn:microsoft.com/office/officeart/2018/2/layout/IconVerticalSolidList"/>
    <dgm:cxn modelId="{497812B3-0263-4BF1-B1B8-55D14F79DD0F}" type="presParOf" srcId="{E4C66CED-3C3F-4487-9D20-6B8CBF9F1F33}" destId="{39A04DD3-403A-44A8-BF26-A6FFF5E90E34}" srcOrd="0" destOrd="0" presId="urn:microsoft.com/office/officeart/2018/2/layout/IconVerticalSolidList"/>
    <dgm:cxn modelId="{DD8F36A7-A3AD-442D-B1F7-82B30C228E6A}" type="presParOf" srcId="{E4C66CED-3C3F-4487-9D20-6B8CBF9F1F33}" destId="{8FB65A7F-A590-479B-9305-32CF998C1387}" srcOrd="1" destOrd="0" presId="urn:microsoft.com/office/officeart/2018/2/layout/IconVerticalSolidList"/>
    <dgm:cxn modelId="{5D8FB263-38A4-4A8E-807C-A8C9F4E7113A}" type="presParOf" srcId="{E4C66CED-3C3F-4487-9D20-6B8CBF9F1F33}" destId="{C9BA146C-CF67-4393-809A-7DC45C38AAFB}" srcOrd="2" destOrd="0" presId="urn:microsoft.com/office/officeart/2018/2/layout/IconVerticalSolidList"/>
    <dgm:cxn modelId="{82A2060E-4348-4805-B3C8-F1AB90FED36A}" type="presParOf" srcId="{E4C66CED-3C3F-4487-9D20-6B8CBF9F1F33}" destId="{8C012D07-431D-4634-8B58-101238787129}" srcOrd="3" destOrd="0" presId="urn:microsoft.com/office/officeart/2018/2/layout/IconVerticalSolidList"/>
    <dgm:cxn modelId="{9A6BC55A-8281-8242-B1F5-A6CEE7FE096B}" type="presParOf" srcId="{E4C66CED-3C3F-4487-9D20-6B8CBF9F1F33}" destId="{4E0F7921-F7E3-EF48-B528-3C0190DFDC7E}" srcOrd="4" destOrd="0" presId="urn:microsoft.com/office/officeart/2018/2/layout/IconVerticalSolidList"/>
    <dgm:cxn modelId="{215BDB97-3A21-424F-8098-CD5D5CB0B101}" type="presParOf" srcId="{D0DB2534-BD8E-482E-98CE-9583A02DCE20}" destId="{FC29C6F4-0FEC-415F-9CFB-E1605083FCAB}" srcOrd="3" destOrd="0" presId="urn:microsoft.com/office/officeart/2018/2/layout/IconVerticalSolidList"/>
    <dgm:cxn modelId="{4A84BFC4-51A4-4122-A10F-63AF405F1B4B}" type="presParOf" srcId="{D0DB2534-BD8E-482E-98CE-9583A02DCE20}" destId="{BB84F693-A46F-45B4-966F-746B22C9C3A3}" srcOrd="4" destOrd="0" presId="urn:microsoft.com/office/officeart/2018/2/layout/IconVerticalSolidList"/>
    <dgm:cxn modelId="{99207CB3-9E2B-4E36-B04E-0922851A9453}" type="presParOf" srcId="{BB84F693-A46F-45B4-966F-746B22C9C3A3}" destId="{DD883546-805D-490C-B9FA-86ADBC51F023}" srcOrd="0" destOrd="0" presId="urn:microsoft.com/office/officeart/2018/2/layout/IconVerticalSolidList"/>
    <dgm:cxn modelId="{77DD09CD-2A52-4171-A5D3-A1772042459D}" type="presParOf" srcId="{BB84F693-A46F-45B4-966F-746B22C9C3A3}" destId="{F736EE55-0DE8-4A99-AB61-280D73F5C493}" srcOrd="1" destOrd="0" presId="urn:microsoft.com/office/officeart/2018/2/layout/IconVerticalSolidList"/>
    <dgm:cxn modelId="{2EF73C5E-A0EA-4B02-BB97-4AA605EA6CBB}" type="presParOf" srcId="{BB84F693-A46F-45B4-966F-746B22C9C3A3}" destId="{C36708B7-E083-4F0A-9909-BC41B4DE1109}" srcOrd="2" destOrd="0" presId="urn:microsoft.com/office/officeart/2018/2/layout/IconVerticalSolidList"/>
    <dgm:cxn modelId="{08FCE4F6-CC00-4779-BF4C-19091787EC4B}" type="presParOf" srcId="{BB84F693-A46F-45B4-966F-746B22C9C3A3}" destId="{903C9789-73A9-418A-B213-31784F65FB2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946E6-3F96-4DA8-B029-61D307DE5CBB}">
      <dsp:nvSpPr>
        <dsp:cNvPr id="0" name=""/>
        <dsp:cNvSpPr/>
      </dsp:nvSpPr>
      <dsp:spPr>
        <a:xfrm>
          <a:off x="-274851" y="668587"/>
          <a:ext cx="8314123" cy="91503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CAD9B9-4497-49D5-8D6B-D265152C01B5}">
      <dsp:nvSpPr>
        <dsp:cNvPr id="0" name=""/>
        <dsp:cNvSpPr/>
      </dsp:nvSpPr>
      <dsp:spPr>
        <a:xfrm>
          <a:off x="-145811" y="861138"/>
          <a:ext cx="420669" cy="4206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667367-D219-4EC3-82FE-ADE0805D0D37}">
      <dsp:nvSpPr>
        <dsp:cNvPr id="0" name=""/>
        <dsp:cNvSpPr/>
      </dsp:nvSpPr>
      <dsp:spPr>
        <a:xfrm>
          <a:off x="405931" y="744671"/>
          <a:ext cx="3741355" cy="7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47" tIns="80947" rIns="80947" bIns="8094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accent2">
                  <a:lumMod val="75000"/>
                </a:schemeClr>
              </a:solidFill>
            </a:rPr>
            <a:t>Type and Size</a:t>
          </a:r>
        </a:p>
      </dsp:txBody>
      <dsp:txXfrm>
        <a:off x="405931" y="744671"/>
        <a:ext cx="3741355" cy="764853"/>
      </dsp:txXfrm>
    </dsp:sp>
    <dsp:sp modelId="{50FCC0DE-6DAF-43E1-8924-0B2A691C8957}">
      <dsp:nvSpPr>
        <dsp:cNvPr id="0" name=""/>
        <dsp:cNvSpPr/>
      </dsp:nvSpPr>
      <dsp:spPr>
        <a:xfrm>
          <a:off x="2516529" y="744671"/>
          <a:ext cx="5568363" cy="7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47" tIns="80947" rIns="80947" bIns="80947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Font Type: Calibri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Font Size: 12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Slide Size: Standard (4:3); Note: DO NOT use widescreen format.</a:t>
          </a:r>
        </a:p>
      </dsp:txBody>
      <dsp:txXfrm>
        <a:off x="2516529" y="744671"/>
        <a:ext cx="5568363" cy="764853"/>
      </dsp:txXfrm>
    </dsp:sp>
    <dsp:sp modelId="{DD883546-805D-490C-B9FA-86ADBC51F023}">
      <dsp:nvSpPr>
        <dsp:cNvPr id="0" name=""/>
        <dsp:cNvSpPr/>
      </dsp:nvSpPr>
      <dsp:spPr>
        <a:xfrm>
          <a:off x="-275433" y="1630812"/>
          <a:ext cx="8314123" cy="76485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36EE55-0DE8-4A99-AB61-280D73F5C493}">
      <dsp:nvSpPr>
        <dsp:cNvPr id="0" name=""/>
        <dsp:cNvSpPr/>
      </dsp:nvSpPr>
      <dsp:spPr>
        <a:xfrm>
          <a:off x="-207582" y="1752519"/>
          <a:ext cx="420669" cy="4206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C9789-73A9-418A-B213-31784F65FB28}">
      <dsp:nvSpPr>
        <dsp:cNvPr id="0" name=""/>
        <dsp:cNvSpPr/>
      </dsp:nvSpPr>
      <dsp:spPr>
        <a:xfrm>
          <a:off x="332563" y="1653428"/>
          <a:ext cx="3741355" cy="7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47" tIns="80947" rIns="80947" bIns="8094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accent2">
                  <a:lumMod val="75000"/>
                </a:schemeClr>
              </a:solidFill>
            </a:rPr>
            <a:t>Final Draft</a:t>
          </a:r>
          <a:endParaRPr lang="en-US" sz="1600" b="1" u="none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332563" y="1653428"/>
        <a:ext cx="3741355" cy="764853"/>
      </dsp:txXfrm>
    </dsp:sp>
    <dsp:sp modelId="{7620A02A-E413-634F-9725-469050B3CE8E}">
      <dsp:nvSpPr>
        <dsp:cNvPr id="0" name=""/>
        <dsp:cNvSpPr/>
      </dsp:nvSpPr>
      <dsp:spPr>
        <a:xfrm>
          <a:off x="2520364" y="1634253"/>
          <a:ext cx="5378524" cy="7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47" tIns="80947" rIns="80947" bIns="80947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kern="1200" dirty="0"/>
            <a:t>No misspelled words or errors of English grammar or usage.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1" kern="1200" dirty="0">
              <a:solidFill>
                <a:schemeClr val="accent2">
                  <a:lumMod val="75000"/>
                </a:schemeClr>
              </a:solidFill>
            </a:rPr>
            <a:t>A polished  slide takes on average about 4 hours to develop. If you are spending less than that, then you are delivering a draft.</a:t>
          </a:r>
          <a:endParaRPr lang="en-US" sz="12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2520364" y="1634253"/>
        <a:ext cx="5378524" cy="7648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946E6-3F96-4DA8-B029-61D307DE5CBB}">
      <dsp:nvSpPr>
        <dsp:cNvPr id="0" name=""/>
        <dsp:cNvSpPr/>
      </dsp:nvSpPr>
      <dsp:spPr>
        <a:xfrm>
          <a:off x="-191030" y="269476"/>
          <a:ext cx="8314123" cy="82558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CAD9B9-4497-49D5-8D6B-D265152C01B5}">
      <dsp:nvSpPr>
        <dsp:cNvPr id="0" name=""/>
        <dsp:cNvSpPr/>
      </dsp:nvSpPr>
      <dsp:spPr>
        <a:xfrm>
          <a:off x="-113165" y="441133"/>
          <a:ext cx="379548" cy="3795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667367-D219-4EC3-82FE-ADE0805D0D37}">
      <dsp:nvSpPr>
        <dsp:cNvPr id="0" name=""/>
        <dsp:cNvSpPr/>
      </dsp:nvSpPr>
      <dsp:spPr>
        <a:xfrm>
          <a:off x="380126" y="285869"/>
          <a:ext cx="3741355" cy="690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034" tIns="73034" rIns="73034" bIns="7303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accent2">
                  <a:lumMod val="75000"/>
                </a:schemeClr>
              </a:solidFill>
            </a:rPr>
            <a:t>Avoid Bad Writing</a:t>
          </a:r>
        </a:p>
      </dsp:txBody>
      <dsp:txXfrm>
        <a:off x="380126" y="285869"/>
        <a:ext cx="3741355" cy="690088"/>
      </dsp:txXfrm>
    </dsp:sp>
    <dsp:sp modelId="{50FCC0DE-6DAF-43E1-8924-0B2A691C8957}">
      <dsp:nvSpPr>
        <dsp:cNvPr id="0" name=""/>
        <dsp:cNvSpPr/>
      </dsp:nvSpPr>
      <dsp:spPr>
        <a:xfrm>
          <a:off x="2605968" y="320339"/>
          <a:ext cx="5444976" cy="690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034" tIns="73034" rIns="73034" bIns="73034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Bad writing can turn a great idea into something unintelligible.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Bad writing makes simple ideas complicated.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Bad writing is easy to spot but very, very difficult and time consuming to fix. </a:t>
          </a:r>
        </a:p>
      </dsp:txBody>
      <dsp:txXfrm>
        <a:off x="2605968" y="320339"/>
        <a:ext cx="5444976" cy="690088"/>
      </dsp:txXfrm>
    </dsp:sp>
    <dsp:sp modelId="{39A04DD3-403A-44A8-BF26-A6FFF5E90E34}">
      <dsp:nvSpPr>
        <dsp:cNvPr id="0" name=""/>
        <dsp:cNvSpPr/>
      </dsp:nvSpPr>
      <dsp:spPr>
        <a:xfrm>
          <a:off x="-191030" y="1139863"/>
          <a:ext cx="8314123" cy="69008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B65A7F-A590-479B-9305-32CF998C1387}">
      <dsp:nvSpPr>
        <dsp:cNvPr id="0" name=""/>
        <dsp:cNvSpPr/>
      </dsp:nvSpPr>
      <dsp:spPr>
        <a:xfrm>
          <a:off x="-113165" y="1300236"/>
          <a:ext cx="379548" cy="3795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012D07-431D-4634-8B58-101238787129}">
      <dsp:nvSpPr>
        <dsp:cNvPr id="0" name=""/>
        <dsp:cNvSpPr/>
      </dsp:nvSpPr>
      <dsp:spPr>
        <a:xfrm>
          <a:off x="380126" y="1144970"/>
          <a:ext cx="3741355" cy="690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034" tIns="73034" rIns="73034" bIns="7303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accent2">
                  <a:lumMod val="75000"/>
                </a:schemeClr>
              </a:solidFill>
            </a:rPr>
            <a:t>Trim the Fat</a:t>
          </a:r>
        </a:p>
      </dsp:txBody>
      <dsp:txXfrm>
        <a:off x="380126" y="1144970"/>
        <a:ext cx="3741355" cy="690088"/>
      </dsp:txXfrm>
    </dsp:sp>
    <dsp:sp modelId="{4E0F7921-F7E3-EF48-B528-3C0190DFDC7E}">
      <dsp:nvSpPr>
        <dsp:cNvPr id="0" name=""/>
        <dsp:cNvSpPr/>
      </dsp:nvSpPr>
      <dsp:spPr>
        <a:xfrm>
          <a:off x="2599892" y="1178784"/>
          <a:ext cx="4628777" cy="690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034" tIns="73034" rIns="73034" bIns="73034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Remove filler words.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Write shorter sentences.</a:t>
          </a:r>
        </a:p>
      </dsp:txBody>
      <dsp:txXfrm>
        <a:off x="2599892" y="1178784"/>
        <a:ext cx="4628777" cy="690088"/>
      </dsp:txXfrm>
    </dsp:sp>
    <dsp:sp modelId="{DD883546-805D-490C-B9FA-86ADBC51F023}">
      <dsp:nvSpPr>
        <dsp:cNvPr id="0" name=""/>
        <dsp:cNvSpPr/>
      </dsp:nvSpPr>
      <dsp:spPr>
        <a:xfrm>
          <a:off x="-191030" y="1869407"/>
          <a:ext cx="8314123" cy="69008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36EE55-0DE8-4A99-AB61-280D73F5C493}">
      <dsp:nvSpPr>
        <dsp:cNvPr id="0" name=""/>
        <dsp:cNvSpPr/>
      </dsp:nvSpPr>
      <dsp:spPr>
        <a:xfrm>
          <a:off x="-113165" y="2020333"/>
          <a:ext cx="379548" cy="3795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C9789-73A9-418A-B213-31784F65FB28}">
      <dsp:nvSpPr>
        <dsp:cNvPr id="0" name=""/>
        <dsp:cNvSpPr/>
      </dsp:nvSpPr>
      <dsp:spPr>
        <a:xfrm>
          <a:off x="380126" y="1865063"/>
          <a:ext cx="7515512" cy="690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034" tIns="73034" rIns="73034" bIns="7303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none" kern="1200" dirty="0">
              <a:solidFill>
                <a:schemeClr val="accent2">
                  <a:lumMod val="75000"/>
                </a:schemeClr>
              </a:solidFill>
            </a:rPr>
            <a:t>Self Edit or Seek Help From an Outside Editor</a:t>
          </a:r>
          <a:endParaRPr lang="en-US" sz="1600" u="none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380126" y="1865063"/>
        <a:ext cx="7515512" cy="6900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F2B60-A650-A240-9969-3833CC7E6942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EB8F1-786E-1E4C-8521-6592BFBA63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586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hotos-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60379" y="601091"/>
            <a:ext cx="4301269" cy="2305339"/>
          </a:xfrm>
          <a:prstGeom prst="rect">
            <a:avLst/>
          </a:prstGeom>
        </p:spPr>
        <p:txBody>
          <a:bodyPr anchor="b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379" y="3137687"/>
            <a:ext cx="430126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ECE9C6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882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hotos-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60379" y="601091"/>
            <a:ext cx="4301269" cy="2305339"/>
          </a:xfrm>
          <a:prstGeom prst="rect">
            <a:avLst/>
          </a:prstGeom>
        </p:spPr>
        <p:txBody>
          <a:bodyPr anchor="b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379" y="3137687"/>
            <a:ext cx="430126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ECE9C6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4955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99248" y="1264358"/>
            <a:ext cx="7745505" cy="40075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0"/>
          <p:cNvSpPr>
            <a:spLocks noGrp="1"/>
          </p:cNvSpPr>
          <p:nvPr>
            <p:ph type="title"/>
          </p:nvPr>
        </p:nvSpPr>
        <p:spPr>
          <a:xfrm>
            <a:off x="688490" y="366958"/>
            <a:ext cx="7756263" cy="739355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4273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90041" y="1204857"/>
            <a:ext cx="7754713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99248" y="3324433"/>
            <a:ext cx="7734747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8425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5936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8491" y="1783601"/>
            <a:ext cx="3621929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688489" y="2622290"/>
            <a:ext cx="3621931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5879" y="1783601"/>
            <a:ext cx="3663716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/>
          </p:nvPr>
        </p:nvSpPr>
        <p:spPr>
          <a:xfrm>
            <a:off x="4785878" y="2619063"/>
            <a:ext cx="3658875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5812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92003" y="559401"/>
            <a:ext cx="3580882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889813" y="562026"/>
            <a:ext cx="3580882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4888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rot="344365">
            <a:off x="773476" y="536674"/>
            <a:ext cx="7578326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90" y="4486019"/>
            <a:ext cx="775626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8096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-General9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42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ustom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blueonephot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378" y="3137687"/>
            <a:ext cx="365879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subtitle style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60379" y="601091"/>
            <a:ext cx="4480563" cy="2305339"/>
          </a:xfrm>
          <a:prstGeom prst="rect">
            <a:avLst/>
          </a:prstGeom>
        </p:spPr>
        <p:txBody>
          <a:bodyPr anchor="b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954870" y="0"/>
            <a:ext cx="7201580" cy="6858000"/>
          </a:xfrm>
          <a:custGeom>
            <a:avLst/>
            <a:gdLst>
              <a:gd name="connsiteX0" fmla="*/ 0 w 7201580"/>
              <a:gd name="connsiteY0" fmla="*/ 0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0 w 7201580"/>
              <a:gd name="connsiteY4" fmla="*/ 0 h 6858000"/>
              <a:gd name="connsiteX0" fmla="*/ 5050118 w 7201580"/>
              <a:gd name="connsiteY0" fmla="*/ 74706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50118 w 7201580"/>
              <a:gd name="connsiteY4" fmla="*/ 74706 h 6858000"/>
              <a:gd name="connsiteX0" fmla="*/ 5020236 w 7201580"/>
              <a:gd name="connsiteY0" fmla="*/ 29883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20236 w 7201580"/>
              <a:gd name="connsiteY4" fmla="*/ 29883 h 6858000"/>
              <a:gd name="connsiteX0" fmla="*/ 5020236 w 7201580"/>
              <a:gd name="connsiteY0" fmla="*/ 14941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20236 w 7201580"/>
              <a:gd name="connsiteY4" fmla="*/ 149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1580" h="6858000">
                <a:moveTo>
                  <a:pt x="5020236" y="14941"/>
                </a:moveTo>
                <a:lnTo>
                  <a:pt x="7201580" y="0"/>
                </a:lnTo>
                <a:lnTo>
                  <a:pt x="7201580" y="6858000"/>
                </a:lnTo>
                <a:lnTo>
                  <a:pt x="0" y="6858000"/>
                </a:lnTo>
                <a:lnTo>
                  <a:pt x="5020236" y="14941"/>
                </a:lnTo>
                <a:close/>
              </a:path>
            </a:pathLst>
          </a:custGeom>
        </p:spPr>
        <p:txBody>
          <a:bodyPr vert="horz" anchor="ctr"/>
          <a:lstStyle>
            <a:lvl1pPr algn="r">
              <a:lnSpc>
                <a:spcPct val="100000"/>
              </a:lnSpc>
              <a:defRPr sz="2000">
                <a:solidFill>
                  <a:srgbClr val="ECE9C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54926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99248" y="1861441"/>
            <a:ext cx="7745505" cy="31702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0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614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90041" y="1204857"/>
            <a:ext cx="7754713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99248" y="3324433"/>
            <a:ext cx="7734747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00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399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8491" y="1783601"/>
            <a:ext cx="3621929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688489" y="2622290"/>
            <a:ext cx="3621931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5879" y="1783601"/>
            <a:ext cx="3663716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/>
          </p:nvPr>
        </p:nvSpPr>
        <p:spPr>
          <a:xfrm>
            <a:off x="4785878" y="2619063"/>
            <a:ext cx="3658875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925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92003" y="559401"/>
            <a:ext cx="3580882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889813" y="562026"/>
            <a:ext cx="3580882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951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rot="344365">
            <a:off x="773476" y="536674"/>
            <a:ext cx="7578326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90" y="4486019"/>
            <a:ext cx="775626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7662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-General9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2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ustom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blueonephot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378" y="3137687"/>
            <a:ext cx="365879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subtitle style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60379" y="601091"/>
            <a:ext cx="4480563" cy="2305339"/>
          </a:xfrm>
          <a:prstGeom prst="rect">
            <a:avLst/>
          </a:prstGeom>
        </p:spPr>
        <p:txBody>
          <a:bodyPr anchor="b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954870" y="0"/>
            <a:ext cx="7201580" cy="6858000"/>
          </a:xfrm>
          <a:custGeom>
            <a:avLst/>
            <a:gdLst>
              <a:gd name="connsiteX0" fmla="*/ 0 w 7201580"/>
              <a:gd name="connsiteY0" fmla="*/ 0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0 w 7201580"/>
              <a:gd name="connsiteY4" fmla="*/ 0 h 6858000"/>
              <a:gd name="connsiteX0" fmla="*/ 5050118 w 7201580"/>
              <a:gd name="connsiteY0" fmla="*/ 74706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50118 w 7201580"/>
              <a:gd name="connsiteY4" fmla="*/ 74706 h 6858000"/>
              <a:gd name="connsiteX0" fmla="*/ 5020236 w 7201580"/>
              <a:gd name="connsiteY0" fmla="*/ 29883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20236 w 7201580"/>
              <a:gd name="connsiteY4" fmla="*/ 29883 h 6858000"/>
              <a:gd name="connsiteX0" fmla="*/ 5020236 w 7201580"/>
              <a:gd name="connsiteY0" fmla="*/ 14941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20236 w 7201580"/>
              <a:gd name="connsiteY4" fmla="*/ 149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1580" h="6858000">
                <a:moveTo>
                  <a:pt x="5020236" y="14941"/>
                </a:moveTo>
                <a:lnTo>
                  <a:pt x="7201580" y="0"/>
                </a:lnTo>
                <a:lnTo>
                  <a:pt x="7201580" y="6858000"/>
                </a:lnTo>
                <a:lnTo>
                  <a:pt x="0" y="6858000"/>
                </a:lnTo>
                <a:lnTo>
                  <a:pt x="5020236" y="14941"/>
                </a:lnTo>
                <a:close/>
              </a:path>
            </a:pathLst>
          </a:custGeom>
        </p:spPr>
        <p:txBody>
          <a:bodyPr vert="horz" anchor="ctr"/>
          <a:lstStyle>
            <a:lvl1pPr algn="r">
              <a:lnSpc>
                <a:spcPct val="100000"/>
              </a:lnSpc>
              <a:defRPr sz="2000">
                <a:solidFill>
                  <a:srgbClr val="ECE9C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89178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-General11.jp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7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-General11.jp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6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6623" y="2188730"/>
            <a:ext cx="4808071" cy="120023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</a:rPr>
              <a:t>Using Transformers to Check a Body of Work for Completeness and Consistency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6621" y="3732729"/>
            <a:ext cx="4058106" cy="17526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</a:rPr>
              <a:t>Michael Wacey</a:t>
            </a:r>
          </a:p>
        </p:txBody>
      </p:sp>
      <p:sp>
        <p:nvSpPr>
          <p:cNvPr id="1536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4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D932FA0-379F-A34C-A330-38314102EBC0}" type="slidenum">
              <a:rPr lang="en-US" sz="1400">
                <a:solidFill>
                  <a:prstClr val="black"/>
                </a:solidFill>
              </a:rPr>
              <a:pPr/>
              <a:t>1</a:t>
            </a:fld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919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B3250554-8607-4F8E-8391-A64313E4EB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3239740"/>
              </p:ext>
            </p:extLst>
          </p:nvPr>
        </p:nvGraphicFramePr>
        <p:xfrm>
          <a:off x="829877" y="706218"/>
          <a:ext cx="8314123" cy="2559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F91869-D591-0F47-884F-65083A563B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7647056"/>
              </p:ext>
            </p:extLst>
          </p:nvPr>
        </p:nvGraphicFramePr>
        <p:xfrm>
          <a:off x="746749" y="2879404"/>
          <a:ext cx="8314123" cy="2559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Title 2">
            <a:extLst>
              <a:ext uri="{FF2B5EF4-FFF2-40B4-BE49-F238E27FC236}">
                <a16:creationId xmlns:a16="http://schemas.microsoft.com/office/drawing/2014/main" id="{CE745C67-A814-2346-AF8E-B3E5CF060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754" y="500780"/>
            <a:ext cx="7874597" cy="1054250"/>
          </a:xfrm>
        </p:spPr>
        <p:txBody>
          <a:bodyPr/>
          <a:lstStyle/>
          <a:p>
            <a:r>
              <a:rPr lang="en-US" dirty="0"/>
              <a:t>Instructions</a:t>
            </a:r>
          </a:p>
        </p:txBody>
      </p:sp>
    </p:spTree>
    <p:extLst>
      <p:ext uri="{BB962C8B-B14F-4D97-AF65-F5344CB8AC3E}">
        <p14:creationId xmlns:p14="http://schemas.microsoft.com/office/powerpoint/2010/main" val="423112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927017"/>
              </p:ext>
            </p:extLst>
          </p:nvPr>
        </p:nvGraphicFramePr>
        <p:xfrm>
          <a:off x="457200" y="1686063"/>
          <a:ext cx="8229600" cy="2743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9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81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81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3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43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81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43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432"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43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itle 2">
            <a:extLst>
              <a:ext uri="{FF2B5EF4-FFF2-40B4-BE49-F238E27FC236}">
                <a16:creationId xmlns:a16="http://schemas.microsoft.com/office/drawing/2014/main" id="{AFC37406-1BEF-4348-BEA0-96EECF889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754" y="500780"/>
            <a:ext cx="7874597" cy="1054250"/>
          </a:xfrm>
        </p:spPr>
        <p:txBody>
          <a:bodyPr/>
          <a:lstStyle/>
          <a:p>
            <a:r>
              <a:rPr lang="en-US" dirty="0"/>
              <a:t>Glossary of Terms</a:t>
            </a:r>
          </a:p>
        </p:txBody>
      </p:sp>
    </p:spTree>
    <p:extLst>
      <p:ext uri="{BB962C8B-B14F-4D97-AF65-F5344CB8AC3E}">
        <p14:creationId xmlns:p14="http://schemas.microsoft.com/office/powerpoint/2010/main" val="326968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7527867"/>
              </p:ext>
            </p:extLst>
          </p:nvPr>
        </p:nvGraphicFramePr>
        <p:xfrm>
          <a:off x="457200" y="1686063"/>
          <a:ext cx="8229600" cy="2743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9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81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Acronym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81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3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43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81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43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432"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43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itle 2">
            <a:extLst>
              <a:ext uri="{FF2B5EF4-FFF2-40B4-BE49-F238E27FC236}">
                <a16:creationId xmlns:a16="http://schemas.microsoft.com/office/drawing/2014/main" id="{3CDCDFF2-0628-5A44-B167-F3F6CD8C0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754" y="500780"/>
            <a:ext cx="7874597" cy="1054250"/>
          </a:xfrm>
        </p:spPr>
        <p:txBody>
          <a:bodyPr/>
          <a:lstStyle/>
          <a:p>
            <a:r>
              <a:rPr lang="en-US" dirty="0"/>
              <a:t>Acronyms</a:t>
            </a:r>
          </a:p>
        </p:txBody>
      </p:sp>
    </p:spTree>
    <p:extLst>
      <p:ext uri="{BB962C8B-B14F-4D97-AF65-F5344CB8AC3E}">
        <p14:creationId xmlns:p14="http://schemas.microsoft.com/office/powerpoint/2010/main" val="2602932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FB91CE-0825-3544-837B-FB95B0202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48" y="1555029"/>
            <a:ext cx="7745505" cy="3476675"/>
          </a:xfrm>
        </p:spPr>
        <p:txBody>
          <a:bodyPr/>
          <a:lstStyle/>
          <a:p>
            <a:pPr marL="0" indent="0"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There are sets of documents, such as municipal laws, that represent the work of many people over time and end up being inconsistent and incomplete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This work focuses on checking a set of documents </a:t>
            </a:r>
            <a:r>
              <a:rPr lang="en-US" sz="12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 consistency and completeness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The deliverable is 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transformer tool that reviews a body of work in xxx format and regenerates the input in DOCX format with inconsistences and incompleteness annotated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Training will be based on municipal laws of Pennsylvania townships.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will have the original text, but some sections swapped between municipalities. A hold-out set of municipal laws will be used for testing.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543FA557-0A22-5E47-A9A2-43A5EC016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754" y="500780"/>
            <a:ext cx="7874597" cy="1054250"/>
          </a:xfrm>
        </p:spPr>
        <p:txBody>
          <a:bodyPr/>
          <a:lstStyle/>
          <a:p>
            <a:r>
              <a:rPr lang="en-US" dirty="0"/>
              <a:t>Scope of Work (SOW)</a:t>
            </a:r>
          </a:p>
        </p:txBody>
      </p:sp>
    </p:spTree>
    <p:extLst>
      <p:ext uri="{BB962C8B-B14F-4D97-AF65-F5344CB8AC3E}">
        <p14:creationId xmlns:p14="http://schemas.microsoft.com/office/powerpoint/2010/main" val="288530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73C1375F-F2AF-5D4A-8D70-611AD7C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68" y="2807310"/>
            <a:ext cx="7756263" cy="621690"/>
          </a:xfrm>
        </p:spPr>
        <p:txBody>
          <a:bodyPr/>
          <a:lstStyle/>
          <a:p>
            <a:pPr algn="ctr"/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924959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2AF15C-2928-C946-AF44-578030B4A5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163980"/>
              </p:ext>
            </p:extLst>
          </p:nvPr>
        </p:nvGraphicFramePr>
        <p:xfrm>
          <a:off x="1011333" y="2558059"/>
          <a:ext cx="7205552" cy="1278800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1513289">
                  <a:extLst>
                    <a:ext uri="{9D8B030D-6E8A-4147-A177-3AD203B41FA5}">
                      <a16:colId xmlns:a16="http://schemas.microsoft.com/office/drawing/2014/main" val="4043085832"/>
                    </a:ext>
                  </a:extLst>
                </a:gridCol>
                <a:gridCol w="5692263">
                  <a:extLst>
                    <a:ext uri="{9D8B030D-6E8A-4147-A177-3AD203B41FA5}">
                      <a16:colId xmlns:a16="http://schemas.microsoft.com/office/drawing/2014/main" val="1595140951"/>
                    </a:ext>
                  </a:extLst>
                </a:gridCol>
              </a:tblGrid>
              <a:tr h="21919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1 author</a:t>
                      </a:r>
                    </a:p>
                  </a:txBody>
                  <a:tcPr marL="91101" marR="91101" marT="45550" marB="455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(Taylor, 2018, p. 23)</a:t>
                      </a:r>
                    </a:p>
                  </a:txBody>
                  <a:tcPr marL="91101" marR="91101" marT="45550" marB="45550"/>
                </a:tc>
                <a:extLst>
                  <a:ext uri="{0D108BD9-81ED-4DB2-BD59-A6C34878D82A}">
                    <a16:rowId xmlns:a16="http://schemas.microsoft.com/office/drawing/2014/main" val="3898324175"/>
                  </a:ext>
                </a:extLst>
              </a:tr>
              <a:tr h="21919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2 authors</a:t>
                      </a:r>
                    </a:p>
                  </a:txBody>
                  <a:tcPr marL="91101" marR="91101" marT="45550" marB="455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(Taylor &amp; Kotler, 2018, p. 23)</a:t>
                      </a:r>
                    </a:p>
                  </a:txBody>
                  <a:tcPr marL="91101" marR="91101" marT="45550" marB="45550"/>
                </a:tc>
                <a:extLst>
                  <a:ext uri="{0D108BD9-81ED-4DB2-BD59-A6C34878D82A}">
                    <a16:rowId xmlns:a16="http://schemas.microsoft.com/office/drawing/2014/main" val="2573026158"/>
                  </a:ext>
                </a:extLst>
              </a:tr>
              <a:tr h="36550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3–5 authors</a:t>
                      </a:r>
                    </a:p>
                  </a:txBody>
                  <a:tcPr marL="91101" marR="91101" marT="45550" marB="455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First citation: (Taylor, Kotler, Johnson, &amp; Parker, 2018, p. 23)</a:t>
                      </a:r>
                    </a:p>
                    <a:p>
                      <a:pPr fontAlgn="t"/>
                      <a:r>
                        <a:rPr lang="en-US" sz="1200" dirty="0">
                          <a:effectLst/>
                        </a:rPr>
                        <a:t>Subsequent citations: (Taylor et al., 2018, p. 23)</a:t>
                      </a:r>
                    </a:p>
                  </a:txBody>
                  <a:tcPr marL="91101" marR="91101" marT="45550" marB="45550"/>
                </a:tc>
                <a:extLst>
                  <a:ext uri="{0D108BD9-81ED-4DB2-BD59-A6C34878D82A}">
                    <a16:rowId xmlns:a16="http://schemas.microsoft.com/office/drawing/2014/main" val="2516117376"/>
                  </a:ext>
                </a:extLst>
              </a:tr>
              <a:tr h="25951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6+ authors</a:t>
                      </a:r>
                    </a:p>
                  </a:txBody>
                  <a:tcPr marL="91101" marR="91101" marT="45550" marB="455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(Taylor et al., 2018, p. 23)</a:t>
                      </a:r>
                    </a:p>
                  </a:txBody>
                  <a:tcPr marL="91101" marR="91101" marT="45550" marB="45550"/>
                </a:tc>
                <a:extLst>
                  <a:ext uri="{0D108BD9-81ED-4DB2-BD59-A6C34878D82A}">
                    <a16:rowId xmlns:a16="http://schemas.microsoft.com/office/drawing/2014/main" val="187543371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EA5A575-9B03-D04F-A685-CC8E2DC92E9F}"/>
              </a:ext>
            </a:extLst>
          </p:cNvPr>
          <p:cNvSpPr/>
          <p:nvPr/>
        </p:nvSpPr>
        <p:spPr>
          <a:xfrm>
            <a:off x="589546" y="1291827"/>
            <a:ext cx="77562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Source citation consists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A brief </a:t>
            </a:r>
            <a:r>
              <a:rPr lang="en-US" sz="1200" b="1" dirty="0"/>
              <a:t>parenthetical citation</a:t>
            </a:r>
            <a:r>
              <a:rPr lang="en-US" sz="1200" dirty="0"/>
              <a:t> in the 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A</a:t>
            </a:r>
            <a:r>
              <a:rPr lang="en-US" sz="1200" b="1" dirty="0"/>
              <a:t> full reference</a:t>
            </a:r>
            <a:r>
              <a:rPr lang="en-US" sz="1200" dirty="0"/>
              <a:t> at the end of the paper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6C3350-6B7B-6C45-BDCA-49C47BCBCE28}"/>
              </a:ext>
            </a:extLst>
          </p:cNvPr>
          <p:cNvSpPr/>
          <p:nvPr/>
        </p:nvSpPr>
        <p:spPr>
          <a:xfrm>
            <a:off x="688490" y="1853202"/>
            <a:ext cx="551657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70C0"/>
                </a:solidFill>
              </a:rPr>
              <a:t>APA In-text Citations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An APA in-text citation includes the author’s last name and the publication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If you’re quoting or paraphrasing a specific passage, you also add a page number.</a:t>
            </a:r>
          </a:p>
          <a:p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18D132-D12B-5948-8EB4-3BB4107E719F}"/>
              </a:ext>
            </a:extLst>
          </p:cNvPr>
          <p:cNvSpPr/>
          <p:nvPr/>
        </p:nvSpPr>
        <p:spPr>
          <a:xfrm>
            <a:off x="589546" y="3840155"/>
            <a:ext cx="8049126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solidFill>
                  <a:srgbClr val="0070C0"/>
                </a:solidFill>
                <a:latin typeface="Circular-Bold"/>
              </a:rPr>
              <a:t>APA Reference List</a:t>
            </a:r>
          </a:p>
          <a:p>
            <a:pPr lvl="1"/>
            <a:r>
              <a:rPr lang="en-US" sz="1200" dirty="0"/>
              <a:t>Smith, T. (2019). </a:t>
            </a:r>
            <a:r>
              <a:rPr lang="en-US" sz="1200" i="1" dirty="0"/>
              <a:t>Citing sources and referencing: A quick guide</a:t>
            </a:r>
            <a:r>
              <a:rPr lang="en-US" sz="1200" dirty="0"/>
              <a:t>. (J. M. Taylor, Ed.) (2nd ed.). Amsterdam, The Netherlands: Scribbr.</a:t>
            </a:r>
          </a:p>
          <a:p>
            <a:r>
              <a:rPr lang="en-US" sz="1200" b="1" i="1" dirty="0"/>
              <a:t>In-text citation</a:t>
            </a:r>
          </a:p>
          <a:p>
            <a:r>
              <a:rPr lang="en-US" sz="1200" i="1" dirty="0"/>
              <a:t>According to new research (Smith, 2019, pp. 11–12) …</a:t>
            </a:r>
          </a:p>
          <a:p>
            <a:r>
              <a:rPr lang="en-US" sz="1200" i="1" dirty="0"/>
              <a:t>As mentioned before (Smith, 2019, pp. 11–12) …</a:t>
            </a:r>
          </a:p>
          <a:p>
            <a:r>
              <a:rPr lang="en-US" sz="1200" i="1" dirty="0"/>
              <a:t>(See Smith, 2019)</a:t>
            </a:r>
            <a:endParaRPr lang="en-US" sz="1200" b="0" i="1" u="none" strike="noStrike" dirty="0"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E9D0AA-9634-6F42-84A1-DE21F60B0DDF}"/>
              </a:ext>
            </a:extLst>
          </p:cNvPr>
          <p:cNvSpPr/>
          <p:nvPr/>
        </p:nvSpPr>
        <p:spPr>
          <a:xfrm>
            <a:off x="505328" y="5280085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/>
              <a:t>* https://www.scribbr.com/citing-sources/apa-vs-mla/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0F68BAF4-0714-AE4A-A95C-F9F041133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754" y="500780"/>
            <a:ext cx="7874597" cy="1054250"/>
          </a:xfrm>
        </p:spPr>
        <p:txBody>
          <a:bodyPr/>
          <a:lstStyle/>
          <a:p>
            <a:r>
              <a:rPr lang="en-US" dirty="0"/>
              <a:t>APA Guidelines</a:t>
            </a:r>
            <a:r>
              <a:rPr lang="en-US" baseline="30000" dirty="0"/>
              <a:t>(*)</a:t>
            </a:r>
          </a:p>
        </p:txBody>
      </p:sp>
    </p:spTree>
    <p:extLst>
      <p:ext uri="{BB962C8B-B14F-4D97-AF65-F5344CB8AC3E}">
        <p14:creationId xmlns:p14="http://schemas.microsoft.com/office/powerpoint/2010/main" val="121924032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4810</TotalTime>
  <Words>479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Calibri</vt:lpstr>
      <vt:lpstr>Circular-Bold</vt:lpstr>
      <vt:lpstr>Custom Design</vt:lpstr>
      <vt:lpstr>1_Custom Design</vt:lpstr>
      <vt:lpstr>Using Transformers to Check a Body of Work for Completeness and Consistency</vt:lpstr>
      <vt:lpstr>Instructions</vt:lpstr>
      <vt:lpstr>Glossary of Terms</vt:lpstr>
      <vt:lpstr>Acronyms</vt:lpstr>
      <vt:lpstr>Scope of Work (SOW)</vt:lpstr>
      <vt:lpstr>Appendix</vt:lpstr>
      <vt:lpstr>APA Guidelines(*)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Alsarhan, Hamza</dc:creator>
  <cp:keywords/>
  <dc:description/>
  <cp:lastModifiedBy>Michael</cp:lastModifiedBy>
  <cp:revision>164</cp:revision>
  <dcterms:created xsi:type="dcterms:W3CDTF">2020-01-15T21:27:56Z</dcterms:created>
  <dcterms:modified xsi:type="dcterms:W3CDTF">2024-09-05T15:00:46Z</dcterms:modified>
  <cp:category/>
</cp:coreProperties>
</file>