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4" r:id="rId6"/>
    <p:sldId id="305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36135-7B2F-42F6-BE77-095D790C7585}" v="66" dt="2024-04-19T18:41:05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38" y="2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2466"/>
            <a:ext cx="9144000" cy="2963888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SEAS 8515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for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Dr. Adewale </a:t>
            </a:r>
            <a:r>
              <a:rPr lang="en-US" sz="4000" dirty="0" err="1">
                <a:solidFill>
                  <a:schemeClr val="accent4"/>
                </a:solidFill>
              </a:rPr>
              <a:t>Akinfaderin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by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Michael </a:t>
            </a:r>
            <a:r>
              <a:rPr lang="en-US" sz="4000" dirty="0" err="1">
                <a:solidFill>
                  <a:schemeClr val="accent4"/>
                </a:solidFill>
              </a:rPr>
              <a:t>Wacey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9139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B629-3ED9-3C59-5AB2-A0222486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3 -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0C8E-45C4-B59E-ECD5-768BD40D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model governance and relevant quality checks that should be implemented before using machine learning for this dataset.</a:t>
            </a:r>
          </a:p>
          <a:p>
            <a:pPr lvl="1"/>
            <a:r>
              <a:rPr lang="en-US" dirty="0"/>
              <a:t>I would prefer to see multiple files rather than one combined file</a:t>
            </a:r>
          </a:p>
          <a:p>
            <a:pPr lvl="1"/>
            <a:r>
              <a:rPr lang="en-US" dirty="0"/>
              <a:t>That is, a Member File, a Member History File, a Loan File, and a Payment History File</a:t>
            </a:r>
          </a:p>
          <a:p>
            <a:pPr lvl="1"/>
            <a:r>
              <a:rPr lang="en-US" dirty="0"/>
              <a:t>This combined file was missing detail of payments that could be useful</a:t>
            </a:r>
          </a:p>
          <a:p>
            <a:pPr lvl="1"/>
            <a:r>
              <a:rPr lang="en-US" dirty="0"/>
              <a:t>The Member History file could show changes over time and the impact on loan status. For example, if a members FICO score is going down, that would indicate a greater likelihood of late payments or default.</a:t>
            </a:r>
          </a:p>
        </p:txBody>
      </p:sp>
    </p:spTree>
    <p:extLst>
      <p:ext uri="{BB962C8B-B14F-4D97-AF65-F5344CB8AC3E}">
        <p14:creationId xmlns:p14="http://schemas.microsoft.com/office/powerpoint/2010/main" val="160085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893-B674-BE47-BD8B-959B63FB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9DFC-6F8F-E14A-DAA4-A3CC1117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503"/>
            <a:ext cx="12192000" cy="46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847D-A4B5-FA15-BFCB-88265EC1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FB5BC-2443-BBB2-6A0B-C744AC0C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4" y="549008"/>
            <a:ext cx="6390591" cy="57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2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D4A-7885-8902-2E33-F0E9213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3C6-24C9-0A22-CFF8-F560CF58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4</a:t>
            </a:r>
          </a:p>
          <a:p>
            <a:pPr lvl="1"/>
            <a:r>
              <a:rPr lang="en-US" dirty="0"/>
              <a:t>Use the data provided and follow the steps laid out in the assignment.</a:t>
            </a:r>
          </a:p>
          <a:p>
            <a:pPr lvl="1"/>
            <a:r>
              <a:rPr lang="en-US" dirty="0"/>
              <a:t>Use the Community Edition account in Databricks that I have set up.</a:t>
            </a:r>
          </a:p>
          <a:p>
            <a:pPr lvl="1"/>
            <a:r>
              <a:rPr lang="en-US" dirty="0"/>
              <a:t>Use the material from the book and class to complete the steps.</a:t>
            </a:r>
          </a:p>
        </p:txBody>
      </p:sp>
    </p:spTree>
    <p:extLst>
      <p:ext uri="{BB962C8B-B14F-4D97-AF65-F5344CB8AC3E}">
        <p14:creationId xmlns:p14="http://schemas.microsoft.com/office/powerpoint/2010/main" val="260684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465-C77C-F1A9-EF6C-D3FBA5DE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05F-1196-96BE-AA6A-84EE5DF5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set provided is large and has a considerable number of features</a:t>
            </a:r>
          </a:p>
          <a:p>
            <a:r>
              <a:rPr lang="en-US" dirty="0"/>
              <a:t>Initially I planned to look at all the features and pare it down based on what I found.</a:t>
            </a:r>
          </a:p>
          <a:p>
            <a:r>
              <a:rPr lang="en-US" dirty="0"/>
              <a:t>However, the processes I had could not run in the one hour time limit with all of the features</a:t>
            </a:r>
          </a:p>
          <a:p>
            <a:r>
              <a:rPr lang="en-US" dirty="0"/>
              <a:t>So, instead I started with a small set and built them up as I progressed.</a:t>
            </a:r>
          </a:p>
          <a:p>
            <a:r>
              <a:rPr lang="en-US" dirty="0"/>
              <a:t>This resulted in four steps of adding features to the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D225-8549-A544-E759-B8A3D60C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1E8A-8674-D2B3-BCF6-E9FB23C7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spend considerable time on this part.</a:t>
            </a:r>
          </a:p>
          <a:p>
            <a:r>
              <a:rPr lang="en-US" dirty="0"/>
              <a:t>At first I was using most of the features but execution would take longer than one hour and so it failed.</a:t>
            </a:r>
          </a:p>
          <a:p>
            <a:r>
              <a:rPr lang="en-US" dirty="0"/>
              <a:t>Then I dropped back and started with a small set of features</a:t>
            </a:r>
          </a:p>
          <a:p>
            <a:r>
              <a:rPr lang="en-US" dirty="0"/>
              <a:t>As I answered each question, I added more features.</a:t>
            </a:r>
          </a:p>
          <a:p>
            <a:r>
              <a:rPr lang="en-US" dirty="0"/>
              <a:t>In the code you can see them marked as Set 1, Set 2, Set 3, and Set 4.</a:t>
            </a:r>
          </a:p>
          <a:p>
            <a:r>
              <a:rPr lang="en-US" dirty="0"/>
              <a:t>By the time I got to Set 1-4, it was taking about 10 minutes to run</a:t>
            </a:r>
          </a:p>
        </p:txBody>
      </p:sp>
    </p:spTree>
    <p:extLst>
      <p:ext uri="{BB962C8B-B14F-4D97-AF65-F5344CB8AC3E}">
        <p14:creationId xmlns:p14="http://schemas.microsoft.com/office/powerpoint/2010/main" val="186194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6091-126C-C910-DB9F-F76A0A70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Report – Part 1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E137-6DCD-87F6-444A-8EBCF417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Question 1 – 4 gave me insight into the data.</a:t>
            </a:r>
          </a:p>
          <a:p>
            <a:r>
              <a:rPr lang="en-US" sz="2200" dirty="0"/>
              <a:t>This graph is from question 1 and shows that most of the loans are for debt consolidation.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042ED-909E-3FF7-ECE7-AACA97881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78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1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6FCA2-BAA0-05A9-A6CF-C638495C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Report – Part 1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C019-17EB-9673-0E86-54A1C25B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 question 2 we can see that the number of loan originations grew quickly over time.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A4411E-5EF6-624B-E31F-7687A670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19289"/>
            <a:ext cx="6903720" cy="54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DB85-18FC-23E4-F01A-A0007C86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D3E0-F503-4742-89A2-4D946C1E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3 showed me that the there is only one row per loan. At this point, I was concerned that the data may have multiple rows per loan.</a:t>
            </a:r>
          </a:p>
          <a:p>
            <a:r>
              <a:rPr lang="en-US" dirty="0"/>
              <a:t>Question 4 showed me that that there were many delinquencies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54319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35346-679D-B65F-47D4-80D23B04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Report – Part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7298-A0CB-3269-7316-5F793A6F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Much of part 2 was done </a:t>
            </a:r>
            <a:r>
              <a:rPr lang="en-US" sz="2200" dirty="0" err="1"/>
              <a:t>duing</a:t>
            </a:r>
            <a:r>
              <a:rPr lang="en-US" sz="2200" dirty="0"/>
              <a:t> part 1.</a:t>
            </a:r>
          </a:p>
          <a:p>
            <a:r>
              <a:rPr lang="en-US" sz="2200" dirty="0"/>
              <a:t>I ran a y-profile that showed the highly correlated data</a:t>
            </a:r>
          </a:p>
          <a:p>
            <a:r>
              <a:rPr lang="en-US" sz="2200" dirty="0"/>
              <a:t>Clearly, loan amount and installment amount would be highly correlated</a:t>
            </a:r>
          </a:p>
          <a:p>
            <a:r>
              <a:rPr lang="en-US" sz="2200" dirty="0"/>
              <a:t>Because I reduced the set of features for analysis, I naturally took out data with high correlation.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2340A-3245-C51B-D538-52093A21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EB79-528A-5B02-78A8-313991BF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3 -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93B2-0802-1837-C67C-D9196442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was unable to get any models to run</a:t>
            </a:r>
          </a:p>
          <a:p>
            <a:r>
              <a:rPr lang="en-US" dirty="0"/>
              <a:t>I used the approach from </a:t>
            </a:r>
            <a:r>
              <a:rPr lang="en-US" dirty="0" err="1"/>
              <a:t>th</a:t>
            </a:r>
            <a:r>
              <a:rPr lang="en-US" dirty="0"/>
              <a:t> book and kept getting into issues with numeric values, features already in the data, and numerous other issues.</a:t>
            </a:r>
          </a:p>
          <a:p>
            <a:r>
              <a:rPr lang="en-US" dirty="0"/>
              <a:t>Searching the web would solve one problem but then introduce another.</a:t>
            </a:r>
          </a:p>
          <a:p>
            <a:r>
              <a:rPr lang="en-US" dirty="0"/>
              <a:t>I have no idea why this data set caused me so much trouble.</a:t>
            </a:r>
          </a:p>
          <a:p>
            <a:r>
              <a:rPr lang="en-US" dirty="0"/>
              <a:t>Based on my experience, I expected the FICO scores to be the best indicator of Loan Status. The FICO score has been developed over the years for this exact purpose.</a:t>
            </a:r>
          </a:p>
        </p:txBody>
      </p:sp>
    </p:spTree>
    <p:extLst>
      <p:ext uri="{BB962C8B-B14F-4D97-AF65-F5344CB8AC3E}">
        <p14:creationId xmlns:p14="http://schemas.microsoft.com/office/powerpoint/2010/main" val="30206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7661</TotalTime>
  <Words>611</Words>
  <Application>Microsoft Office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Project 4 SEAS 8515 for Dr. Adewale Akinfaderin by Michael Wacey</vt:lpstr>
      <vt:lpstr>Plan</vt:lpstr>
      <vt:lpstr>Documentation</vt:lpstr>
      <vt:lpstr>Report - Part 1</vt:lpstr>
      <vt:lpstr>Report – Part 1</vt:lpstr>
      <vt:lpstr>Report – Part 1</vt:lpstr>
      <vt:lpstr>Report – Part 1</vt:lpstr>
      <vt:lpstr>Report – Part 2</vt:lpstr>
      <vt:lpstr>Part 3 - Report</vt:lpstr>
      <vt:lpstr>Part 3 - Report</vt:lpstr>
      <vt:lpstr>Part 4</vt:lpstr>
      <vt:lpstr>Part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SEAS 8515 for Dr. Adewale Akinfaderin by Michael Wacey</dc:title>
  <dc:creator>Michael</dc:creator>
  <cp:lastModifiedBy>Michael</cp:lastModifiedBy>
  <cp:revision>7</cp:revision>
  <dcterms:created xsi:type="dcterms:W3CDTF">2024-04-16T17:51:23Z</dcterms:created>
  <dcterms:modified xsi:type="dcterms:W3CDTF">2024-06-02T15:53:20Z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