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9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533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4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4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406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12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274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63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49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56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956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346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702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529B-30D7-4729-9134-BF1A0E7CB967}" type="datetimeFigureOut">
              <a:rPr lang="de-AT" smtClean="0"/>
              <a:t>11.01.2012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D42A-0F1E-4CE1-B905-878D95BDF2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95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34838" y="871149"/>
            <a:ext cx="174919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smtClean="0"/>
              <a:t>User</a:t>
            </a:r>
          </a:p>
          <a:p>
            <a:r>
              <a:rPr lang="de-AT" sz="1200" dirty="0" smtClean="0"/>
              <a:t>ID: 0</a:t>
            </a:r>
          </a:p>
          <a:p>
            <a:r>
              <a:rPr lang="de-AT" sz="1200" dirty="0" smtClean="0"/>
              <a:t>Name: Max Mustermann</a:t>
            </a:r>
          </a:p>
          <a:p>
            <a:r>
              <a:rPr lang="de-AT" sz="1200" dirty="0" smtClean="0"/>
              <a:t>Status: </a:t>
            </a:r>
            <a:r>
              <a:rPr lang="de-AT" sz="1200" dirty="0" err="1" smtClean="0"/>
              <a:t>Active</a:t>
            </a:r>
            <a:endParaRPr lang="de-AT" sz="12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8425333" y="864721"/>
            <a:ext cx="18451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smtClean="0"/>
              <a:t>User</a:t>
            </a:r>
          </a:p>
          <a:p>
            <a:r>
              <a:rPr lang="de-AT" sz="1200" dirty="0" smtClean="0"/>
              <a:t>ID: 1</a:t>
            </a:r>
          </a:p>
          <a:p>
            <a:r>
              <a:rPr lang="de-AT" sz="1200" dirty="0" smtClean="0"/>
              <a:t>Name: Maria Mustermann</a:t>
            </a:r>
          </a:p>
          <a:p>
            <a:r>
              <a:rPr lang="de-AT" sz="1200" dirty="0" smtClean="0"/>
              <a:t>Status: </a:t>
            </a:r>
            <a:r>
              <a:rPr lang="de-AT" sz="1200" dirty="0" err="1" smtClean="0"/>
              <a:t>Inactive</a:t>
            </a:r>
            <a:endParaRPr lang="de-AT" sz="12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1152779" y="4810178"/>
            <a:ext cx="191751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smtClean="0"/>
              <a:t>Medium</a:t>
            </a:r>
          </a:p>
          <a:p>
            <a:r>
              <a:rPr lang="de-AT" sz="1200" dirty="0" smtClean="0"/>
              <a:t>ID: 0</a:t>
            </a:r>
          </a:p>
          <a:p>
            <a:r>
              <a:rPr lang="de-AT" sz="1200" dirty="0" smtClean="0"/>
              <a:t>Name: Faust</a:t>
            </a:r>
          </a:p>
          <a:p>
            <a:r>
              <a:rPr lang="de-AT" sz="1200" dirty="0" smtClean="0"/>
              <a:t>Publisher: Reclam</a:t>
            </a:r>
          </a:p>
          <a:p>
            <a:r>
              <a:rPr lang="de-AT" sz="1200" dirty="0" smtClean="0"/>
              <a:t>ISBN13: 978-3-15-000001-4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25333" y="4810178"/>
            <a:ext cx="191751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smtClean="0"/>
              <a:t>Medium</a:t>
            </a:r>
          </a:p>
          <a:p>
            <a:r>
              <a:rPr lang="de-AT" sz="1200" dirty="0" smtClean="0"/>
              <a:t>ID: 1</a:t>
            </a:r>
          </a:p>
          <a:p>
            <a:r>
              <a:rPr lang="de-AT" sz="1200" dirty="0" smtClean="0"/>
              <a:t>Name: Poetik</a:t>
            </a:r>
          </a:p>
          <a:p>
            <a:r>
              <a:rPr lang="de-AT" sz="1200" dirty="0" smtClean="0"/>
              <a:t>Publisher: Reclam</a:t>
            </a:r>
          </a:p>
          <a:p>
            <a:r>
              <a:rPr lang="de-AT" sz="1200" dirty="0" smtClean="0"/>
              <a:t>ISBN13: 978-3-15-007828-0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08369" y="3365874"/>
            <a:ext cx="12931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err="1" smtClean="0"/>
              <a:t>MediumExemplar</a:t>
            </a:r>
            <a:endParaRPr lang="de-AT" sz="1200" dirty="0" smtClean="0"/>
          </a:p>
          <a:p>
            <a:r>
              <a:rPr lang="de-AT" sz="1200" dirty="0" smtClean="0"/>
              <a:t>ID: 0</a:t>
            </a:r>
          </a:p>
          <a:p>
            <a:r>
              <a:rPr lang="de-AT" sz="1200" dirty="0" smtClean="0"/>
              <a:t>Status: </a:t>
            </a:r>
            <a:r>
              <a:rPr lang="de-AT" sz="1200" dirty="0" err="1"/>
              <a:t>r</a:t>
            </a:r>
            <a:r>
              <a:rPr lang="de-AT" sz="1200" dirty="0" err="1" smtClean="0"/>
              <a:t>ented</a:t>
            </a:r>
            <a:endParaRPr lang="de-AT" sz="1200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112574" y="3360083"/>
            <a:ext cx="12931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err="1" smtClean="0"/>
              <a:t>MediumExemplar</a:t>
            </a:r>
            <a:endParaRPr lang="de-AT" sz="1200" dirty="0" smtClean="0"/>
          </a:p>
          <a:p>
            <a:r>
              <a:rPr lang="de-AT" sz="1200" dirty="0" smtClean="0"/>
              <a:t>ID: 1</a:t>
            </a:r>
          </a:p>
          <a:p>
            <a:r>
              <a:rPr lang="de-AT" sz="1200" dirty="0" smtClean="0"/>
              <a:t>Status: rentable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331878" y="3396022"/>
            <a:ext cx="21044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err="1" smtClean="0"/>
              <a:t>MediumExemplar</a:t>
            </a:r>
            <a:endParaRPr lang="de-AT" sz="1200" dirty="0" smtClean="0"/>
          </a:p>
          <a:p>
            <a:r>
              <a:rPr lang="de-AT" sz="1200" dirty="0" smtClean="0"/>
              <a:t>ID: 2</a:t>
            </a:r>
          </a:p>
          <a:p>
            <a:r>
              <a:rPr lang="de-AT" sz="1200" dirty="0" smtClean="0"/>
              <a:t>Status: unrentable (stock item)</a:t>
            </a:r>
          </a:p>
        </p:txBody>
      </p:sp>
      <p:cxnSp>
        <p:nvCxnSpPr>
          <p:cNvPr id="12" name="Gerade Verbindung 11"/>
          <p:cNvCxnSpPr>
            <a:stCxn id="4" idx="2"/>
            <a:endCxn id="8" idx="0"/>
          </p:cNvCxnSpPr>
          <p:nvPr/>
        </p:nvCxnSpPr>
        <p:spPr>
          <a:xfrm rot="5400000">
            <a:off x="950317" y="2006754"/>
            <a:ext cx="1663728" cy="1054512"/>
          </a:xfrm>
          <a:prstGeom prst="bentConnector3">
            <a:avLst>
              <a:gd name="adj1" fmla="val 713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9" idx="2"/>
          </p:cNvCxnSpPr>
          <p:nvPr/>
        </p:nvCxnSpPr>
        <p:spPr>
          <a:xfrm rot="5400000">
            <a:off x="2053604" y="4065386"/>
            <a:ext cx="764498" cy="6465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79072" y="2159967"/>
            <a:ext cx="11557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err="1" smtClean="0"/>
              <a:t>Filing</a:t>
            </a:r>
            <a:r>
              <a:rPr lang="de-AT" sz="1200" dirty="0" smtClean="0"/>
              <a:t> </a:t>
            </a:r>
            <a:r>
              <a:rPr lang="de-AT" sz="1200" dirty="0" err="1" smtClean="0"/>
              <a:t>extension</a:t>
            </a:r>
            <a:endParaRPr lang="de-AT" sz="1200" dirty="0" smtClean="0"/>
          </a:p>
          <a:p>
            <a:r>
              <a:rPr lang="de-AT" sz="1200" dirty="0" smtClean="0"/>
              <a:t>7 </a:t>
            </a:r>
            <a:r>
              <a:rPr lang="de-AT" sz="1200" dirty="0" err="1" smtClean="0"/>
              <a:t>days</a:t>
            </a:r>
            <a:endParaRPr lang="de-AT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6857604" y="2800788"/>
            <a:ext cx="12931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err="1" smtClean="0"/>
              <a:t>MediumExemplar</a:t>
            </a:r>
            <a:endParaRPr lang="de-AT" sz="1200" dirty="0" smtClean="0"/>
          </a:p>
          <a:p>
            <a:r>
              <a:rPr lang="de-AT" sz="1200" dirty="0" smtClean="0"/>
              <a:t>ID: 3</a:t>
            </a:r>
          </a:p>
          <a:p>
            <a:r>
              <a:rPr lang="de-AT" sz="1200" dirty="0" smtClean="0"/>
              <a:t>Status: </a:t>
            </a:r>
            <a:r>
              <a:rPr lang="de-AT" sz="1200" dirty="0" err="1" smtClean="0"/>
              <a:t>rented</a:t>
            </a:r>
            <a:endParaRPr lang="de-AT" sz="1200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4958975" y="871147"/>
            <a:ext cx="19162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smtClean="0"/>
              <a:t>User</a:t>
            </a:r>
          </a:p>
          <a:p>
            <a:r>
              <a:rPr lang="de-AT" sz="1200" dirty="0" smtClean="0"/>
              <a:t>ID: 2</a:t>
            </a:r>
          </a:p>
          <a:p>
            <a:r>
              <a:rPr lang="de-AT" sz="1200" dirty="0" smtClean="0"/>
              <a:t>Name: Mika Mustermensch</a:t>
            </a:r>
          </a:p>
          <a:p>
            <a:r>
              <a:rPr lang="de-AT" sz="1200" dirty="0" smtClean="0"/>
              <a:t>Status: </a:t>
            </a:r>
            <a:r>
              <a:rPr lang="de-AT" sz="1200" dirty="0" err="1" smtClean="0"/>
              <a:t>Active</a:t>
            </a:r>
            <a:endParaRPr lang="de-AT" sz="1200" dirty="0" smtClean="0"/>
          </a:p>
        </p:txBody>
      </p:sp>
      <p:cxnSp>
        <p:nvCxnSpPr>
          <p:cNvPr id="34" name="Gewinkelte Verbindung 33"/>
          <p:cNvCxnSpPr>
            <a:stCxn id="19" idx="3"/>
          </p:cNvCxnSpPr>
          <p:nvPr/>
        </p:nvCxnSpPr>
        <p:spPr>
          <a:xfrm>
            <a:off x="1434838" y="2390800"/>
            <a:ext cx="347344" cy="4892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</p:cNvCxnSpPr>
          <p:nvPr/>
        </p:nvCxnSpPr>
        <p:spPr>
          <a:xfrm rot="16200000" flipH="1">
            <a:off x="1180879" y="4086250"/>
            <a:ext cx="794647" cy="6465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923644" y="4806851"/>
            <a:ext cx="19516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smtClean="0"/>
              <a:t>Medium</a:t>
            </a:r>
          </a:p>
          <a:p>
            <a:r>
              <a:rPr lang="de-AT" sz="1200" dirty="0" smtClean="0"/>
              <a:t>ID: 2</a:t>
            </a:r>
          </a:p>
          <a:p>
            <a:r>
              <a:rPr lang="de-AT" sz="1200" dirty="0" smtClean="0"/>
              <a:t>Name: Il </a:t>
            </a:r>
            <a:r>
              <a:rPr lang="de-AT" sz="1200" dirty="0" err="1" smtClean="0"/>
              <a:t>Principe</a:t>
            </a:r>
            <a:r>
              <a:rPr lang="de-AT" sz="1200" dirty="0" smtClean="0"/>
              <a:t> / Der Fürst</a:t>
            </a:r>
          </a:p>
          <a:p>
            <a:r>
              <a:rPr lang="de-AT" sz="1200" dirty="0" smtClean="0"/>
              <a:t>Publisher: Reclam</a:t>
            </a:r>
          </a:p>
          <a:p>
            <a:r>
              <a:rPr lang="de-AT" sz="1200" dirty="0" smtClean="0"/>
              <a:t>ISBN13: 978-3-15-001219-2</a:t>
            </a:r>
          </a:p>
        </p:txBody>
      </p:sp>
      <p:cxnSp>
        <p:nvCxnSpPr>
          <p:cNvPr id="40" name="Gewinkelte Verbindung 39"/>
          <p:cNvCxnSpPr>
            <a:stCxn id="10" idx="2"/>
            <a:endCxn id="7" idx="0"/>
          </p:cNvCxnSpPr>
          <p:nvPr/>
        </p:nvCxnSpPr>
        <p:spPr>
          <a:xfrm rot="16200000" flipH="1">
            <a:off x="9000177" y="4426264"/>
            <a:ext cx="76782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stCxn id="27" idx="2"/>
            <a:endCxn id="38" idx="0"/>
          </p:cNvCxnSpPr>
          <p:nvPr/>
        </p:nvCxnSpPr>
        <p:spPr>
          <a:xfrm rot="5400000">
            <a:off x="6021943" y="3324634"/>
            <a:ext cx="1359732" cy="16047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28" idx="2"/>
            <a:endCxn id="27" idx="0"/>
          </p:cNvCxnSpPr>
          <p:nvPr/>
        </p:nvCxnSpPr>
        <p:spPr>
          <a:xfrm rot="16200000" flipH="1">
            <a:off x="6161319" y="1457947"/>
            <a:ext cx="1098644" cy="15870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4" idx="3"/>
            <a:endCxn id="38" idx="1"/>
          </p:cNvCxnSpPr>
          <p:nvPr/>
        </p:nvCxnSpPr>
        <p:spPr>
          <a:xfrm>
            <a:off x="3184035" y="1286648"/>
            <a:ext cx="1739609" cy="4028035"/>
          </a:xfrm>
          <a:prstGeom prst="bentConnector3">
            <a:avLst>
              <a:gd name="adj1" fmla="val 696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3466518" y="2662289"/>
            <a:ext cx="921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AT" sz="1200" dirty="0" smtClean="0"/>
              <a:t>Reservation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9275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dni7431</dc:creator>
  <cp:lastModifiedBy>dni7431</cp:lastModifiedBy>
  <cp:revision>11</cp:revision>
  <dcterms:created xsi:type="dcterms:W3CDTF">2012-01-11T07:46:23Z</dcterms:created>
  <dcterms:modified xsi:type="dcterms:W3CDTF">2012-01-11T09:39:12Z</dcterms:modified>
</cp:coreProperties>
</file>