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56" r:id="rId10"/>
    <p:sldId id="25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C47A9-D166-4158-817E-9F42F4275D38}" v="18" dt="2022-07-26T09:25:03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杨 大富" userId="aa810e1bf9aed1e8" providerId="LiveId" clId="{ADDC47A9-D166-4158-817E-9F42F4275D38}"/>
    <pc:docChg chg="undo custSel addSld delSld modSld sldOrd">
      <pc:chgData name="杨 大富" userId="aa810e1bf9aed1e8" providerId="LiveId" clId="{ADDC47A9-D166-4158-817E-9F42F4275D38}" dt="2022-07-26T09:25:23.990" v="562" actId="47"/>
      <pc:docMkLst>
        <pc:docMk/>
      </pc:docMkLst>
      <pc:sldChg chg="addSp delSp modSp new mod">
        <pc:chgData name="杨 大富" userId="aa810e1bf9aed1e8" providerId="LiveId" clId="{ADDC47A9-D166-4158-817E-9F42F4275D38}" dt="2022-07-26T02:43:50.877" v="184" actId="20577"/>
        <pc:sldMkLst>
          <pc:docMk/>
          <pc:sldMk cId="2825542907" sldId="256"/>
        </pc:sldMkLst>
        <pc:spChg chg="add mod">
          <ac:chgData name="杨 大富" userId="aa810e1bf9aed1e8" providerId="LiveId" clId="{ADDC47A9-D166-4158-817E-9F42F4275D38}" dt="2022-07-26T02:43:50.877" v="184" actId="20577"/>
          <ac:spMkLst>
            <pc:docMk/>
            <pc:sldMk cId="2825542907" sldId="256"/>
            <ac:spMk id="4" creationId="{2435FA15-60BA-CD03-B09E-637D911283AE}"/>
          </ac:spMkLst>
        </pc:spChg>
        <pc:spChg chg="add mod">
          <ac:chgData name="杨 大富" userId="aa810e1bf9aed1e8" providerId="LiveId" clId="{ADDC47A9-D166-4158-817E-9F42F4275D38}" dt="2022-07-26T02:43:06.179" v="177" actId="1076"/>
          <ac:spMkLst>
            <pc:docMk/>
            <pc:sldMk cId="2825542907" sldId="256"/>
            <ac:spMk id="5" creationId="{5AA5814A-8372-D79E-6BAF-D8586544D94A}"/>
          </ac:spMkLst>
        </pc:spChg>
        <pc:spChg chg="add mod">
          <ac:chgData name="杨 大富" userId="aa810e1bf9aed1e8" providerId="LiveId" clId="{ADDC47A9-D166-4158-817E-9F42F4275D38}" dt="2022-07-26T02:43:03.363" v="176" actId="1076"/>
          <ac:spMkLst>
            <pc:docMk/>
            <pc:sldMk cId="2825542907" sldId="256"/>
            <ac:spMk id="6" creationId="{1E1F3151-8DC1-E145-0BDD-1AF9A9BD4335}"/>
          </ac:spMkLst>
        </pc:spChg>
        <pc:spChg chg="add mod">
          <ac:chgData name="杨 大富" userId="aa810e1bf9aed1e8" providerId="LiveId" clId="{ADDC47A9-D166-4158-817E-9F42F4275D38}" dt="2022-07-26T02:42:57.195" v="175" actId="1076"/>
          <ac:spMkLst>
            <pc:docMk/>
            <pc:sldMk cId="2825542907" sldId="256"/>
            <ac:spMk id="7" creationId="{7C0F01E0-1464-F193-388C-34124F4932A2}"/>
          </ac:spMkLst>
        </pc:spChg>
        <pc:spChg chg="add mod">
          <ac:chgData name="杨 大富" userId="aa810e1bf9aed1e8" providerId="LiveId" clId="{ADDC47A9-D166-4158-817E-9F42F4275D38}" dt="2022-07-26T02:42:51.708" v="174" actId="1076"/>
          <ac:spMkLst>
            <pc:docMk/>
            <pc:sldMk cId="2825542907" sldId="256"/>
            <ac:spMk id="8" creationId="{B4CF9A08-24F0-B337-9199-0925ED669D88}"/>
          </ac:spMkLst>
        </pc:spChg>
        <pc:spChg chg="add mod">
          <ac:chgData name="杨 大富" userId="aa810e1bf9aed1e8" providerId="LiveId" clId="{ADDC47A9-D166-4158-817E-9F42F4275D38}" dt="2022-07-26T02:43:36.675" v="183" actId="14100"/>
          <ac:spMkLst>
            <pc:docMk/>
            <pc:sldMk cId="2825542907" sldId="256"/>
            <ac:spMk id="9" creationId="{4660E321-B25A-A1EE-D380-01AF5E6637E3}"/>
          </ac:spMkLst>
        </pc:spChg>
        <pc:picChg chg="add del mod">
          <ac:chgData name="杨 大富" userId="aa810e1bf9aed1e8" providerId="LiveId" clId="{ADDC47A9-D166-4158-817E-9F42F4275D38}" dt="2022-07-26T02:38:35.215" v="87" actId="478"/>
          <ac:picMkLst>
            <pc:docMk/>
            <pc:sldMk cId="2825542907" sldId="256"/>
            <ac:picMk id="3" creationId="{5C4ED7CC-CA94-BEA2-678A-48C52AE26664}"/>
          </ac:picMkLst>
        </pc:picChg>
      </pc:sldChg>
      <pc:sldChg chg="addSp modSp new mod ord">
        <pc:chgData name="杨 大富" userId="aa810e1bf9aed1e8" providerId="LiveId" clId="{ADDC47A9-D166-4158-817E-9F42F4275D38}" dt="2022-07-26T02:37:49.413" v="86" actId="20577"/>
        <pc:sldMkLst>
          <pc:docMk/>
          <pc:sldMk cId="2327859798" sldId="257"/>
        </pc:sldMkLst>
        <pc:spChg chg="add mod">
          <ac:chgData name="杨 大富" userId="aa810e1bf9aed1e8" providerId="LiveId" clId="{ADDC47A9-D166-4158-817E-9F42F4275D38}" dt="2022-07-26T02:35:50.723" v="28" actId="1076"/>
          <ac:spMkLst>
            <pc:docMk/>
            <pc:sldMk cId="2327859798" sldId="257"/>
            <ac:spMk id="2" creationId="{C0370D47-7B7E-85B1-2856-38868FC67528}"/>
          </ac:spMkLst>
        </pc:spChg>
        <pc:spChg chg="add mod">
          <ac:chgData name="杨 大富" userId="aa810e1bf9aed1e8" providerId="LiveId" clId="{ADDC47A9-D166-4158-817E-9F42F4275D38}" dt="2022-07-26T02:37:49.413" v="86" actId="20577"/>
          <ac:spMkLst>
            <pc:docMk/>
            <pc:sldMk cId="2327859798" sldId="257"/>
            <ac:spMk id="3" creationId="{0BF5EEFB-4D7D-E8EA-374B-B01206E547E8}"/>
          </ac:spMkLst>
        </pc:spChg>
      </pc:sldChg>
      <pc:sldChg chg="addSp modSp new mod">
        <pc:chgData name="杨 大富" userId="aa810e1bf9aed1e8" providerId="LiveId" clId="{ADDC47A9-D166-4158-817E-9F42F4275D38}" dt="2022-07-26T02:45:58.468" v="203" actId="1076"/>
        <pc:sldMkLst>
          <pc:docMk/>
          <pc:sldMk cId="1426895964" sldId="258"/>
        </pc:sldMkLst>
        <pc:spChg chg="add mod">
          <ac:chgData name="杨 大富" userId="aa810e1bf9aed1e8" providerId="LiveId" clId="{ADDC47A9-D166-4158-817E-9F42F4275D38}" dt="2022-07-26T02:45:45.771" v="200" actId="1076"/>
          <ac:spMkLst>
            <pc:docMk/>
            <pc:sldMk cId="1426895964" sldId="258"/>
            <ac:spMk id="2" creationId="{9265D2B9-F868-2830-4554-80DB2AF78B6A}"/>
          </ac:spMkLst>
        </pc:spChg>
        <pc:spChg chg="add mod">
          <ac:chgData name="杨 大富" userId="aa810e1bf9aed1e8" providerId="LiveId" clId="{ADDC47A9-D166-4158-817E-9F42F4275D38}" dt="2022-07-26T02:45:41.604" v="199" actId="1076"/>
          <ac:spMkLst>
            <pc:docMk/>
            <pc:sldMk cId="1426895964" sldId="258"/>
            <ac:spMk id="3" creationId="{8899D26B-2BEE-29ED-0F35-E6341DBBFE6C}"/>
          </ac:spMkLst>
        </pc:spChg>
        <pc:spChg chg="add mod">
          <ac:chgData name="杨 大富" userId="aa810e1bf9aed1e8" providerId="LiveId" clId="{ADDC47A9-D166-4158-817E-9F42F4275D38}" dt="2022-07-26T02:45:50.765" v="201" actId="1076"/>
          <ac:spMkLst>
            <pc:docMk/>
            <pc:sldMk cId="1426895964" sldId="258"/>
            <ac:spMk id="4" creationId="{353216B8-FF5E-165A-2E3F-5267AEABA4BD}"/>
          </ac:spMkLst>
        </pc:spChg>
        <pc:spChg chg="add mod">
          <ac:chgData name="杨 大富" userId="aa810e1bf9aed1e8" providerId="LiveId" clId="{ADDC47A9-D166-4158-817E-9F42F4275D38}" dt="2022-07-26T02:45:55.748" v="202" actId="1076"/>
          <ac:spMkLst>
            <pc:docMk/>
            <pc:sldMk cId="1426895964" sldId="258"/>
            <ac:spMk id="5" creationId="{FFEF0030-D7AC-319E-2E22-8EB788B91CEF}"/>
          </ac:spMkLst>
        </pc:spChg>
        <pc:spChg chg="add mod">
          <ac:chgData name="杨 大富" userId="aa810e1bf9aed1e8" providerId="LiveId" clId="{ADDC47A9-D166-4158-817E-9F42F4275D38}" dt="2022-07-26T02:45:58.468" v="203" actId="1076"/>
          <ac:spMkLst>
            <pc:docMk/>
            <pc:sldMk cId="1426895964" sldId="258"/>
            <ac:spMk id="6" creationId="{4E5081FC-0527-1134-93C5-7E7AD0658627}"/>
          </ac:spMkLst>
        </pc:spChg>
        <pc:spChg chg="add mod">
          <ac:chgData name="杨 大富" userId="aa810e1bf9aed1e8" providerId="LiveId" clId="{ADDC47A9-D166-4158-817E-9F42F4275D38}" dt="2022-07-26T02:45:29.899" v="197" actId="14100"/>
          <ac:spMkLst>
            <pc:docMk/>
            <pc:sldMk cId="1426895964" sldId="258"/>
            <ac:spMk id="7" creationId="{F155A961-1199-1AF0-7CF9-C3E68A00C561}"/>
          </ac:spMkLst>
        </pc:spChg>
      </pc:sldChg>
      <pc:sldChg chg="new del">
        <pc:chgData name="杨 大富" userId="aa810e1bf9aed1e8" providerId="LiveId" clId="{ADDC47A9-D166-4158-817E-9F42F4275D38}" dt="2022-07-26T02:46:25.749" v="206" actId="47"/>
        <pc:sldMkLst>
          <pc:docMk/>
          <pc:sldMk cId="2419121359" sldId="259"/>
        </pc:sldMkLst>
      </pc:sldChg>
      <pc:sldChg chg="addSp delSp modSp add del mod">
        <pc:chgData name="杨 大富" userId="aa810e1bf9aed1e8" providerId="LiveId" clId="{ADDC47A9-D166-4158-817E-9F42F4275D38}" dt="2022-07-26T09:25:23.990" v="562" actId="47"/>
        <pc:sldMkLst>
          <pc:docMk/>
          <pc:sldMk cId="3454998308" sldId="260"/>
        </pc:sldMkLst>
        <pc:spChg chg="del">
          <ac:chgData name="杨 大富" userId="aa810e1bf9aed1e8" providerId="LiveId" clId="{ADDC47A9-D166-4158-817E-9F42F4275D38}" dt="2022-07-26T09:08:33.316" v="468" actId="21"/>
          <ac:spMkLst>
            <pc:docMk/>
            <pc:sldMk cId="3454998308" sldId="260"/>
            <ac:spMk id="7" creationId="{7C0F01E0-1464-F193-388C-34124F4932A2}"/>
          </ac:spMkLst>
        </pc:spChg>
        <pc:spChg chg="add mod">
          <ac:chgData name="杨 大富" userId="aa810e1bf9aed1e8" providerId="LiveId" clId="{ADDC47A9-D166-4158-817E-9F42F4275D38}" dt="2022-07-26T09:08:35.330" v="469"/>
          <ac:spMkLst>
            <pc:docMk/>
            <pc:sldMk cId="3454998308" sldId="260"/>
            <ac:spMk id="10" creationId="{F32521C3-8B34-31E7-0F52-DA71F78FE9CE}"/>
          </ac:spMkLst>
        </pc:spChg>
        <pc:picChg chg="add del">
          <ac:chgData name="杨 大富" userId="aa810e1bf9aed1e8" providerId="LiveId" clId="{ADDC47A9-D166-4158-817E-9F42F4275D38}" dt="2022-07-26T08:24:23.438" v="423" actId="478"/>
          <ac:picMkLst>
            <pc:docMk/>
            <pc:sldMk cId="3454998308" sldId="260"/>
            <ac:picMk id="3" creationId="{476CC43C-E0F0-CD09-B6FD-081BCDA4ED0C}"/>
          </ac:picMkLst>
        </pc:picChg>
        <pc:picChg chg="add del mod">
          <ac:chgData name="杨 大富" userId="aa810e1bf9aed1e8" providerId="LiveId" clId="{ADDC47A9-D166-4158-817E-9F42F4275D38}" dt="2022-07-26T02:49:48.392" v="212" actId="21"/>
          <ac:picMkLst>
            <pc:docMk/>
            <pc:sldMk cId="3454998308" sldId="260"/>
            <ac:picMk id="3" creationId="{E6DABB02-4442-D36B-10F5-81C5EE509D22}"/>
          </ac:picMkLst>
        </pc:picChg>
      </pc:sldChg>
      <pc:sldChg chg="addSp delSp modSp add mod ord">
        <pc:chgData name="杨 大富" userId="aa810e1bf9aed1e8" providerId="LiveId" clId="{ADDC47A9-D166-4158-817E-9F42F4275D38}" dt="2022-07-26T08:22:45.826" v="421" actId="1076"/>
        <pc:sldMkLst>
          <pc:docMk/>
          <pc:sldMk cId="1013696261" sldId="261"/>
        </pc:sldMkLst>
        <pc:spChg chg="del mod">
          <ac:chgData name="杨 大富" userId="aa810e1bf9aed1e8" providerId="LiveId" clId="{ADDC47A9-D166-4158-817E-9F42F4275D38}" dt="2022-07-26T02:54:46.344" v="289" actId="21"/>
          <ac:spMkLst>
            <pc:docMk/>
            <pc:sldMk cId="1013696261" sldId="261"/>
            <ac:spMk id="2" creationId="{9265D2B9-F868-2830-4554-80DB2AF78B6A}"/>
          </ac:spMkLst>
        </pc:spChg>
        <pc:spChg chg="del">
          <ac:chgData name="杨 大富" userId="aa810e1bf9aed1e8" providerId="LiveId" clId="{ADDC47A9-D166-4158-817E-9F42F4275D38}" dt="2022-07-26T02:50:22.537" v="223" actId="478"/>
          <ac:spMkLst>
            <pc:docMk/>
            <pc:sldMk cId="1013696261" sldId="261"/>
            <ac:spMk id="3" creationId="{8899D26B-2BEE-29ED-0F35-E6341DBBFE6C}"/>
          </ac:spMkLst>
        </pc:spChg>
        <pc:spChg chg="del mod">
          <ac:chgData name="杨 大富" userId="aa810e1bf9aed1e8" providerId="LiveId" clId="{ADDC47A9-D166-4158-817E-9F42F4275D38}" dt="2022-07-26T02:54:30.677" v="282" actId="21"/>
          <ac:spMkLst>
            <pc:docMk/>
            <pc:sldMk cId="1013696261" sldId="261"/>
            <ac:spMk id="4" creationId="{353216B8-FF5E-165A-2E3F-5267AEABA4BD}"/>
          </ac:spMkLst>
        </pc:spChg>
        <pc:spChg chg="del mod">
          <ac:chgData name="杨 大富" userId="aa810e1bf9aed1e8" providerId="LiveId" clId="{ADDC47A9-D166-4158-817E-9F42F4275D38}" dt="2022-07-26T02:53:52.464" v="267" actId="21"/>
          <ac:spMkLst>
            <pc:docMk/>
            <pc:sldMk cId="1013696261" sldId="261"/>
            <ac:spMk id="5" creationId="{FFEF0030-D7AC-319E-2E22-8EB788B91CEF}"/>
          </ac:spMkLst>
        </pc:spChg>
        <pc:spChg chg="del mod">
          <ac:chgData name="杨 大富" userId="aa810e1bf9aed1e8" providerId="LiveId" clId="{ADDC47A9-D166-4158-817E-9F42F4275D38}" dt="2022-07-26T02:54:01.030" v="270" actId="21"/>
          <ac:spMkLst>
            <pc:docMk/>
            <pc:sldMk cId="1013696261" sldId="261"/>
            <ac:spMk id="6" creationId="{4E5081FC-0527-1134-93C5-7E7AD0658627}"/>
          </ac:spMkLst>
        </pc:spChg>
        <pc:spChg chg="del">
          <ac:chgData name="杨 大富" userId="aa810e1bf9aed1e8" providerId="LiveId" clId="{ADDC47A9-D166-4158-817E-9F42F4275D38}" dt="2022-07-26T02:53:11.328" v="255" actId="478"/>
          <ac:spMkLst>
            <pc:docMk/>
            <pc:sldMk cId="1013696261" sldId="261"/>
            <ac:spMk id="7" creationId="{F155A961-1199-1AF0-7CF9-C3E68A00C561}"/>
          </ac:spMkLst>
        </pc:spChg>
        <pc:spChg chg="add mod">
          <ac:chgData name="杨 大富" userId="aa810e1bf9aed1e8" providerId="LiveId" clId="{ADDC47A9-D166-4158-817E-9F42F4275D38}" dt="2022-07-26T03:03:11.749" v="366" actId="1076"/>
          <ac:spMkLst>
            <pc:docMk/>
            <pc:sldMk cId="1013696261" sldId="261"/>
            <ac:spMk id="15" creationId="{CBB38FF1-D7A1-C163-9AD3-9C3118C41B7C}"/>
          </ac:spMkLst>
        </pc:spChg>
        <pc:spChg chg="add mod">
          <ac:chgData name="杨 大富" userId="aa810e1bf9aed1e8" providerId="LiveId" clId="{ADDC47A9-D166-4158-817E-9F42F4275D38}" dt="2022-07-26T03:03:19.060" v="368" actId="1076"/>
          <ac:spMkLst>
            <pc:docMk/>
            <pc:sldMk cId="1013696261" sldId="261"/>
            <ac:spMk id="16" creationId="{9BEDDE11-5D86-98B9-83C9-E69E0B6C9111}"/>
          </ac:spMkLst>
        </pc:spChg>
        <pc:spChg chg="add mod">
          <ac:chgData name="杨 大富" userId="aa810e1bf9aed1e8" providerId="LiveId" clId="{ADDC47A9-D166-4158-817E-9F42F4275D38}" dt="2022-07-26T03:03:15.781" v="367" actId="1076"/>
          <ac:spMkLst>
            <pc:docMk/>
            <pc:sldMk cId="1013696261" sldId="261"/>
            <ac:spMk id="17" creationId="{DDD2559F-E710-9269-12E3-949AF8AA9557}"/>
          </ac:spMkLst>
        </pc:spChg>
        <pc:spChg chg="add mod">
          <ac:chgData name="杨 大富" userId="aa810e1bf9aed1e8" providerId="LiveId" clId="{ADDC47A9-D166-4158-817E-9F42F4275D38}" dt="2022-07-26T03:03:09.165" v="365" actId="1076"/>
          <ac:spMkLst>
            <pc:docMk/>
            <pc:sldMk cId="1013696261" sldId="261"/>
            <ac:spMk id="18" creationId="{6A59D7B4-B3E7-DF13-370C-6FEC882ACC09}"/>
          </ac:spMkLst>
        </pc:spChg>
        <pc:spChg chg="add mod">
          <ac:chgData name="杨 大富" userId="aa810e1bf9aed1e8" providerId="LiveId" clId="{ADDC47A9-D166-4158-817E-9F42F4275D38}" dt="2022-07-26T02:58:57.802" v="330" actId="2711"/>
          <ac:spMkLst>
            <pc:docMk/>
            <pc:sldMk cId="1013696261" sldId="261"/>
            <ac:spMk id="19" creationId="{867A35FE-3C2C-455F-AA7C-3C617A31017B}"/>
          </ac:spMkLst>
        </pc:spChg>
        <pc:picChg chg="add mod">
          <ac:chgData name="杨 大富" userId="aa810e1bf9aed1e8" providerId="LiveId" clId="{ADDC47A9-D166-4158-817E-9F42F4275D38}" dt="2022-07-26T08:22:45.826" v="421" actId="1076"/>
          <ac:picMkLst>
            <pc:docMk/>
            <pc:sldMk cId="1013696261" sldId="261"/>
            <ac:picMk id="8" creationId="{D77FE6E8-E40F-7A22-4FD6-BC9A3F0F8437}"/>
          </ac:picMkLst>
        </pc:picChg>
        <pc:picChg chg="add mod">
          <ac:chgData name="杨 大富" userId="aa810e1bf9aed1e8" providerId="LiveId" clId="{ADDC47A9-D166-4158-817E-9F42F4275D38}" dt="2022-07-26T02:53:42.516" v="265" actId="14100"/>
          <ac:picMkLst>
            <pc:docMk/>
            <pc:sldMk cId="1013696261" sldId="261"/>
            <ac:picMk id="10" creationId="{FCE23487-EC41-A7C9-F6A8-72B47BF6B6BA}"/>
          </ac:picMkLst>
        </pc:picChg>
        <pc:picChg chg="add mod">
          <ac:chgData name="杨 大富" userId="aa810e1bf9aed1e8" providerId="LiveId" clId="{ADDC47A9-D166-4158-817E-9F42F4275D38}" dt="2022-07-26T02:55:04.476" v="295" actId="1076"/>
          <ac:picMkLst>
            <pc:docMk/>
            <pc:sldMk cId="1013696261" sldId="261"/>
            <ac:picMk id="12" creationId="{6E245D3F-1124-FB3A-E62B-134CFB1EC8F9}"/>
          </ac:picMkLst>
        </pc:picChg>
        <pc:picChg chg="add mod">
          <ac:chgData name="杨 大富" userId="aa810e1bf9aed1e8" providerId="LiveId" clId="{ADDC47A9-D166-4158-817E-9F42F4275D38}" dt="2022-07-26T08:22:42.991" v="419" actId="1076"/>
          <ac:picMkLst>
            <pc:docMk/>
            <pc:sldMk cId="1013696261" sldId="261"/>
            <ac:picMk id="14" creationId="{228F8C4A-CC2E-6783-B881-E47BE0ACF043}"/>
          </ac:picMkLst>
        </pc:picChg>
      </pc:sldChg>
      <pc:sldChg chg="addSp delSp modSp new mod">
        <pc:chgData name="杨 大富" userId="aa810e1bf9aed1e8" providerId="LiveId" clId="{ADDC47A9-D166-4158-817E-9F42F4275D38}" dt="2022-07-26T09:08:22.970" v="467" actId="1076"/>
        <pc:sldMkLst>
          <pc:docMk/>
          <pc:sldMk cId="3137970599" sldId="262"/>
        </pc:sldMkLst>
        <pc:spChg chg="add mod">
          <ac:chgData name="杨 大富" userId="aa810e1bf9aed1e8" providerId="LiveId" clId="{ADDC47A9-D166-4158-817E-9F42F4275D38}" dt="2022-07-26T03:00:26.553" v="342"/>
          <ac:spMkLst>
            <pc:docMk/>
            <pc:sldMk cId="3137970599" sldId="262"/>
            <ac:spMk id="2" creationId="{8B3FDD82-BD34-ECCC-D9B0-6BB0792B1F92}"/>
          </ac:spMkLst>
        </pc:spChg>
        <pc:spChg chg="add mod">
          <ac:chgData name="杨 大富" userId="aa810e1bf9aed1e8" providerId="LiveId" clId="{ADDC47A9-D166-4158-817E-9F42F4275D38}" dt="2022-07-26T03:03:04.108" v="364" actId="1076"/>
          <ac:spMkLst>
            <pc:docMk/>
            <pc:sldMk cId="3137970599" sldId="262"/>
            <ac:spMk id="5" creationId="{062A464E-6A55-33A6-798C-B8D80758A0FE}"/>
          </ac:spMkLst>
        </pc:spChg>
        <pc:spChg chg="add mod">
          <ac:chgData name="杨 大富" userId="aa810e1bf9aed1e8" providerId="LiveId" clId="{ADDC47A9-D166-4158-817E-9F42F4275D38}" dt="2022-07-26T09:08:08.827" v="463" actId="1076"/>
          <ac:spMkLst>
            <pc:docMk/>
            <pc:sldMk cId="3137970599" sldId="262"/>
            <ac:spMk id="8" creationId="{76DF40FD-E880-2132-B474-42C33C666C69}"/>
          </ac:spMkLst>
        </pc:spChg>
        <pc:spChg chg="add mod">
          <ac:chgData name="杨 大富" userId="aa810e1bf9aed1e8" providerId="LiveId" clId="{ADDC47A9-D166-4158-817E-9F42F4275D38}" dt="2022-07-26T09:08:17.179" v="465" actId="1076"/>
          <ac:spMkLst>
            <pc:docMk/>
            <pc:sldMk cId="3137970599" sldId="262"/>
            <ac:spMk id="11" creationId="{E70C04D2-84AF-213C-CF17-C1C7CF8C4DDC}"/>
          </ac:spMkLst>
        </pc:spChg>
        <pc:picChg chg="add mod">
          <ac:chgData name="杨 大富" userId="aa810e1bf9aed1e8" providerId="LiveId" clId="{ADDC47A9-D166-4158-817E-9F42F4275D38}" dt="2022-07-26T09:08:22.970" v="467" actId="1076"/>
          <ac:picMkLst>
            <pc:docMk/>
            <pc:sldMk cId="3137970599" sldId="262"/>
            <ac:picMk id="4" creationId="{3A3ECB20-C724-E56C-9837-153392EAA989}"/>
          </ac:picMkLst>
        </pc:picChg>
        <pc:picChg chg="add del mod">
          <ac:chgData name="杨 大富" userId="aa810e1bf9aed1e8" providerId="LiveId" clId="{ADDC47A9-D166-4158-817E-9F42F4275D38}" dt="2022-07-26T09:07:32.462" v="450" actId="21"/>
          <ac:picMkLst>
            <pc:docMk/>
            <pc:sldMk cId="3137970599" sldId="262"/>
            <ac:picMk id="6" creationId="{38B8498F-DDEF-FB81-8663-B39DE386B1D9}"/>
          </ac:picMkLst>
        </pc:picChg>
        <pc:picChg chg="add mod">
          <ac:chgData name="杨 大富" userId="aa810e1bf9aed1e8" providerId="LiveId" clId="{ADDC47A9-D166-4158-817E-9F42F4275D38}" dt="2022-07-26T09:08:04.378" v="462" actId="14100"/>
          <ac:picMkLst>
            <pc:docMk/>
            <pc:sldMk cId="3137970599" sldId="262"/>
            <ac:picMk id="7" creationId="{54308655-2242-46AD-8588-77BA83379725}"/>
          </ac:picMkLst>
        </pc:picChg>
        <pc:picChg chg="add mod">
          <ac:chgData name="杨 大富" userId="aa810e1bf9aed1e8" providerId="LiveId" clId="{ADDC47A9-D166-4158-817E-9F42F4275D38}" dt="2022-07-26T09:08:12.098" v="464" actId="1076"/>
          <ac:picMkLst>
            <pc:docMk/>
            <pc:sldMk cId="3137970599" sldId="262"/>
            <ac:picMk id="10" creationId="{4F5FB547-6923-CB09-4B32-97AB30F61956}"/>
          </ac:picMkLst>
        </pc:picChg>
      </pc:sldChg>
      <pc:sldChg chg="addSp delSp modSp new mod">
        <pc:chgData name="杨 大富" userId="aa810e1bf9aed1e8" providerId="LiveId" clId="{ADDC47A9-D166-4158-817E-9F42F4275D38}" dt="2022-07-26T09:10:42.764" v="481" actId="1076"/>
        <pc:sldMkLst>
          <pc:docMk/>
          <pc:sldMk cId="79372412" sldId="263"/>
        </pc:sldMkLst>
        <pc:spChg chg="add mod">
          <ac:chgData name="杨 大富" userId="aa810e1bf9aed1e8" providerId="LiveId" clId="{ADDC47A9-D166-4158-817E-9F42F4275D38}" dt="2022-07-26T03:05:46.309" v="397"/>
          <ac:spMkLst>
            <pc:docMk/>
            <pc:sldMk cId="79372412" sldId="263"/>
            <ac:spMk id="2" creationId="{20042AA8-5442-C004-B70A-56A0DFEDF983}"/>
          </ac:spMkLst>
        </pc:spChg>
        <pc:spChg chg="add del">
          <ac:chgData name="杨 大富" userId="aa810e1bf9aed1e8" providerId="LiveId" clId="{ADDC47A9-D166-4158-817E-9F42F4275D38}" dt="2022-07-26T03:05:30.542" v="383"/>
          <ac:spMkLst>
            <pc:docMk/>
            <pc:sldMk cId="79372412" sldId="263"/>
            <ac:spMk id="3" creationId="{E0DAB034-C096-B247-6885-722FF57590B7}"/>
          </ac:spMkLst>
        </pc:spChg>
        <pc:spChg chg="add mod">
          <ac:chgData name="杨 大富" userId="aa810e1bf9aed1e8" providerId="LiveId" clId="{ADDC47A9-D166-4158-817E-9F42F4275D38}" dt="2022-07-26T03:06:54.348" v="408" actId="1076"/>
          <ac:spMkLst>
            <pc:docMk/>
            <pc:sldMk cId="79372412" sldId="263"/>
            <ac:spMk id="6" creationId="{0FF56FCB-E81A-103C-56BE-2D739602128A}"/>
          </ac:spMkLst>
        </pc:spChg>
        <pc:spChg chg="add mod">
          <ac:chgData name="杨 大富" userId="aa810e1bf9aed1e8" providerId="LiveId" clId="{ADDC47A9-D166-4158-817E-9F42F4275D38}" dt="2022-07-26T03:08:43.117" v="418" actId="1076"/>
          <ac:spMkLst>
            <pc:docMk/>
            <pc:sldMk cId="79372412" sldId="263"/>
            <ac:spMk id="9" creationId="{DBE547C6-DF2F-956C-3482-D8CF58301C69}"/>
          </ac:spMkLst>
        </pc:spChg>
        <pc:spChg chg="add mod">
          <ac:chgData name="杨 大富" userId="aa810e1bf9aed1e8" providerId="LiveId" clId="{ADDC47A9-D166-4158-817E-9F42F4275D38}" dt="2022-07-26T09:10:42.764" v="481" actId="1076"/>
          <ac:spMkLst>
            <pc:docMk/>
            <pc:sldMk cId="79372412" sldId="263"/>
            <ac:spMk id="10" creationId="{BB1938CA-6F5B-B375-62E9-1BA735E7DB09}"/>
          </ac:spMkLst>
        </pc:spChg>
        <pc:picChg chg="add mod">
          <ac:chgData name="杨 大富" userId="aa810e1bf9aed1e8" providerId="LiveId" clId="{ADDC47A9-D166-4158-817E-9F42F4275D38}" dt="2022-07-26T09:10:22.650" v="479" actId="1076"/>
          <ac:picMkLst>
            <pc:docMk/>
            <pc:sldMk cId="79372412" sldId="263"/>
            <ac:picMk id="4" creationId="{47382563-1BCE-E809-250D-CC3447B96E62}"/>
          </ac:picMkLst>
        </pc:picChg>
        <pc:picChg chg="add mod">
          <ac:chgData name="杨 大富" userId="aa810e1bf9aed1e8" providerId="LiveId" clId="{ADDC47A9-D166-4158-817E-9F42F4275D38}" dt="2022-07-26T03:06:51.748" v="407" actId="1076"/>
          <ac:picMkLst>
            <pc:docMk/>
            <pc:sldMk cId="79372412" sldId="263"/>
            <ac:picMk id="5" creationId="{36DEC736-B209-3D56-CCAC-82BC74B3CEDA}"/>
          </ac:picMkLst>
        </pc:picChg>
        <pc:picChg chg="add mod">
          <ac:chgData name="杨 大富" userId="aa810e1bf9aed1e8" providerId="LiveId" clId="{ADDC47A9-D166-4158-817E-9F42F4275D38}" dt="2022-07-26T03:08:30.540" v="416" actId="1076"/>
          <ac:picMkLst>
            <pc:docMk/>
            <pc:sldMk cId="79372412" sldId="263"/>
            <ac:picMk id="8" creationId="{6E94B1CF-1578-234C-4F74-75EAD389E97F}"/>
          </ac:picMkLst>
        </pc:picChg>
      </pc:sldChg>
      <pc:sldChg chg="addSp modSp new mod">
        <pc:chgData name="杨 大富" userId="aa810e1bf9aed1e8" providerId="LiveId" clId="{ADDC47A9-D166-4158-817E-9F42F4275D38}" dt="2022-07-26T09:09:01.899" v="473" actId="1076"/>
        <pc:sldMkLst>
          <pc:docMk/>
          <pc:sldMk cId="4005467148" sldId="264"/>
        </pc:sldMkLst>
        <pc:spChg chg="add mod">
          <ac:chgData name="杨 大富" userId="aa810e1bf9aed1e8" providerId="LiveId" clId="{ADDC47A9-D166-4158-817E-9F42F4275D38}" dt="2022-07-26T09:08:46.756" v="471" actId="1076"/>
          <ac:spMkLst>
            <pc:docMk/>
            <pc:sldMk cId="4005467148" sldId="264"/>
            <ac:spMk id="5" creationId="{0D0D190E-E5A2-B13A-3370-34DDDB3548B9}"/>
          </ac:spMkLst>
        </pc:spChg>
        <pc:spChg chg="add mod">
          <ac:chgData name="杨 大富" userId="aa810e1bf9aed1e8" providerId="LiveId" clId="{ADDC47A9-D166-4158-817E-9F42F4275D38}" dt="2022-07-26T09:09:01.899" v="473" actId="1076"/>
          <ac:spMkLst>
            <pc:docMk/>
            <pc:sldMk cId="4005467148" sldId="264"/>
            <ac:spMk id="6" creationId="{2D90E023-A3B4-89EE-C1FA-737C0C741DC9}"/>
          </ac:spMkLst>
        </pc:spChg>
        <pc:picChg chg="add mod">
          <ac:chgData name="杨 大富" userId="aa810e1bf9aed1e8" providerId="LiveId" clId="{ADDC47A9-D166-4158-817E-9F42F4275D38}" dt="2022-07-26T09:07:48.650" v="456" actId="1076"/>
          <ac:picMkLst>
            <pc:docMk/>
            <pc:sldMk cId="4005467148" sldId="264"/>
            <ac:picMk id="3" creationId="{6B1DDEA9-4840-7FF9-7E0E-281687AEDF23}"/>
          </ac:picMkLst>
        </pc:picChg>
        <pc:picChg chg="add mod">
          <ac:chgData name="杨 大富" userId="aa810e1bf9aed1e8" providerId="LiveId" clId="{ADDC47A9-D166-4158-817E-9F42F4275D38}" dt="2022-07-26T09:07:44.203" v="454" actId="1076"/>
          <ac:picMkLst>
            <pc:docMk/>
            <pc:sldMk cId="4005467148" sldId="264"/>
            <ac:picMk id="4" creationId="{94BC934F-B2A5-FA3B-1861-00B15FB0E7FE}"/>
          </ac:picMkLst>
        </pc:picChg>
      </pc:sldChg>
      <pc:sldChg chg="addSp modSp new mod">
        <pc:chgData name="杨 大富" userId="aa810e1bf9aed1e8" providerId="LiveId" clId="{ADDC47A9-D166-4158-817E-9F42F4275D38}" dt="2022-07-26T09:13:25.155" v="499" actId="1076"/>
        <pc:sldMkLst>
          <pc:docMk/>
          <pc:sldMk cId="2502837084" sldId="265"/>
        </pc:sldMkLst>
        <pc:spChg chg="add mod">
          <ac:chgData name="杨 大富" userId="aa810e1bf9aed1e8" providerId="LiveId" clId="{ADDC47A9-D166-4158-817E-9F42F4275D38}" dt="2022-07-26T09:13:12.763" v="497" actId="1076"/>
          <ac:spMkLst>
            <pc:docMk/>
            <pc:sldMk cId="2502837084" sldId="265"/>
            <ac:spMk id="6" creationId="{31C6B0C0-EF11-AAEC-12E5-B3E0C6C4F16C}"/>
          </ac:spMkLst>
        </pc:spChg>
        <pc:spChg chg="add mod">
          <ac:chgData name="杨 大富" userId="aa810e1bf9aed1e8" providerId="LiveId" clId="{ADDC47A9-D166-4158-817E-9F42F4275D38}" dt="2022-07-26T09:13:25.155" v="499" actId="1076"/>
          <ac:spMkLst>
            <pc:docMk/>
            <pc:sldMk cId="2502837084" sldId="265"/>
            <ac:spMk id="7" creationId="{728152EE-284D-5489-9E8A-7C72E794FF93}"/>
          </ac:spMkLst>
        </pc:spChg>
        <pc:picChg chg="add mod">
          <ac:chgData name="杨 大富" userId="aa810e1bf9aed1e8" providerId="LiveId" clId="{ADDC47A9-D166-4158-817E-9F42F4275D38}" dt="2022-07-26T09:12:43.395" v="493" actId="1076"/>
          <ac:picMkLst>
            <pc:docMk/>
            <pc:sldMk cId="2502837084" sldId="265"/>
            <ac:picMk id="3" creationId="{ECD053A2-A41C-FD5C-1EBD-FBB6467C288E}"/>
          </ac:picMkLst>
        </pc:picChg>
        <pc:picChg chg="add mod">
          <ac:chgData name="杨 大富" userId="aa810e1bf9aed1e8" providerId="LiveId" clId="{ADDC47A9-D166-4158-817E-9F42F4275D38}" dt="2022-07-26T09:12:47.867" v="495" actId="14100"/>
          <ac:picMkLst>
            <pc:docMk/>
            <pc:sldMk cId="2502837084" sldId="265"/>
            <ac:picMk id="5" creationId="{D60A835E-2829-9871-D28F-8A2D28FA24DF}"/>
          </ac:picMkLst>
        </pc:picChg>
      </pc:sldChg>
      <pc:sldChg chg="addSp delSp modSp new mod">
        <pc:chgData name="杨 大富" userId="aa810e1bf9aed1e8" providerId="LiveId" clId="{ADDC47A9-D166-4158-817E-9F42F4275D38}" dt="2022-07-26T09:22:58.941" v="541" actId="1076"/>
        <pc:sldMkLst>
          <pc:docMk/>
          <pc:sldMk cId="2165953968" sldId="266"/>
        </pc:sldMkLst>
        <pc:spChg chg="add mod">
          <ac:chgData name="杨 大富" userId="aa810e1bf9aed1e8" providerId="LiveId" clId="{ADDC47A9-D166-4158-817E-9F42F4275D38}" dt="2022-07-26T09:17:33.077" v="513"/>
          <ac:spMkLst>
            <pc:docMk/>
            <pc:sldMk cId="2165953968" sldId="266"/>
            <ac:spMk id="2" creationId="{24CD0676-5D83-7D2C-4A02-650002BBCEE2}"/>
          </ac:spMkLst>
        </pc:spChg>
        <pc:spChg chg="add mod">
          <ac:chgData name="杨 大富" userId="aa810e1bf9aed1e8" providerId="LiveId" clId="{ADDC47A9-D166-4158-817E-9F42F4275D38}" dt="2022-07-26T09:19:50.635" v="522" actId="1076"/>
          <ac:spMkLst>
            <pc:docMk/>
            <pc:sldMk cId="2165953968" sldId="266"/>
            <ac:spMk id="5" creationId="{7EF52703-9F31-3FEE-2985-EC6907062A5A}"/>
          </ac:spMkLst>
        </pc:spChg>
        <pc:spChg chg="add mod">
          <ac:chgData name="杨 大富" userId="aa810e1bf9aed1e8" providerId="LiveId" clId="{ADDC47A9-D166-4158-817E-9F42F4275D38}" dt="2022-07-26T09:21:12.892" v="532" actId="1076"/>
          <ac:spMkLst>
            <pc:docMk/>
            <pc:sldMk cId="2165953968" sldId="266"/>
            <ac:spMk id="8" creationId="{A12B92A1-71B5-AC5C-5978-1A9A449853AD}"/>
          </ac:spMkLst>
        </pc:spChg>
        <pc:spChg chg="add mod">
          <ac:chgData name="杨 大富" userId="aa810e1bf9aed1e8" providerId="LiveId" clId="{ADDC47A9-D166-4158-817E-9F42F4275D38}" dt="2022-07-26T09:22:58.941" v="541" actId="1076"/>
          <ac:spMkLst>
            <pc:docMk/>
            <pc:sldMk cId="2165953968" sldId="266"/>
            <ac:spMk id="13" creationId="{5C9BFEF2-4136-1203-5A07-851B88482000}"/>
          </ac:spMkLst>
        </pc:spChg>
        <pc:picChg chg="add mod">
          <ac:chgData name="杨 大富" userId="aa810e1bf9aed1e8" providerId="LiveId" clId="{ADDC47A9-D166-4158-817E-9F42F4275D38}" dt="2022-07-26T09:19:54.315" v="523" actId="14100"/>
          <ac:picMkLst>
            <pc:docMk/>
            <pc:sldMk cId="2165953968" sldId="266"/>
            <ac:picMk id="4" creationId="{AAA44900-BDA5-52E9-7625-223A5AA6DFF2}"/>
          </ac:picMkLst>
        </pc:picChg>
        <pc:picChg chg="add mod">
          <ac:chgData name="杨 大富" userId="aa810e1bf9aed1e8" providerId="LiveId" clId="{ADDC47A9-D166-4158-817E-9F42F4275D38}" dt="2022-07-26T09:21:00.531" v="530" actId="1076"/>
          <ac:picMkLst>
            <pc:docMk/>
            <pc:sldMk cId="2165953968" sldId="266"/>
            <ac:picMk id="7" creationId="{D3F24385-73EA-A66C-A899-0C572D5240A4}"/>
          </ac:picMkLst>
        </pc:picChg>
        <pc:picChg chg="add mod">
          <ac:chgData name="杨 大富" userId="aa810e1bf9aed1e8" providerId="LiveId" clId="{ADDC47A9-D166-4158-817E-9F42F4275D38}" dt="2022-07-26T09:22:21.147" v="537" actId="1076"/>
          <ac:picMkLst>
            <pc:docMk/>
            <pc:sldMk cId="2165953968" sldId="266"/>
            <ac:picMk id="10" creationId="{0A0A04D3-FE62-0475-046D-DD2C17633FCB}"/>
          </ac:picMkLst>
        </pc:picChg>
        <pc:picChg chg="add del">
          <ac:chgData name="杨 大富" userId="aa810e1bf9aed1e8" providerId="LiveId" clId="{ADDC47A9-D166-4158-817E-9F42F4275D38}" dt="2022-07-26T09:22:48.140" v="539" actId="478"/>
          <ac:picMkLst>
            <pc:docMk/>
            <pc:sldMk cId="2165953968" sldId="266"/>
            <ac:picMk id="12" creationId="{D60AF982-BB6C-5CC0-DE2D-11EECEA618BF}"/>
          </ac:picMkLst>
        </pc:picChg>
      </pc:sldChg>
      <pc:sldChg chg="addSp modSp new mod">
        <pc:chgData name="杨 大富" userId="aa810e1bf9aed1e8" providerId="LiveId" clId="{ADDC47A9-D166-4158-817E-9F42F4275D38}" dt="2022-07-26T09:25:10.587" v="561" actId="1076"/>
        <pc:sldMkLst>
          <pc:docMk/>
          <pc:sldMk cId="2004133052" sldId="267"/>
        </pc:sldMkLst>
        <pc:spChg chg="add mod">
          <ac:chgData name="杨 大富" userId="aa810e1bf9aed1e8" providerId="LiveId" clId="{ADDC47A9-D166-4158-817E-9F42F4275D38}" dt="2022-07-26T09:25:10.587" v="561" actId="1076"/>
          <ac:spMkLst>
            <pc:docMk/>
            <pc:sldMk cId="2004133052" sldId="267"/>
            <ac:spMk id="6" creationId="{38572E5D-0AE4-2C21-97CC-0B311BD20337}"/>
          </ac:spMkLst>
        </pc:spChg>
        <pc:spChg chg="add mod">
          <ac:chgData name="杨 大富" userId="aa810e1bf9aed1e8" providerId="LiveId" clId="{ADDC47A9-D166-4158-817E-9F42F4275D38}" dt="2022-07-26T09:25:07.677" v="560" actId="1076"/>
          <ac:spMkLst>
            <pc:docMk/>
            <pc:sldMk cId="2004133052" sldId="267"/>
            <ac:spMk id="7" creationId="{AF8B42A0-757F-13DF-52B9-E6D082C6B727}"/>
          </ac:spMkLst>
        </pc:spChg>
        <pc:picChg chg="add mod">
          <ac:chgData name="杨 大富" userId="aa810e1bf9aed1e8" providerId="LiveId" clId="{ADDC47A9-D166-4158-817E-9F42F4275D38}" dt="2022-07-26T09:24:17.899" v="553" actId="1076"/>
          <ac:picMkLst>
            <pc:docMk/>
            <pc:sldMk cId="2004133052" sldId="267"/>
            <ac:picMk id="3" creationId="{9D007E3D-1928-9F3A-F597-B32F72395BF4}"/>
          </ac:picMkLst>
        </pc:picChg>
        <pc:picChg chg="add mod">
          <ac:chgData name="杨 大富" userId="aa810e1bf9aed1e8" providerId="LiveId" clId="{ADDC47A9-D166-4158-817E-9F42F4275D38}" dt="2022-07-26T09:24:24.892" v="556" actId="1076"/>
          <ac:picMkLst>
            <pc:docMk/>
            <pc:sldMk cId="2004133052" sldId="267"/>
            <ac:picMk id="5" creationId="{C5C3C9E3-5714-91ED-8294-C4663D5507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1D397-33C5-1A16-667A-E214A3E2F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72E5E3-6C76-0498-676F-36666EF6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BED2E9-EE83-E3C6-5B2D-122DFA95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C8C69-B3AC-6F7B-C527-1CDD5E09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16CE9-BEB6-5029-8F21-204302D7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2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BCD57-77B4-428A-594C-5C5C3D14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2D08FC-17B0-3123-7EB6-19B51FA7A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C128C4-F2C4-4535-F0B4-DE4E5DAE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99856-9077-684D-A53E-D2F02316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4FF43-BDD7-7982-3468-6AC69DBB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92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395455-8684-C9A0-D683-A5058BB84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E6BF6-4AC7-29A3-C77E-341429FD7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4661C-52C8-9E64-AFB1-4A350B1E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1B867-1670-06E8-F5EC-ED1C6C4C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65FD2-0C41-6254-8C81-24B052C7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83E68-D6B0-2A6B-6ABD-C4A70169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8B7B4-43B5-E089-397F-01E9B6CF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26DE8-8DFA-A2AE-E5DB-31095BC9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D157E-FBFF-B162-5AE5-CAEE442D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D1546-A5B5-B668-4F89-45C91E53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6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CFD7-4DCA-B27B-D534-7F17FB7D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1D0A30-652F-BAC3-D405-2E3D8F81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52B2A9-7285-5268-FB7B-2445BEA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1E003-AF2D-FA5A-2CA0-14D67B14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A3795-63C0-3C58-A5D9-D4BAC6E1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09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BFDB0-8C73-EA03-1323-3E0FFC55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35038-B986-06DF-96BB-9FB623F9F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3E7825-FB9C-C836-CC24-73F415A5E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3C084-4B63-19F8-6C18-D10357CE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FE3C8-B55D-ADC0-56E0-9B07A4DE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FBD57-9078-6F1F-DFE3-C8CDB98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2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4D178-E742-C716-FDBB-2F65D6EAB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30926E-0CD1-9D90-7B8C-6C8B62D04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88427-D4A0-CDE7-36D1-3E377A118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BB3814-DBD8-62EB-0B2A-3444D9196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3E0BD4-CC55-8901-BE32-AE1D3A04F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B8C241-1B66-6A47-7C42-6ACA51B5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520E8B-9B62-B449-36B2-A9206EAF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6D7032-F524-1A99-3B23-6367FC388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5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DAB4CD-A150-C080-A6C5-43A820A2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35340F-9FCF-E648-6040-DF9BCB1B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5E2479-67D6-06A0-E6AB-4C6EC084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5D19D7-9F97-767D-388D-C976B3C4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27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D02823-97C0-5F0D-CB31-7472DCE2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F654AE-16AE-1CA7-F00E-44B97F40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B694E-DD4B-7C4D-850C-27E427C5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93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0B7D3-F461-2ACF-E55C-1F4DEF30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1D59C-6BD0-FB67-8ADE-93F4DB9C7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4F2818-7B80-20E2-0EB4-13826913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86FAC-B27E-4694-F53A-C23EFEFA5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348FF-953E-4722-6B31-2FAEFC96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C0A177-B3F3-4161-0ED5-EDE862DC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74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D8B6B-A9B7-1E16-B0B3-E6F1680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371E6F-3386-9348-6471-AABE1A31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05951E-B916-4084-56DB-ACA081A36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7A5583-0B62-2091-7A4D-7537DFE4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09C65-537A-923F-493B-940AA49DD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2E878-F2B5-8EAE-3BF3-57ACEA76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1EF06-AFFC-DC49-7C16-0ACD7742D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9C788-F397-7E74-5C02-AB9DBEF7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5547C-4474-D588-8509-7C4DFFE17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28795-EBF3-4CF0-9267-AE353346609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FE30E-09A3-E9F8-DCDE-5CD77424F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F8266-2B49-87ED-2D1C-55EA5C3C3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585B5-7739-43D0-8BF2-6354188D05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9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370D47-7B7E-85B1-2856-38868FC67528}"/>
              </a:ext>
            </a:extLst>
          </p:cNvPr>
          <p:cNvSpPr txBox="1"/>
          <p:nvPr/>
        </p:nvSpPr>
        <p:spPr>
          <a:xfrm>
            <a:off x="2310348" y="1365069"/>
            <a:ext cx="7571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代码补全的测试案例解析及模型对比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5EEFB-4D7D-E8EA-374B-B01206E547E8}"/>
              </a:ext>
            </a:extLst>
          </p:cNvPr>
          <p:cNvSpPr txBox="1"/>
          <p:nvPr/>
        </p:nvSpPr>
        <p:spPr>
          <a:xfrm>
            <a:off x="3768634" y="2886891"/>
            <a:ext cx="2549096" cy="1687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GitHub Copilot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InCoder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CodeGen-2B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59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265D2B9-F868-2830-4554-80DB2AF78B6A}"/>
              </a:ext>
            </a:extLst>
          </p:cNvPr>
          <p:cNvSpPr txBox="1"/>
          <p:nvPr/>
        </p:nvSpPr>
        <p:spPr>
          <a:xfrm>
            <a:off x="147096" y="281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99D26B-2BEE-29ED-0F35-E6341DBBFE6C}"/>
              </a:ext>
            </a:extLst>
          </p:cNvPr>
          <p:cNvSpPr txBox="1"/>
          <p:nvPr/>
        </p:nvSpPr>
        <p:spPr>
          <a:xfrm>
            <a:off x="90240" y="15057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原代码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3216B8-FF5E-165A-2E3F-5267AEABA4BD}"/>
              </a:ext>
            </a:extLst>
          </p:cNvPr>
          <p:cNvSpPr txBox="1"/>
          <p:nvPr/>
        </p:nvSpPr>
        <p:spPr>
          <a:xfrm>
            <a:off x="134482" y="283670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Copilot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EF0030-D7AC-319E-2E22-8EB788B91CEF}"/>
              </a:ext>
            </a:extLst>
          </p:cNvPr>
          <p:cNvSpPr txBox="1"/>
          <p:nvPr/>
        </p:nvSpPr>
        <p:spPr>
          <a:xfrm>
            <a:off x="147096" y="4385831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5081FC-0527-1134-93C5-7E7AD0658627}"/>
              </a:ext>
            </a:extLst>
          </p:cNvPr>
          <p:cNvSpPr txBox="1"/>
          <p:nvPr/>
        </p:nvSpPr>
        <p:spPr>
          <a:xfrm>
            <a:off x="134482" y="593495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CodeGen-2B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55A961-1199-1AF0-7CF9-C3E68A00C561}"/>
              </a:ext>
            </a:extLst>
          </p:cNvPr>
          <p:cNvSpPr/>
          <p:nvPr/>
        </p:nvSpPr>
        <p:spPr>
          <a:xfrm>
            <a:off x="91953" y="97972"/>
            <a:ext cx="1633777" cy="66620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9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77FE6E8-E40F-7A22-4FD6-BC9A3F0F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2" y="493186"/>
            <a:ext cx="5232155" cy="22056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E23487-EC41-A7C9-F6A8-72B47BF6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1" y="3387266"/>
            <a:ext cx="4507521" cy="33727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E245D3F-1124-FB3A-E62B-134CFB1EC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915" y="113622"/>
            <a:ext cx="5642749" cy="34695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28F8C4A-CC2E-6783-B881-E47BE0ACF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4762" y="3798332"/>
            <a:ext cx="6768176" cy="296169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BB38FF1-D7A1-C163-9AD3-9C3118C41B7C}"/>
              </a:ext>
            </a:extLst>
          </p:cNvPr>
          <p:cNvSpPr txBox="1"/>
          <p:nvPr/>
        </p:nvSpPr>
        <p:spPr>
          <a:xfrm>
            <a:off x="843513" y="342900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EDDE11-5D86-98B9-83C9-E69E0B6C9111}"/>
              </a:ext>
            </a:extLst>
          </p:cNvPr>
          <p:cNvSpPr txBox="1"/>
          <p:nvPr/>
        </p:nvSpPr>
        <p:spPr>
          <a:xfrm>
            <a:off x="5783915" y="396086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CodeGen-2B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D2559F-E710-9269-12E3-949AF8AA9557}"/>
              </a:ext>
            </a:extLst>
          </p:cNvPr>
          <p:cNvSpPr txBox="1"/>
          <p:nvPr/>
        </p:nvSpPr>
        <p:spPr>
          <a:xfrm>
            <a:off x="6201119" y="266786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Copilot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A59D7B4-B3E7-DF13-370C-6FEC882ACC09}"/>
              </a:ext>
            </a:extLst>
          </p:cNvPr>
          <p:cNvSpPr txBox="1"/>
          <p:nvPr/>
        </p:nvSpPr>
        <p:spPr>
          <a:xfrm>
            <a:off x="807913" y="7100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7A35FE-3C2C-455F-AA7C-3C617A31017B}"/>
              </a:ext>
            </a:extLst>
          </p:cNvPr>
          <p:cNvSpPr txBox="1"/>
          <p:nvPr/>
        </p:nvSpPr>
        <p:spPr>
          <a:xfrm>
            <a:off x="0" y="8212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测试案例：快速排序</a:t>
            </a:r>
          </a:p>
        </p:txBody>
      </p:sp>
    </p:spTree>
    <p:extLst>
      <p:ext uri="{BB962C8B-B14F-4D97-AF65-F5344CB8AC3E}">
        <p14:creationId xmlns:p14="http://schemas.microsoft.com/office/powerpoint/2010/main" val="101369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3FDD82-BD34-ECCC-D9B0-6BB0792B1F92}"/>
              </a:ext>
            </a:extLst>
          </p:cNvPr>
          <p:cNvSpPr txBox="1"/>
          <p:nvPr/>
        </p:nvSpPr>
        <p:spPr>
          <a:xfrm>
            <a:off x="0" y="82120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测试案例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：合并两个有序列表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3ECB20-C724-E56C-9837-153392EAA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1" y="619306"/>
            <a:ext cx="3007292" cy="167071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62A464E-6A55-33A6-798C-B8D80758A0FE}"/>
              </a:ext>
            </a:extLst>
          </p:cNvPr>
          <p:cNvSpPr txBox="1"/>
          <p:nvPr/>
        </p:nvSpPr>
        <p:spPr>
          <a:xfrm>
            <a:off x="620397" y="7428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308655-2242-46AD-8588-77BA8337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1" y="2290024"/>
            <a:ext cx="4460592" cy="443081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DF40FD-E880-2132-B474-42C33C666C69}"/>
              </a:ext>
            </a:extLst>
          </p:cNvPr>
          <p:cNvSpPr txBox="1"/>
          <p:nvPr/>
        </p:nvSpPr>
        <p:spPr>
          <a:xfrm>
            <a:off x="504980" y="22166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原代码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5FB547-6923-CB09-4B32-97AB30F61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32" y="1642748"/>
            <a:ext cx="5034088" cy="50780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0C04D2-84AF-213C-CF17-C1C7CF8C4DDC}"/>
              </a:ext>
            </a:extLst>
          </p:cNvPr>
          <p:cNvSpPr txBox="1"/>
          <p:nvPr/>
        </p:nvSpPr>
        <p:spPr>
          <a:xfrm>
            <a:off x="7050949" y="173599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Copilot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97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1DDEA9-4840-7FF9-7E0E-281687AED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35" y="685798"/>
            <a:ext cx="4585057" cy="604815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BC934F-B2A5-FA3B-1861-00B15FB0E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8" y="1519393"/>
            <a:ext cx="5855416" cy="43654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D0D190E-E5A2-B13A-3370-34DDDB3548B9}"/>
              </a:ext>
            </a:extLst>
          </p:cNvPr>
          <p:cNvSpPr txBox="1"/>
          <p:nvPr/>
        </p:nvSpPr>
        <p:spPr>
          <a:xfrm>
            <a:off x="7367286" y="634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90E023-A3B4-89EE-C1FA-737C0C741DC9}"/>
              </a:ext>
            </a:extLst>
          </p:cNvPr>
          <p:cNvSpPr txBox="1"/>
          <p:nvPr/>
        </p:nvSpPr>
        <p:spPr>
          <a:xfrm>
            <a:off x="914401" y="147074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CodeGen-2B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46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042AA8-5442-C004-B70A-56A0DFEDF983}"/>
              </a:ext>
            </a:extLst>
          </p:cNvPr>
          <p:cNvSpPr txBox="1"/>
          <p:nvPr/>
        </p:nvSpPr>
        <p:spPr>
          <a:xfrm>
            <a:off x="0" y="82120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测试案例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：计算两个团队的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elo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评分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DEC736-B209-3D56-CCAC-82BC74B3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0" y="714166"/>
            <a:ext cx="7372245" cy="15484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FF56FCB-E81A-103C-56BE-2D739602128A}"/>
              </a:ext>
            </a:extLst>
          </p:cNvPr>
          <p:cNvSpPr txBox="1"/>
          <p:nvPr/>
        </p:nvSpPr>
        <p:spPr>
          <a:xfrm>
            <a:off x="546979" y="7141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94B1CF-1578-234C-4F74-75EAD389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0" y="2331975"/>
            <a:ext cx="5485593" cy="43952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BE547C6-DF2F-956C-3482-D8CF58301C69}"/>
              </a:ext>
            </a:extLst>
          </p:cNvPr>
          <p:cNvSpPr txBox="1"/>
          <p:nvPr/>
        </p:nvSpPr>
        <p:spPr>
          <a:xfrm>
            <a:off x="431562" y="22982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原代码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382563-1BCE-E809-250D-CC3447B96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138" y="2331975"/>
            <a:ext cx="6229501" cy="43952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B1938CA-6F5B-B375-62E9-1BA735E7DB09}"/>
              </a:ext>
            </a:extLst>
          </p:cNvPr>
          <p:cNvSpPr txBox="1"/>
          <p:nvPr/>
        </p:nvSpPr>
        <p:spPr>
          <a:xfrm>
            <a:off x="6007949" y="226264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Copilot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D053A2-A41C-FD5C-1EBD-FBB6467C2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51" y="45720"/>
            <a:ext cx="7243356" cy="2756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60A835E-2829-9871-D28F-8A2D28FA2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51" y="2860756"/>
            <a:ext cx="6110674" cy="39515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C6B0C0-EF11-AAEC-12E5-B3E0C6C4F16C}"/>
              </a:ext>
            </a:extLst>
          </p:cNvPr>
          <p:cNvSpPr txBox="1"/>
          <p:nvPr/>
        </p:nvSpPr>
        <p:spPr>
          <a:xfrm>
            <a:off x="411315" y="280184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8152EE-284D-5489-9E8A-7C72E794FF93}"/>
              </a:ext>
            </a:extLst>
          </p:cNvPr>
          <p:cNvSpPr txBox="1"/>
          <p:nvPr/>
        </p:nvSpPr>
        <p:spPr>
          <a:xfrm>
            <a:off x="483327" y="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CodeGen-2B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3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CD0676-5D83-7D2C-4A02-650002BBCEE2}"/>
              </a:ext>
            </a:extLst>
          </p:cNvPr>
          <p:cNvSpPr txBox="1"/>
          <p:nvPr/>
        </p:nvSpPr>
        <p:spPr>
          <a:xfrm>
            <a:off x="0" y="82120"/>
            <a:ext cx="309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测试案例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：游戏阵容生成器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A44900-BDA5-52E9-7625-223A5AA6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74122"/>
            <a:ext cx="4155780" cy="63838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EF52703-9F31-3FEE-2985-EC6907062A5A}"/>
              </a:ext>
            </a:extLst>
          </p:cNvPr>
          <p:cNvSpPr txBox="1"/>
          <p:nvPr/>
        </p:nvSpPr>
        <p:spPr>
          <a:xfrm>
            <a:off x="444624" y="3910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原代码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F24385-73EA-A66C-A899-0C572D52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724" y="474122"/>
            <a:ext cx="2329442" cy="147616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12B92A1-71B5-AC5C-5978-1A9A449853AD}"/>
              </a:ext>
            </a:extLst>
          </p:cNvPr>
          <p:cNvSpPr txBox="1"/>
          <p:nvPr/>
        </p:nvSpPr>
        <p:spPr>
          <a:xfrm>
            <a:off x="5177762" y="4514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A0A04D3-FE62-0475-046D-DD2C17633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724" y="2378623"/>
            <a:ext cx="7131785" cy="43030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C9BFEF2-4136-1203-5A07-851B88482000}"/>
              </a:ext>
            </a:extLst>
          </p:cNvPr>
          <p:cNvSpPr txBox="1"/>
          <p:nvPr/>
        </p:nvSpPr>
        <p:spPr>
          <a:xfrm>
            <a:off x="5177762" y="2378623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Copilot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5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007E3D-1928-9F3A-F597-B32F72395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2" y="219620"/>
            <a:ext cx="7551419" cy="23008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C3C9E3-5714-91ED-8294-C4663D55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2" y="2644540"/>
            <a:ext cx="7375070" cy="40841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8572E5D-0AE4-2C21-97CC-0B311BD20337}"/>
              </a:ext>
            </a:extLst>
          </p:cNvPr>
          <p:cNvSpPr txBox="1"/>
          <p:nvPr/>
        </p:nvSpPr>
        <p:spPr>
          <a:xfrm>
            <a:off x="754379" y="14103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CodeGen-2B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8B42A0-757F-13DF-52B9-E6D082C6B727}"/>
              </a:ext>
            </a:extLst>
          </p:cNvPr>
          <p:cNvSpPr txBox="1"/>
          <p:nvPr/>
        </p:nvSpPr>
        <p:spPr>
          <a:xfrm>
            <a:off x="875047" y="270386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35FA15-60BA-CD03-B09E-637D911283AE}"/>
              </a:ext>
            </a:extLst>
          </p:cNvPr>
          <p:cNvSpPr txBox="1"/>
          <p:nvPr/>
        </p:nvSpPr>
        <p:spPr>
          <a:xfrm>
            <a:off x="228600" y="3146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A5814A-8372-D79E-6BAF-D8586544D94A}"/>
              </a:ext>
            </a:extLst>
          </p:cNvPr>
          <p:cNvSpPr txBox="1"/>
          <p:nvPr/>
        </p:nvSpPr>
        <p:spPr>
          <a:xfrm>
            <a:off x="2649047" y="3093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原代码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1F3151-8DC1-E145-0BDD-1AF9A9BD4335}"/>
              </a:ext>
            </a:extLst>
          </p:cNvPr>
          <p:cNvSpPr txBox="1"/>
          <p:nvPr/>
        </p:nvSpPr>
        <p:spPr>
          <a:xfrm>
            <a:off x="5069494" y="314684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Copilot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F01E0-1464-F193-388C-34124F4932A2}"/>
              </a:ext>
            </a:extLst>
          </p:cNvPr>
          <p:cNvSpPr txBox="1"/>
          <p:nvPr/>
        </p:nvSpPr>
        <p:spPr>
          <a:xfrm>
            <a:off x="8059617" y="31468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F9A08-24F0-B337-9199-0925ED669D88}"/>
              </a:ext>
            </a:extLst>
          </p:cNvPr>
          <p:cNvSpPr txBox="1"/>
          <p:nvPr/>
        </p:nvSpPr>
        <p:spPr>
          <a:xfrm>
            <a:off x="10358846" y="3146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CodeGen-2B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60E321-B25A-A1EE-D380-01AF5E6637E3}"/>
              </a:ext>
            </a:extLst>
          </p:cNvPr>
          <p:cNvSpPr/>
          <p:nvPr/>
        </p:nvSpPr>
        <p:spPr>
          <a:xfrm>
            <a:off x="84909" y="117566"/>
            <a:ext cx="12024360" cy="6466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4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89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大富</dc:creator>
  <cp:lastModifiedBy>杨 大富</cp:lastModifiedBy>
  <cp:revision>4</cp:revision>
  <dcterms:created xsi:type="dcterms:W3CDTF">2022-07-26T02:30:48Z</dcterms:created>
  <dcterms:modified xsi:type="dcterms:W3CDTF">2022-07-26T09:25:31Z</dcterms:modified>
</cp:coreProperties>
</file>