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B24CC-59D5-4D55-9FA3-3B324FE46F7B}" v="95" dt="2022-08-24T09:34:08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大富" userId="aa810e1bf9aed1e8" providerId="LiveId" clId="{52FB24CC-59D5-4D55-9FA3-3B324FE46F7B}"/>
    <pc:docChg chg="custSel addSld modSld">
      <pc:chgData name="杨 大富" userId="aa810e1bf9aed1e8" providerId="LiveId" clId="{52FB24CC-59D5-4D55-9FA3-3B324FE46F7B}" dt="2022-08-24T09:34:33.865" v="310" actId="1076"/>
      <pc:docMkLst>
        <pc:docMk/>
      </pc:docMkLst>
      <pc:sldChg chg="addSp modSp new mod">
        <pc:chgData name="杨 大富" userId="aa810e1bf9aed1e8" providerId="LiveId" clId="{52FB24CC-59D5-4D55-9FA3-3B324FE46F7B}" dt="2022-08-24T09:34:33.865" v="310" actId="1076"/>
        <pc:sldMkLst>
          <pc:docMk/>
          <pc:sldMk cId="2389688232" sldId="256"/>
        </pc:sldMkLst>
        <pc:spChg chg="add mod">
          <ac:chgData name="杨 大富" userId="aa810e1bf9aed1e8" providerId="LiveId" clId="{52FB24CC-59D5-4D55-9FA3-3B324FE46F7B}" dt="2022-08-24T09:34:06.337" v="308" actId="1076"/>
          <ac:spMkLst>
            <pc:docMk/>
            <pc:sldMk cId="2389688232" sldId="256"/>
            <ac:spMk id="2" creationId="{596EA3CB-6540-67C6-6205-013EE68F2582}"/>
          </ac:spMkLst>
        </pc:spChg>
        <pc:spChg chg="add mod">
          <ac:chgData name="杨 大富" userId="aa810e1bf9aed1e8" providerId="LiveId" clId="{52FB24CC-59D5-4D55-9FA3-3B324FE46F7B}" dt="2022-08-24T09:34:33.865" v="310" actId="1076"/>
          <ac:spMkLst>
            <pc:docMk/>
            <pc:sldMk cId="2389688232" sldId="256"/>
            <ac:spMk id="3" creationId="{E98D28E5-0F4D-9C26-BA47-39F0B6D69F72}"/>
          </ac:spMkLst>
        </pc:spChg>
        <pc:picChg chg="add mod">
          <ac:chgData name="杨 大富" userId="aa810e1bf9aed1e8" providerId="LiveId" clId="{52FB24CC-59D5-4D55-9FA3-3B324FE46F7B}" dt="2022-08-24T09:34:08.462" v="309" actId="1076"/>
          <ac:picMkLst>
            <pc:docMk/>
            <pc:sldMk cId="2389688232" sldId="256"/>
            <ac:picMk id="1026" creationId="{56786475-598C-D63C-85E9-45057EBEDE8D}"/>
          </ac:picMkLst>
        </pc:picChg>
      </pc:sldChg>
      <pc:sldChg chg="addSp delSp modSp add mod">
        <pc:chgData name="杨 大富" userId="aa810e1bf9aed1e8" providerId="LiveId" clId="{52FB24CC-59D5-4D55-9FA3-3B324FE46F7B}" dt="2022-08-24T09:20:22.084" v="88" actId="1076"/>
        <pc:sldMkLst>
          <pc:docMk/>
          <pc:sldMk cId="986486731" sldId="257"/>
        </pc:sldMkLst>
        <pc:spChg chg="add mod">
          <ac:chgData name="杨 大富" userId="aa810e1bf9aed1e8" providerId="LiveId" clId="{52FB24CC-59D5-4D55-9FA3-3B324FE46F7B}" dt="2022-08-24T09:19:32.344" v="82" actId="1076"/>
          <ac:spMkLst>
            <pc:docMk/>
            <pc:sldMk cId="986486731" sldId="257"/>
            <ac:spMk id="4" creationId="{29DAA893-F6E3-164A-9E34-71B828879BA6}"/>
          </ac:spMkLst>
        </pc:spChg>
        <pc:picChg chg="add del mod">
          <ac:chgData name="杨 大富" userId="aa810e1bf9aed1e8" providerId="LiveId" clId="{52FB24CC-59D5-4D55-9FA3-3B324FE46F7B}" dt="2022-08-24T09:20:11.509" v="83" actId="478"/>
          <ac:picMkLst>
            <pc:docMk/>
            <pc:sldMk cId="986486731" sldId="257"/>
            <ac:picMk id="3" creationId="{21766CA6-99E3-AD3F-C568-EA503CF1F31B}"/>
          </ac:picMkLst>
        </pc:picChg>
        <pc:picChg chg="add mod">
          <ac:chgData name="杨 大富" userId="aa810e1bf9aed1e8" providerId="LiveId" clId="{52FB24CC-59D5-4D55-9FA3-3B324FE46F7B}" dt="2022-08-24T09:20:22.084" v="88" actId="1076"/>
          <ac:picMkLst>
            <pc:docMk/>
            <pc:sldMk cId="986486731" sldId="257"/>
            <ac:picMk id="6" creationId="{30113116-D19E-FFC4-6523-B7FC082C5BF0}"/>
          </ac:picMkLst>
        </pc:picChg>
      </pc:sldChg>
      <pc:sldChg chg="addSp modSp add mod">
        <pc:chgData name="杨 大富" userId="aa810e1bf9aed1e8" providerId="LiveId" clId="{52FB24CC-59D5-4D55-9FA3-3B324FE46F7B}" dt="2022-08-24T09:23:22.756" v="116" actId="1076"/>
        <pc:sldMkLst>
          <pc:docMk/>
          <pc:sldMk cId="1173905784" sldId="258"/>
        </pc:sldMkLst>
        <pc:spChg chg="add mod">
          <ac:chgData name="杨 大富" userId="aa810e1bf9aed1e8" providerId="LiveId" clId="{52FB24CC-59D5-4D55-9FA3-3B324FE46F7B}" dt="2022-08-24T09:23:22.756" v="116" actId="1076"/>
          <ac:spMkLst>
            <pc:docMk/>
            <pc:sldMk cId="1173905784" sldId="258"/>
            <ac:spMk id="6" creationId="{B74C76F8-0634-79AE-6728-89D01FB54A77}"/>
          </ac:spMkLst>
        </pc:spChg>
        <pc:picChg chg="add mod">
          <ac:chgData name="杨 大富" userId="aa810e1bf9aed1e8" providerId="LiveId" clId="{52FB24CC-59D5-4D55-9FA3-3B324FE46F7B}" dt="2022-08-24T09:22:54.531" v="107" actId="14100"/>
          <ac:picMkLst>
            <pc:docMk/>
            <pc:sldMk cId="1173905784" sldId="258"/>
            <ac:picMk id="3" creationId="{D0EF7163-54FC-1F23-C50B-43BBAE238873}"/>
          </ac:picMkLst>
        </pc:picChg>
        <pc:picChg chg="add mod">
          <ac:chgData name="杨 大富" userId="aa810e1bf9aed1e8" providerId="LiveId" clId="{52FB24CC-59D5-4D55-9FA3-3B324FE46F7B}" dt="2022-08-24T09:22:51.837" v="106" actId="1076"/>
          <ac:picMkLst>
            <pc:docMk/>
            <pc:sldMk cId="1173905784" sldId="258"/>
            <ac:picMk id="5" creationId="{D0DEF51B-9F0E-DF0D-EE07-7B59A7FFAD45}"/>
          </ac:picMkLst>
        </pc:picChg>
      </pc:sldChg>
      <pc:sldChg chg="addSp modSp add mod">
        <pc:chgData name="杨 大富" userId="aa810e1bf9aed1e8" providerId="LiveId" clId="{52FB24CC-59D5-4D55-9FA3-3B324FE46F7B}" dt="2022-08-24T09:33:58.511" v="307" actId="1076"/>
        <pc:sldMkLst>
          <pc:docMk/>
          <pc:sldMk cId="3915059277" sldId="259"/>
        </pc:sldMkLst>
        <pc:spChg chg="add mod">
          <ac:chgData name="杨 大富" userId="aa810e1bf9aed1e8" providerId="LiveId" clId="{52FB24CC-59D5-4D55-9FA3-3B324FE46F7B}" dt="2022-08-24T09:25:19.293" v="159" actId="113"/>
          <ac:spMkLst>
            <pc:docMk/>
            <pc:sldMk cId="3915059277" sldId="259"/>
            <ac:spMk id="2" creationId="{37DE0A88-3054-0A4C-99AE-2EEDC62377C9}"/>
          </ac:spMkLst>
        </pc:spChg>
        <pc:spChg chg="add mod">
          <ac:chgData name="杨 大富" userId="aa810e1bf9aed1e8" providerId="LiveId" clId="{52FB24CC-59D5-4D55-9FA3-3B324FE46F7B}" dt="2022-08-24T09:26:09.104" v="182" actId="1076"/>
          <ac:spMkLst>
            <pc:docMk/>
            <pc:sldMk cId="3915059277" sldId="259"/>
            <ac:spMk id="3" creationId="{C6CC81B7-5087-FB56-6591-050B4FAA6A27}"/>
          </ac:spMkLst>
        </pc:spChg>
        <pc:spChg chg="add mod">
          <ac:chgData name="杨 大富" userId="aa810e1bf9aed1e8" providerId="LiveId" clId="{52FB24CC-59D5-4D55-9FA3-3B324FE46F7B}" dt="2022-08-24T09:26:22.230" v="185"/>
          <ac:spMkLst>
            <pc:docMk/>
            <pc:sldMk cId="3915059277" sldId="259"/>
            <ac:spMk id="4" creationId="{42307E9A-C414-B3A9-EAD2-B5EFBE7067AB}"/>
          </ac:spMkLst>
        </pc:spChg>
        <pc:spChg chg="add mod">
          <ac:chgData name="杨 大富" userId="aa810e1bf9aed1e8" providerId="LiveId" clId="{52FB24CC-59D5-4D55-9FA3-3B324FE46F7B}" dt="2022-08-24T09:27:21.263" v="210" actId="1076"/>
          <ac:spMkLst>
            <pc:docMk/>
            <pc:sldMk cId="3915059277" sldId="259"/>
            <ac:spMk id="5" creationId="{A2F8374D-5D39-EEA8-7750-885F964861FF}"/>
          </ac:spMkLst>
        </pc:spChg>
        <pc:spChg chg="add mod">
          <ac:chgData name="杨 大富" userId="aa810e1bf9aed1e8" providerId="LiveId" clId="{52FB24CC-59D5-4D55-9FA3-3B324FE46F7B}" dt="2022-08-24T09:32:05.355" v="277" actId="207"/>
          <ac:spMkLst>
            <pc:docMk/>
            <pc:sldMk cId="3915059277" sldId="259"/>
            <ac:spMk id="6" creationId="{B502A8DA-5B7A-636E-984D-36ACCA511197}"/>
          </ac:spMkLst>
        </pc:spChg>
        <pc:spChg chg="add mod">
          <ac:chgData name="杨 大富" userId="aa810e1bf9aed1e8" providerId="LiveId" clId="{52FB24CC-59D5-4D55-9FA3-3B324FE46F7B}" dt="2022-08-24T09:33:58.511" v="307" actId="1076"/>
          <ac:spMkLst>
            <pc:docMk/>
            <pc:sldMk cId="3915059277" sldId="259"/>
            <ac:spMk id="9" creationId="{F2E3DCBF-62A7-C98D-9A90-92C05EE8F26C}"/>
          </ac:spMkLst>
        </pc:spChg>
        <pc:picChg chg="add mod">
          <ac:chgData name="杨 大富" userId="aa810e1bf9aed1e8" providerId="LiveId" clId="{52FB24CC-59D5-4D55-9FA3-3B324FE46F7B}" dt="2022-08-24T09:33:12.113" v="284" actId="1076"/>
          <ac:picMkLst>
            <pc:docMk/>
            <pc:sldMk cId="3915059277" sldId="259"/>
            <ac:picMk id="8" creationId="{BDC00AB2-3B9B-2A5C-9540-E88EA211849F}"/>
          </ac:picMkLst>
        </pc:picChg>
      </pc:sldChg>
      <pc:sldChg chg="addSp modSp add mod">
        <pc:chgData name="杨 大富" userId="aa810e1bf9aed1e8" providerId="LiveId" clId="{52FB24CC-59D5-4D55-9FA3-3B324FE46F7B}" dt="2022-08-24T09:28:58.356" v="252" actId="1076"/>
        <pc:sldMkLst>
          <pc:docMk/>
          <pc:sldMk cId="756187820" sldId="260"/>
        </pc:sldMkLst>
        <pc:spChg chg="add mod">
          <ac:chgData name="杨 大富" userId="aa810e1bf9aed1e8" providerId="LiveId" clId="{52FB24CC-59D5-4D55-9FA3-3B324FE46F7B}" dt="2022-08-24T09:27:59.348" v="225" actId="1076"/>
          <ac:spMkLst>
            <pc:docMk/>
            <pc:sldMk cId="756187820" sldId="260"/>
            <ac:spMk id="2" creationId="{3803F848-B80D-14EE-9F3F-86D95A6CBAB0}"/>
          </ac:spMkLst>
        </pc:spChg>
        <pc:spChg chg="add mod">
          <ac:chgData name="杨 大富" userId="aa810e1bf9aed1e8" providerId="LiveId" clId="{52FB24CC-59D5-4D55-9FA3-3B324FE46F7B}" dt="2022-08-24T09:28:39.704" v="249" actId="108"/>
          <ac:spMkLst>
            <pc:docMk/>
            <pc:sldMk cId="756187820" sldId="260"/>
            <ac:spMk id="3" creationId="{E2B4D7C1-FCE3-AF9C-6C45-418DB84FC5D0}"/>
          </ac:spMkLst>
        </pc:spChg>
        <pc:spChg chg="add mod">
          <ac:chgData name="杨 大富" userId="aa810e1bf9aed1e8" providerId="LiveId" clId="{52FB24CC-59D5-4D55-9FA3-3B324FE46F7B}" dt="2022-08-24T09:28:58.356" v="252" actId="1076"/>
          <ac:spMkLst>
            <pc:docMk/>
            <pc:sldMk cId="756187820" sldId="260"/>
            <ac:spMk id="4" creationId="{57D0BC1B-116A-8BEC-1CA4-5B57E0D0F4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665C6-C46E-E33F-91CF-181DA60E3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75678D-7E70-642A-2C4C-0A5D170F3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04D0E-BB64-6A96-DAAD-37A35973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1724-CF61-48C9-8ADC-79459CA0FD2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B2ED1-700E-A94D-E4CD-4B39B464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C7800-506C-52F3-B428-2F5B2AA7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184C-8F4A-41AF-95F5-B05D6D19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2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65325-9B85-4460-B71F-48C9E136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2210AC-3B62-081E-AD73-61CBAB8E7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4C40B-DD27-594D-D5CB-C65EE3CD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1724-CF61-48C9-8ADC-79459CA0FD2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8BA03-52C0-3B54-62DD-19ECC2BB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AAD74-EA82-0E91-FDE2-4F36729E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184C-8F4A-41AF-95F5-B05D6D19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4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C7A921-D09D-742A-71D0-C6D6728BF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93B9E4-F4B4-CE19-39DD-D5C2B7916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354BE-855C-8E93-CD1B-96ADC9B7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1724-CF61-48C9-8ADC-79459CA0FD2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D85D6-EBCE-3F91-5854-50553393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20121-5B90-660D-A414-3B0AF764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184C-8F4A-41AF-95F5-B05D6D19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9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4D6E8-59B6-8177-B9E0-024E59DB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9956-E355-FC09-65C5-98E2585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EC29F-449D-613E-CA65-E937549A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1724-CF61-48C9-8ADC-79459CA0FD2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6EAB0-1C34-55A4-89E1-335E7E56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B9A29-A227-A7AC-FBEE-4D70EDC7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184C-8F4A-41AF-95F5-B05D6D19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7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2FDE5-C78A-C244-1960-FA81F685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BFF11-A987-60B1-FE13-E4896F1BE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0EDF8-6F62-7A5E-FB89-E10B72E0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1724-CF61-48C9-8ADC-79459CA0FD2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D37C0-7AAF-86D0-6BAB-50B9B452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F901E-9358-B2E9-E441-5262CB48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184C-8F4A-41AF-95F5-B05D6D19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3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767EF-21B3-604F-F9B6-CA87783E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20C35-2092-1D02-63EE-D19645322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1DD20E-E856-97AB-FBE8-3A26C37EC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BBFF9-F856-0D22-3D79-88C00A5D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1724-CF61-48C9-8ADC-79459CA0FD2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93F26-0365-B683-5506-888FFCC5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2EE92C-C287-1D5D-F9F5-D6DB445C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184C-8F4A-41AF-95F5-B05D6D19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1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A6DFD-5F73-F14A-0E23-DA4294D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D4B12-CDE9-6CAA-9911-2ADFDB4C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152199-F650-D372-3D29-2BE1FD79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84E42C-3012-2CEA-4E8B-A4E70C770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7287CB-F4FB-26DF-C703-DAC122F94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982A63-666C-EEDD-329A-1581F043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1724-CF61-48C9-8ADC-79459CA0FD2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8A33C8-B17D-67D9-DBAE-3B57904B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5949A1-0E6E-4BA7-84CE-708C57F5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184C-8F4A-41AF-95F5-B05D6D19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4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A390D-CE7A-0329-C8EF-FE13A20B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455F48-13FD-1AF1-CAA3-EB7A1D18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1724-CF61-48C9-8ADC-79459CA0FD2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2FA29B-2248-CD69-79F9-9498AA68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B2DEFB-D5E8-FCD7-C73A-725520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184C-8F4A-41AF-95F5-B05D6D19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3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DDE80A-D216-4459-28DB-A644EE51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1724-CF61-48C9-8ADC-79459CA0FD2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D59AD0-FA99-1357-BC1A-F1EBF608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A702D-DE91-D771-3B4C-303EF116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184C-8F4A-41AF-95F5-B05D6D19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6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A5CD4-8548-C296-3A90-B7F67DE3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D39EB-B5A8-E65E-C8DE-66F826A7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8CB1E-9CE1-5F32-512F-F1EED03F9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4E3052-15FB-BC28-8E18-F8A9DD8B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1724-CF61-48C9-8ADC-79459CA0FD2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60A05-B444-B120-AD68-33AB91E7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F4C73-0D4F-BEDE-4670-F3B38E11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184C-8F4A-41AF-95F5-B05D6D19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785C8-0F3D-3547-F02E-7A47AD8C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553926-E9E3-BABE-8224-587A23B3F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C43B4-0F65-998E-3F16-219F3B28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79C31-789D-A20B-07F9-A899FD11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1724-CF61-48C9-8ADC-79459CA0FD2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0457E-5B9D-220B-F196-E51E0215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5877C-DF03-8EF2-01FC-6E1FCDF2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184C-8F4A-41AF-95F5-B05D6D19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9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549CD0-CFB7-1A5F-A874-C5F81A15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409272-C899-69A4-B52E-80CE143A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D52B5-4A63-121F-6010-FB51863C0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724-CF61-48C9-8ADC-79459CA0FD2B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19968-479C-8FB0-FBB4-97A907522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FF94C-C5D6-5F2E-4868-59DC54B6E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4184C-8F4A-41AF-95F5-B05D6D19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96EA3CB-6540-67C6-6205-013EE68F2582}"/>
              </a:ext>
            </a:extLst>
          </p:cNvPr>
          <p:cNvSpPr txBox="1"/>
          <p:nvPr/>
        </p:nvSpPr>
        <p:spPr>
          <a:xfrm>
            <a:off x="2826228" y="1267691"/>
            <a:ext cx="6359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代码补全的应用方案讨论会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8D28E5-0F4D-9C26-BA47-39F0B6D69F72}"/>
              </a:ext>
            </a:extLst>
          </p:cNvPr>
          <p:cNvSpPr txBox="1"/>
          <p:nvPr/>
        </p:nvSpPr>
        <p:spPr>
          <a:xfrm>
            <a:off x="9642765" y="5939132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2022-08-24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图像">
            <a:extLst>
              <a:ext uri="{FF2B5EF4-FFF2-40B4-BE49-F238E27FC236}">
                <a16:creationId xmlns:a16="http://schemas.microsoft.com/office/drawing/2014/main" id="{56786475-598C-D63C-85E9-45057EBE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1" y="2763980"/>
            <a:ext cx="3636817" cy="363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68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DAA893-F6E3-164A-9E34-71B828879BA6}"/>
              </a:ext>
            </a:extLst>
          </p:cNvPr>
          <p:cNvSpPr txBox="1"/>
          <p:nvPr/>
        </p:nvSpPr>
        <p:spPr>
          <a:xfrm>
            <a:off x="412355" y="296050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Copilot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113116-D19E-FFC4-6523-B7FC082C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115670"/>
            <a:ext cx="9556898" cy="544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8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EF7163-54FC-1F23-C50B-43BBAE23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2050672"/>
            <a:ext cx="5874779" cy="36361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DEF51B-9F0E-DF0D-EE07-7B59A7FFA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09" y="2050672"/>
            <a:ext cx="5770417" cy="36361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4C76F8-0634-79AE-6728-89D01FB54A77}"/>
              </a:ext>
            </a:extLst>
          </p:cNvPr>
          <p:cNvSpPr txBox="1"/>
          <p:nvPr/>
        </p:nvSpPr>
        <p:spPr>
          <a:xfrm>
            <a:off x="322300" y="351468"/>
            <a:ext cx="125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Tabnine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DE0A88-3054-0A4C-99AE-2EEDC62377C9}"/>
              </a:ext>
            </a:extLst>
          </p:cNvPr>
          <p:cNvSpPr txBox="1"/>
          <p:nvPr/>
        </p:nvSpPr>
        <p:spPr>
          <a:xfrm>
            <a:off x="1059873" y="89361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目前待解决的核心问题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CC81B7-5087-FB56-6591-050B4FAA6A27}"/>
              </a:ext>
            </a:extLst>
          </p:cNvPr>
          <p:cNvSpPr txBox="1"/>
          <p:nvPr/>
        </p:nvSpPr>
        <p:spPr>
          <a:xfrm>
            <a:off x="1634836" y="2105891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、模型的工业级部署：推理及加速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307E9A-C414-B3A9-EAD2-B5EFBE7067AB}"/>
              </a:ext>
            </a:extLst>
          </p:cNvPr>
          <p:cNvSpPr txBox="1"/>
          <p:nvPr/>
        </p:nvSpPr>
        <p:spPr>
          <a:xfrm>
            <a:off x="1634836" y="3028890"/>
            <a:ext cx="4443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、大小模型搭配使用的用户交互问题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F8374D-5D39-EEA8-7750-885F964861FF}"/>
              </a:ext>
            </a:extLst>
          </p:cNvPr>
          <p:cNvSpPr txBox="1"/>
          <p:nvPr/>
        </p:nvSpPr>
        <p:spPr>
          <a:xfrm>
            <a:off x="1634836" y="3951889"/>
            <a:ext cx="4701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、前端的用户使用体验的持续优化问题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502A8DA-5B7A-636E-984D-36ACCA511197}"/>
              </a:ext>
            </a:extLst>
          </p:cNvPr>
          <p:cNvSpPr/>
          <p:nvPr/>
        </p:nvSpPr>
        <p:spPr>
          <a:xfrm>
            <a:off x="6539345" y="2105891"/>
            <a:ext cx="1233055" cy="40011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C00AB2-3B9B-2A5C-9540-E88EA211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270" y="1510145"/>
            <a:ext cx="4042318" cy="17664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E3DCBF-62A7-C98D-9A90-92C05EE8F26C}"/>
              </a:ext>
            </a:extLst>
          </p:cNvPr>
          <p:cNvSpPr txBox="1"/>
          <p:nvPr/>
        </p:nvSpPr>
        <p:spPr>
          <a:xfrm>
            <a:off x="7872270" y="907472"/>
            <a:ext cx="131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TorchServe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5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03F848-B80D-14EE-9F3F-86D95A6CBAB0}"/>
              </a:ext>
            </a:extLst>
          </p:cNvPr>
          <p:cNvSpPr txBox="1"/>
          <p:nvPr/>
        </p:nvSpPr>
        <p:spPr>
          <a:xfrm>
            <a:off x="1343891" y="76200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后续的工作规划：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B4D7C1-FCE3-AF9C-6C45-418DB84FC5D0}"/>
              </a:ext>
            </a:extLst>
          </p:cNvPr>
          <p:cNvSpPr txBox="1"/>
          <p:nvPr/>
        </p:nvSpPr>
        <p:spPr>
          <a:xfrm>
            <a:off x="1918854" y="1911927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、前端的工作重点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D0BC1B-116A-8BEC-1CA4-5B57E0D0F459}"/>
              </a:ext>
            </a:extLst>
          </p:cNvPr>
          <p:cNvSpPr txBox="1"/>
          <p:nvPr/>
        </p:nvSpPr>
        <p:spPr>
          <a:xfrm>
            <a:off x="1918854" y="2938744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、后端的工作重点</a:t>
            </a:r>
          </a:p>
        </p:txBody>
      </p:sp>
    </p:spTree>
    <p:extLst>
      <p:ext uri="{BB962C8B-B14F-4D97-AF65-F5344CB8AC3E}">
        <p14:creationId xmlns:p14="http://schemas.microsoft.com/office/powerpoint/2010/main" val="75618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67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大富</dc:creator>
  <cp:lastModifiedBy>杨 大富</cp:lastModifiedBy>
  <cp:revision>1</cp:revision>
  <dcterms:created xsi:type="dcterms:W3CDTF">2022-08-24T09:14:36Z</dcterms:created>
  <dcterms:modified xsi:type="dcterms:W3CDTF">2022-08-24T09:34:36Z</dcterms:modified>
</cp:coreProperties>
</file>