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6DF41-94F8-4575-B067-A1CDA56A4C7D}" v="395" dt="2022-11-04T02:46:13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大富" userId="aa810e1bf9aed1e8" providerId="LiveId" clId="{97A6DF41-94F8-4575-B067-A1CDA56A4C7D}"/>
    <pc:docChg chg="undo custSel addSld delSld modSld sldOrd">
      <pc:chgData name="杨 大富" userId="aa810e1bf9aed1e8" providerId="LiveId" clId="{97A6DF41-94F8-4575-B067-A1CDA56A4C7D}" dt="2022-11-04T02:51:37.557" v="2092" actId="2696"/>
      <pc:docMkLst>
        <pc:docMk/>
      </pc:docMkLst>
      <pc:sldChg chg="addSp delSp modSp new mod">
        <pc:chgData name="杨 大富" userId="aa810e1bf9aed1e8" providerId="LiveId" clId="{97A6DF41-94F8-4575-B067-A1CDA56A4C7D}" dt="2022-11-04T01:29:35.647" v="1223" actId="693"/>
        <pc:sldMkLst>
          <pc:docMk/>
          <pc:sldMk cId="3619151247" sldId="256"/>
        </pc:sldMkLst>
        <pc:spChg chg="add del mod">
          <ac:chgData name="杨 大富" userId="aa810e1bf9aed1e8" providerId="LiveId" clId="{97A6DF41-94F8-4575-B067-A1CDA56A4C7D}" dt="2022-11-04T01:28:20.225" v="1206" actId="21"/>
          <ac:spMkLst>
            <pc:docMk/>
            <pc:sldMk cId="3619151247" sldId="256"/>
            <ac:spMk id="2" creationId="{9CD95337-3DED-2837-D9E3-7B04E43902C8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4" creationId="{BDEF1D1C-6131-CAF5-7DE2-FB656D24138C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5" creationId="{9FB37BE3-60AB-BBCB-8485-DD43B9D80566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6" creationId="{727F65C7-5591-A3FF-F9F8-BEC5DC7C8CE3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7" creationId="{2FE3F4E0-9B4A-DA5E-50F6-8CEE7179A33F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8" creationId="{24EDCCCA-B005-70BC-74A8-7105A36CD71F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9" creationId="{0AC764A6-F069-1D6E-62D4-6A60CFE6D89A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10" creationId="{F6E51307-2271-3C4A-73EE-752A29C890D2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11" creationId="{A1C11CB7-42D1-E05A-B995-2CB08C948450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12" creationId="{FE6B53DE-85F2-378B-3341-B54598CEA872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13" creationId="{6355EE1B-4991-479C-D796-20FD0F179873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14" creationId="{DA7D9A68-4A86-1AC7-6EAD-EEE038898081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15" creationId="{AF73FC88-4ADD-8FEE-A1BD-0D66030AD530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16" creationId="{17AC49C5-B292-007A-B626-C843B19BF49A}"/>
          </ac:spMkLst>
        </pc:spChg>
        <pc:spChg chg="add mod">
          <ac:chgData name="杨 大富" userId="aa810e1bf9aed1e8" providerId="LiveId" clId="{97A6DF41-94F8-4575-B067-A1CDA56A4C7D}" dt="2022-11-04T01:29:35.647" v="1223" actId="693"/>
          <ac:spMkLst>
            <pc:docMk/>
            <pc:sldMk cId="3619151247" sldId="256"/>
            <ac:spMk id="17" creationId="{31F0AB28-658C-B9ED-84F7-24BB3EA258C8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20" creationId="{94E865B9-983B-5C74-0F59-A896491ED471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21" creationId="{C39683FE-F967-B7CB-754C-AAF22753798F}"/>
          </ac:spMkLst>
        </pc:spChg>
        <pc:spChg chg="add mod">
          <ac:chgData name="杨 大富" userId="aa810e1bf9aed1e8" providerId="LiveId" clId="{97A6DF41-94F8-4575-B067-A1CDA56A4C7D}" dt="2022-11-04T01:28:58.254" v="1217" actId="1076"/>
          <ac:spMkLst>
            <pc:docMk/>
            <pc:sldMk cId="3619151247" sldId="256"/>
            <ac:spMk id="24" creationId="{7C614077-B660-F00E-317D-0B1D178256B6}"/>
          </ac:spMkLst>
        </pc:spChg>
        <pc:picChg chg="add mod">
          <ac:chgData name="杨 大富" userId="aa810e1bf9aed1e8" providerId="LiveId" clId="{97A6DF41-94F8-4575-B067-A1CDA56A4C7D}" dt="2022-10-14T06:32:16.339" v="27"/>
          <ac:picMkLst>
            <pc:docMk/>
            <pc:sldMk cId="3619151247" sldId="256"/>
            <ac:picMk id="3" creationId="{DE9C4961-DA14-F1F5-933B-F3170E53B69A}"/>
          </ac:picMkLst>
        </pc:picChg>
        <pc:cxnChg chg="add mod">
          <ac:chgData name="杨 大富" userId="aa810e1bf9aed1e8" providerId="LiveId" clId="{97A6DF41-94F8-4575-B067-A1CDA56A4C7D}" dt="2022-11-04T01:28:58.254" v="1217" actId="1076"/>
          <ac:cxnSpMkLst>
            <pc:docMk/>
            <pc:sldMk cId="3619151247" sldId="256"/>
            <ac:cxnSpMk id="18" creationId="{17871ADF-87E4-79B9-DD1A-A0E9E3410B74}"/>
          </ac:cxnSpMkLst>
        </pc:cxnChg>
        <pc:cxnChg chg="add mod">
          <ac:chgData name="杨 大富" userId="aa810e1bf9aed1e8" providerId="LiveId" clId="{97A6DF41-94F8-4575-B067-A1CDA56A4C7D}" dt="2022-11-04T01:28:58.254" v="1217" actId="1076"/>
          <ac:cxnSpMkLst>
            <pc:docMk/>
            <pc:sldMk cId="3619151247" sldId="256"/>
            <ac:cxnSpMk id="19" creationId="{59F3030B-89BA-9147-99A1-508AEF91F7F9}"/>
          </ac:cxnSpMkLst>
        </pc:cxnChg>
        <pc:cxnChg chg="add mod">
          <ac:chgData name="杨 大富" userId="aa810e1bf9aed1e8" providerId="LiveId" clId="{97A6DF41-94F8-4575-B067-A1CDA56A4C7D}" dt="2022-11-04T01:28:58.254" v="1217" actId="1076"/>
          <ac:cxnSpMkLst>
            <pc:docMk/>
            <pc:sldMk cId="3619151247" sldId="256"/>
            <ac:cxnSpMk id="23" creationId="{DFAB68BD-9F0E-B208-A053-78838D5487B7}"/>
          </ac:cxnSpMkLst>
        </pc:cxnChg>
        <pc:cxnChg chg="add mod">
          <ac:chgData name="杨 大富" userId="aa810e1bf9aed1e8" providerId="LiveId" clId="{97A6DF41-94F8-4575-B067-A1CDA56A4C7D}" dt="2022-11-04T01:28:58.254" v="1217" actId="1076"/>
          <ac:cxnSpMkLst>
            <pc:docMk/>
            <pc:sldMk cId="3619151247" sldId="256"/>
            <ac:cxnSpMk id="25" creationId="{C47BB28A-66D3-C19A-7BAB-475476AACA73}"/>
          </ac:cxnSpMkLst>
        </pc:cxnChg>
        <pc:cxnChg chg="add mod">
          <ac:chgData name="杨 大富" userId="aa810e1bf9aed1e8" providerId="LiveId" clId="{97A6DF41-94F8-4575-B067-A1CDA56A4C7D}" dt="2022-11-04T01:28:58.254" v="1217" actId="1076"/>
          <ac:cxnSpMkLst>
            <pc:docMk/>
            <pc:sldMk cId="3619151247" sldId="256"/>
            <ac:cxnSpMk id="26" creationId="{86A60FD1-B894-BAEE-35C9-9C1166E8FDCE}"/>
          </ac:cxnSpMkLst>
        </pc:cxnChg>
      </pc:sldChg>
      <pc:sldChg chg="addSp delSp modSp new mod">
        <pc:chgData name="杨 大富" userId="aa810e1bf9aed1e8" providerId="LiveId" clId="{97A6DF41-94F8-4575-B067-A1CDA56A4C7D}" dt="2022-10-14T07:21:08.276" v="505" actId="207"/>
        <pc:sldMkLst>
          <pc:docMk/>
          <pc:sldMk cId="3257910178" sldId="257"/>
        </pc:sldMkLst>
        <pc:spChg chg="add mod">
          <ac:chgData name="杨 大富" userId="aa810e1bf9aed1e8" providerId="LiveId" clId="{97A6DF41-94F8-4575-B067-A1CDA56A4C7D}" dt="2022-10-14T07:06:08.416" v="251" actId="113"/>
          <ac:spMkLst>
            <pc:docMk/>
            <pc:sldMk cId="3257910178" sldId="257"/>
            <ac:spMk id="3" creationId="{297C8114-6654-5A12-B3A0-1179C494DA1B}"/>
          </ac:spMkLst>
        </pc:spChg>
        <pc:spChg chg="add mod">
          <ac:chgData name="杨 大富" userId="aa810e1bf9aed1e8" providerId="LiveId" clId="{97A6DF41-94F8-4575-B067-A1CDA56A4C7D}" dt="2022-10-14T07:12:08.122" v="384" actId="255"/>
          <ac:spMkLst>
            <pc:docMk/>
            <pc:sldMk cId="3257910178" sldId="257"/>
            <ac:spMk id="4" creationId="{FE06A5FE-8037-1199-648F-ACF6388B0DBB}"/>
          </ac:spMkLst>
        </pc:spChg>
        <pc:spChg chg="add mod">
          <ac:chgData name="杨 大富" userId="aa810e1bf9aed1e8" providerId="LiveId" clId="{97A6DF41-94F8-4575-B067-A1CDA56A4C7D}" dt="2022-10-14T07:12:16.297" v="386" actId="14100"/>
          <ac:spMkLst>
            <pc:docMk/>
            <pc:sldMk cId="3257910178" sldId="257"/>
            <ac:spMk id="5" creationId="{AC1E5CF2-BB13-B176-C3E8-6C60A17A6480}"/>
          </ac:spMkLst>
        </pc:spChg>
        <pc:spChg chg="add mod">
          <ac:chgData name="杨 大富" userId="aa810e1bf9aed1e8" providerId="LiveId" clId="{97A6DF41-94F8-4575-B067-A1CDA56A4C7D}" dt="2022-10-14T07:12:49.421" v="391" actId="113"/>
          <ac:spMkLst>
            <pc:docMk/>
            <pc:sldMk cId="3257910178" sldId="257"/>
            <ac:spMk id="6" creationId="{1A5FD84F-A530-FB76-CD4C-006B0FD50F3E}"/>
          </ac:spMkLst>
        </pc:spChg>
        <pc:spChg chg="add mod">
          <ac:chgData name="杨 大富" userId="aa810e1bf9aed1e8" providerId="LiveId" clId="{97A6DF41-94F8-4575-B067-A1CDA56A4C7D}" dt="2022-10-14T07:12:53.052" v="392" actId="113"/>
          <ac:spMkLst>
            <pc:docMk/>
            <pc:sldMk cId="3257910178" sldId="257"/>
            <ac:spMk id="7" creationId="{258CF860-2609-00AC-05F4-C249BDAE19F8}"/>
          </ac:spMkLst>
        </pc:spChg>
        <pc:spChg chg="add mod">
          <ac:chgData name="杨 大富" userId="aa810e1bf9aed1e8" providerId="LiveId" clId="{97A6DF41-94F8-4575-B067-A1CDA56A4C7D}" dt="2022-10-14T07:12:57.657" v="393" actId="113"/>
          <ac:spMkLst>
            <pc:docMk/>
            <pc:sldMk cId="3257910178" sldId="257"/>
            <ac:spMk id="8" creationId="{68A3E3EB-2AAC-F5AC-A08C-A6683D1FC9E7}"/>
          </ac:spMkLst>
        </pc:spChg>
        <pc:spChg chg="add mod">
          <ac:chgData name="杨 大富" userId="aa810e1bf9aed1e8" providerId="LiveId" clId="{97A6DF41-94F8-4575-B067-A1CDA56A4C7D}" dt="2022-10-14T07:13:00.705" v="394" actId="113"/>
          <ac:spMkLst>
            <pc:docMk/>
            <pc:sldMk cId="3257910178" sldId="257"/>
            <ac:spMk id="9" creationId="{6DDF5D8A-5E12-48CD-594D-64F10B9A1ED8}"/>
          </ac:spMkLst>
        </pc:spChg>
        <pc:spChg chg="add del">
          <ac:chgData name="杨 大富" userId="aa810e1bf9aed1e8" providerId="LiveId" clId="{97A6DF41-94F8-4575-B067-A1CDA56A4C7D}" dt="2022-10-14T07:14:30.414" v="396" actId="478"/>
          <ac:spMkLst>
            <pc:docMk/>
            <pc:sldMk cId="3257910178" sldId="257"/>
            <ac:spMk id="10" creationId="{8E400E68-2F8A-073B-4698-FD7E7447E210}"/>
          </ac:spMkLst>
        </pc:spChg>
        <pc:spChg chg="add mod">
          <ac:chgData name="杨 大富" userId="aa810e1bf9aed1e8" providerId="LiveId" clId="{97A6DF41-94F8-4575-B067-A1CDA56A4C7D}" dt="2022-10-14T07:15:48.714" v="411" actId="1076"/>
          <ac:spMkLst>
            <pc:docMk/>
            <pc:sldMk cId="3257910178" sldId="257"/>
            <ac:spMk id="11" creationId="{65C287AA-B14F-31FD-ED6F-96379D5E560F}"/>
          </ac:spMkLst>
        </pc:spChg>
        <pc:spChg chg="add mod">
          <ac:chgData name="杨 大富" userId="aa810e1bf9aed1e8" providerId="LiveId" clId="{97A6DF41-94F8-4575-B067-A1CDA56A4C7D}" dt="2022-10-14T07:15:44.846" v="410" actId="1076"/>
          <ac:spMkLst>
            <pc:docMk/>
            <pc:sldMk cId="3257910178" sldId="257"/>
            <ac:spMk id="12" creationId="{A4AC7986-3340-87A1-354E-21363643EB1F}"/>
          </ac:spMkLst>
        </pc:spChg>
        <pc:spChg chg="add mod">
          <ac:chgData name="杨 大富" userId="aa810e1bf9aed1e8" providerId="LiveId" clId="{97A6DF41-94F8-4575-B067-A1CDA56A4C7D}" dt="2022-10-14T07:15:42.450" v="409" actId="1076"/>
          <ac:spMkLst>
            <pc:docMk/>
            <pc:sldMk cId="3257910178" sldId="257"/>
            <ac:spMk id="13" creationId="{AE36AA15-35A3-E313-9E9B-686BBE135E2C}"/>
          </ac:spMkLst>
        </pc:spChg>
        <pc:spChg chg="add mod">
          <ac:chgData name="杨 大富" userId="aa810e1bf9aed1e8" providerId="LiveId" clId="{97A6DF41-94F8-4575-B067-A1CDA56A4C7D}" dt="2022-10-14T07:15:36.754" v="408" actId="1076"/>
          <ac:spMkLst>
            <pc:docMk/>
            <pc:sldMk cId="3257910178" sldId="257"/>
            <ac:spMk id="14" creationId="{6C553239-5AAC-FE30-5C4A-BF04E531F718}"/>
          </ac:spMkLst>
        </pc:spChg>
        <pc:spChg chg="add mod">
          <ac:chgData name="杨 大富" userId="aa810e1bf9aed1e8" providerId="LiveId" clId="{97A6DF41-94F8-4575-B067-A1CDA56A4C7D}" dt="2022-10-14T07:16:37.391" v="416" actId="1582"/>
          <ac:spMkLst>
            <pc:docMk/>
            <pc:sldMk cId="3257910178" sldId="257"/>
            <ac:spMk id="15" creationId="{E803978C-7FA1-91B2-E0BA-8185F00FC60D}"/>
          </ac:spMkLst>
        </pc:spChg>
        <pc:spChg chg="add mod">
          <ac:chgData name="杨 大富" userId="aa810e1bf9aed1e8" providerId="LiveId" clId="{97A6DF41-94F8-4575-B067-A1CDA56A4C7D}" dt="2022-10-14T07:20:57.433" v="502" actId="1076"/>
          <ac:spMkLst>
            <pc:docMk/>
            <pc:sldMk cId="3257910178" sldId="257"/>
            <ac:spMk id="18" creationId="{787A89BC-A0CA-B5AD-7ACB-500FD7EE160C}"/>
          </ac:spMkLst>
        </pc:spChg>
        <pc:spChg chg="add mod">
          <ac:chgData name="杨 大富" userId="aa810e1bf9aed1e8" providerId="LiveId" clId="{97A6DF41-94F8-4575-B067-A1CDA56A4C7D}" dt="2022-10-14T07:21:08.276" v="505" actId="207"/>
          <ac:spMkLst>
            <pc:docMk/>
            <pc:sldMk cId="3257910178" sldId="257"/>
            <ac:spMk id="19" creationId="{09799674-D8CA-A06A-A6E6-72DFF40C4B60}"/>
          </ac:spMkLst>
        </pc:spChg>
        <pc:picChg chg="add mod">
          <ac:chgData name="杨 大富" userId="aa810e1bf9aed1e8" providerId="LiveId" clId="{97A6DF41-94F8-4575-B067-A1CDA56A4C7D}" dt="2022-10-14T06:51:22.494" v="216"/>
          <ac:picMkLst>
            <pc:docMk/>
            <pc:sldMk cId="3257910178" sldId="257"/>
            <ac:picMk id="2" creationId="{73813752-6EB9-5C57-7E2D-479412FE1AC6}"/>
          </ac:picMkLst>
        </pc:picChg>
        <pc:cxnChg chg="add">
          <ac:chgData name="杨 大富" userId="aa810e1bf9aed1e8" providerId="LiveId" clId="{97A6DF41-94F8-4575-B067-A1CDA56A4C7D}" dt="2022-10-14T07:16:56.901" v="417" actId="11529"/>
          <ac:cxnSpMkLst>
            <pc:docMk/>
            <pc:sldMk cId="3257910178" sldId="257"/>
            <ac:cxnSpMk id="17" creationId="{9BAB5E31-4CF4-7BAE-861B-53605C96902F}"/>
          </ac:cxnSpMkLst>
        </pc:cxnChg>
      </pc:sldChg>
      <pc:sldChg chg="addSp modSp new mod">
        <pc:chgData name="杨 大富" userId="aa810e1bf9aed1e8" providerId="LiveId" clId="{97A6DF41-94F8-4575-B067-A1CDA56A4C7D}" dt="2022-10-25T02:23:08.136" v="1172" actId="1076"/>
        <pc:sldMkLst>
          <pc:docMk/>
          <pc:sldMk cId="1390294075" sldId="258"/>
        </pc:sldMkLst>
        <pc:spChg chg="add mod">
          <ac:chgData name="杨 大富" userId="aa810e1bf9aed1e8" providerId="LiveId" clId="{97A6DF41-94F8-4575-B067-A1CDA56A4C7D}" dt="2022-10-14T07:22:16.645" v="517" actId="113"/>
          <ac:spMkLst>
            <pc:docMk/>
            <pc:sldMk cId="1390294075" sldId="258"/>
            <ac:spMk id="2" creationId="{ACDEFD5B-A667-E46A-EABB-4BADE2272004}"/>
          </ac:spMkLst>
        </pc:spChg>
        <pc:spChg chg="add mod">
          <ac:chgData name="杨 大富" userId="aa810e1bf9aed1e8" providerId="LiveId" clId="{97A6DF41-94F8-4575-B067-A1CDA56A4C7D}" dt="2022-10-14T08:58:18.514" v="1029" actId="14100"/>
          <ac:spMkLst>
            <pc:docMk/>
            <pc:sldMk cId="1390294075" sldId="258"/>
            <ac:spMk id="4" creationId="{D88FF9B3-6C82-77EA-AE0E-10308B80261B}"/>
          </ac:spMkLst>
        </pc:spChg>
        <pc:spChg chg="add mod">
          <ac:chgData name="杨 大富" userId="aa810e1bf9aed1e8" providerId="LiveId" clId="{97A6DF41-94F8-4575-B067-A1CDA56A4C7D}" dt="2022-10-14T07:29:20.896" v="657" actId="1076"/>
          <ac:spMkLst>
            <pc:docMk/>
            <pc:sldMk cId="1390294075" sldId="258"/>
            <ac:spMk id="5" creationId="{9432D2CE-6D4B-4C21-264C-5C96B373A7E1}"/>
          </ac:spMkLst>
        </pc:spChg>
        <pc:spChg chg="add mod">
          <ac:chgData name="杨 大富" userId="aa810e1bf9aed1e8" providerId="LiveId" clId="{97A6DF41-94F8-4575-B067-A1CDA56A4C7D}" dt="2022-10-14T07:29:20.896" v="657" actId="1076"/>
          <ac:spMkLst>
            <pc:docMk/>
            <pc:sldMk cId="1390294075" sldId="258"/>
            <ac:spMk id="6" creationId="{51D2459E-223E-1E5A-C722-655031EFE426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7" creationId="{5BD52719-DE87-AD9E-507E-697FED6B1067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8" creationId="{C22C7ADF-AE5B-38AF-AF9A-3FB25A23BD04}"/>
          </ac:spMkLst>
        </pc:spChg>
        <pc:spChg chg="add mod">
          <ac:chgData name="杨 大富" userId="aa810e1bf9aed1e8" providerId="LiveId" clId="{97A6DF41-94F8-4575-B067-A1CDA56A4C7D}" dt="2022-10-14T07:29:20.896" v="657" actId="1076"/>
          <ac:spMkLst>
            <pc:docMk/>
            <pc:sldMk cId="1390294075" sldId="258"/>
            <ac:spMk id="9" creationId="{7E662DD5-3387-434E-1C8A-7754E00DDCA0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10" creationId="{1C7B7AF3-7EA2-045C-2055-1F663EF0C3A9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11" creationId="{D8B8292C-22D1-DD1A-4B7B-888130CFB33F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12" creationId="{14781EA2-5EAA-1444-8B3F-7CF591C0BACF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13" creationId="{4D518AD8-CFB5-233E-62CC-A161AE4ED4BB}"/>
          </ac:spMkLst>
        </pc:spChg>
        <pc:spChg chg="add mod">
          <ac:chgData name="杨 大富" userId="aa810e1bf9aed1e8" providerId="LiveId" clId="{97A6DF41-94F8-4575-B067-A1CDA56A4C7D}" dt="2022-10-14T07:29:20.896" v="657" actId="1076"/>
          <ac:spMkLst>
            <pc:docMk/>
            <pc:sldMk cId="1390294075" sldId="258"/>
            <ac:spMk id="14" creationId="{0E3ABD64-E269-A263-AE2D-33CB7951D63C}"/>
          </ac:spMkLst>
        </pc:spChg>
        <pc:spChg chg="add mod">
          <ac:chgData name="杨 大富" userId="aa810e1bf9aed1e8" providerId="LiveId" clId="{97A6DF41-94F8-4575-B067-A1CDA56A4C7D}" dt="2022-10-14T07:29:20.896" v="657" actId="1076"/>
          <ac:spMkLst>
            <pc:docMk/>
            <pc:sldMk cId="1390294075" sldId="258"/>
            <ac:spMk id="15" creationId="{621BD9F8-1071-396F-4259-0D3F82E1CF94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16" creationId="{5F43B777-8FD8-83A6-EBCA-22967BA191B5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17" creationId="{83A4F432-6949-88EF-424D-15DAA793A740}"/>
          </ac:spMkLst>
        </pc:spChg>
        <pc:spChg chg="add mod">
          <ac:chgData name="杨 大富" userId="aa810e1bf9aed1e8" providerId="LiveId" clId="{97A6DF41-94F8-4575-B067-A1CDA56A4C7D}" dt="2022-10-14T07:29:20.896" v="657" actId="1076"/>
          <ac:spMkLst>
            <pc:docMk/>
            <pc:sldMk cId="1390294075" sldId="258"/>
            <ac:spMk id="20" creationId="{F94CE7C0-4ABC-3008-154B-A2E57FE57628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21" creationId="{A99F1321-EB4E-B2DC-EF6A-7DA99803D686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23" creationId="{49526026-0B43-3243-BBC0-F893733775CE}"/>
          </ac:spMkLst>
        </pc:spChg>
        <pc:spChg chg="add mod">
          <ac:chgData name="杨 大富" userId="aa810e1bf9aed1e8" providerId="LiveId" clId="{97A6DF41-94F8-4575-B067-A1CDA56A4C7D}" dt="2022-10-14T08:58:32.241" v="1032" actId="14100"/>
          <ac:spMkLst>
            <pc:docMk/>
            <pc:sldMk cId="1390294075" sldId="258"/>
            <ac:spMk id="26" creationId="{6585D3BB-96A7-89B0-68FD-951297ABA969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27" creationId="{EB8F5178-790E-C995-BE01-E1CA8715B420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28" creationId="{57980848-C266-A2EA-F931-DC03AE0CC05F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33" creationId="{8636AE46-D523-AD20-D639-1B23362DACAB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34" creationId="{22C3ACBF-E36E-3A25-A8E4-2B34605856FB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38" creationId="{89B88BF1-D134-338C-1359-4AB2C0A40629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40" creationId="{03F21EFC-FF5F-9829-8030-ECF913149BF6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46" creationId="{C38CED3F-D8F8-FC73-66FD-9CB8F86500A5}"/>
          </ac:spMkLst>
        </pc:spChg>
        <pc:spChg chg="add mod">
          <ac:chgData name="杨 大富" userId="aa810e1bf9aed1e8" providerId="LiveId" clId="{97A6DF41-94F8-4575-B067-A1CDA56A4C7D}" dt="2022-10-25T02:23:08.136" v="1172" actId="1076"/>
          <ac:spMkLst>
            <pc:docMk/>
            <pc:sldMk cId="1390294075" sldId="258"/>
            <ac:spMk id="47" creationId="{F1B24088-212E-D1D3-02CF-E02CA2FE6732}"/>
          </ac:spMkLst>
        </pc:spChg>
        <pc:picChg chg="add mod">
          <ac:chgData name="杨 大富" userId="aa810e1bf9aed1e8" providerId="LiveId" clId="{97A6DF41-94F8-4575-B067-A1CDA56A4C7D}" dt="2022-10-14T07:22:23.118" v="518"/>
          <ac:picMkLst>
            <pc:docMk/>
            <pc:sldMk cId="1390294075" sldId="258"/>
            <ac:picMk id="3" creationId="{A5E18F3F-22CF-1628-B118-36544E683FEF}"/>
          </ac:picMkLst>
        </pc:picChg>
        <pc:cxnChg chg="add mod">
          <ac:chgData name="杨 大富" userId="aa810e1bf9aed1e8" providerId="LiveId" clId="{97A6DF41-94F8-4575-B067-A1CDA56A4C7D}" dt="2022-10-25T02:23:08.136" v="1172" actId="1076"/>
          <ac:cxnSpMkLst>
            <pc:docMk/>
            <pc:sldMk cId="1390294075" sldId="258"/>
            <ac:cxnSpMk id="18" creationId="{2857E20D-83F2-610F-DE97-07CBD12B38C4}"/>
          </ac:cxnSpMkLst>
        </pc:cxnChg>
        <pc:cxnChg chg="add mod">
          <ac:chgData name="杨 大富" userId="aa810e1bf9aed1e8" providerId="LiveId" clId="{97A6DF41-94F8-4575-B067-A1CDA56A4C7D}" dt="2022-10-25T02:23:08.136" v="1172" actId="1076"/>
          <ac:cxnSpMkLst>
            <pc:docMk/>
            <pc:sldMk cId="1390294075" sldId="258"/>
            <ac:cxnSpMk id="19" creationId="{28FE7F37-5095-1D56-38C4-6986B1F77D52}"/>
          </ac:cxnSpMkLst>
        </pc:cxnChg>
        <pc:cxnChg chg="add mod">
          <ac:chgData name="杨 大富" userId="aa810e1bf9aed1e8" providerId="LiveId" clId="{97A6DF41-94F8-4575-B067-A1CDA56A4C7D}" dt="2022-10-14T08:57:28.535" v="1018" actId="1036"/>
          <ac:cxnSpMkLst>
            <pc:docMk/>
            <pc:sldMk cId="1390294075" sldId="258"/>
            <ac:cxnSpMk id="22" creationId="{9C891634-94AB-0435-9A44-5D412528E637}"/>
          </ac:cxnSpMkLst>
        </pc:cxnChg>
        <pc:cxnChg chg="add mod">
          <ac:chgData name="杨 大富" userId="aa810e1bf9aed1e8" providerId="LiveId" clId="{97A6DF41-94F8-4575-B067-A1CDA56A4C7D}" dt="2022-10-25T02:23:08.136" v="1172" actId="1076"/>
          <ac:cxnSpMkLst>
            <pc:docMk/>
            <pc:sldMk cId="1390294075" sldId="258"/>
            <ac:cxnSpMk id="24" creationId="{25FCED03-60FE-2B2F-B7E4-770A869D57FD}"/>
          </ac:cxnSpMkLst>
        </pc:cxnChg>
        <pc:cxnChg chg="add mod">
          <ac:chgData name="杨 大富" userId="aa810e1bf9aed1e8" providerId="LiveId" clId="{97A6DF41-94F8-4575-B067-A1CDA56A4C7D}" dt="2022-10-14T08:56:55.265" v="1012" actId="14100"/>
          <ac:cxnSpMkLst>
            <pc:docMk/>
            <pc:sldMk cId="1390294075" sldId="258"/>
            <ac:cxnSpMk id="25" creationId="{271F88EC-2B83-BD82-D531-10B8FCFD3E77}"/>
          </ac:cxnSpMkLst>
        </pc:cxnChg>
        <pc:cxnChg chg="add mod">
          <ac:chgData name="杨 大富" userId="aa810e1bf9aed1e8" providerId="LiveId" clId="{97A6DF41-94F8-4575-B067-A1CDA56A4C7D}" dt="2022-10-25T02:23:08.136" v="1172" actId="1076"/>
          <ac:cxnSpMkLst>
            <pc:docMk/>
            <pc:sldMk cId="1390294075" sldId="258"/>
            <ac:cxnSpMk id="42" creationId="{09850B8A-8076-658D-72E2-C3D86D01FBEF}"/>
          </ac:cxnSpMkLst>
        </pc:cxnChg>
      </pc:sldChg>
      <pc:sldChg chg="addSp delSp modSp new mod">
        <pc:chgData name="杨 大富" userId="aa810e1bf9aed1e8" providerId="LiveId" clId="{97A6DF41-94F8-4575-B067-A1CDA56A4C7D}" dt="2022-10-14T11:43:24.821" v="1126" actId="1582"/>
        <pc:sldMkLst>
          <pc:docMk/>
          <pc:sldMk cId="871677851" sldId="259"/>
        </pc:sldMkLst>
        <pc:spChg chg="add mod">
          <ac:chgData name="杨 大富" userId="aa810e1bf9aed1e8" providerId="LiveId" clId="{97A6DF41-94F8-4575-B067-A1CDA56A4C7D}" dt="2022-10-14T07:41:27.297" v="883" actId="113"/>
          <ac:spMkLst>
            <pc:docMk/>
            <pc:sldMk cId="871677851" sldId="259"/>
            <ac:spMk id="2" creationId="{08CC93A9-F56B-B8C6-DBB3-B04437016861}"/>
          </ac:spMkLst>
        </pc:spChg>
        <pc:spChg chg="add mod">
          <ac:chgData name="杨 大富" userId="aa810e1bf9aed1e8" providerId="LiveId" clId="{97A6DF41-94F8-4575-B067-A1CDA56A4C7D}" dt="2022-10-14T07:41:37.808" v="886" actId="2711"/>
          <ac:spMkLst>
            <pc:docMk/>
            <pc:sldMk cId="871677851" sldId="259"/>
            <ac:spMk id="3" creationId="{5414619B-2586-DB32-CCF4-9839A8D63A5F}"/>
          </ac:spMkLst>
        </pc:spChg>
        <pc:spChg chg="add mod">
          <ac:chgData name="杨 大富" userId="aa810e1bf9aed1e8" providerId="LiveId" clId="{97A6DF41-94F8-4575-B067-A1CDA56A4C7D}" dt="2022-10-14T11:42:24.037" v="1121" actId="113"/>
          <ac:spMkLst>
            <pc:docMk/>
            <pc:sldMk cId="871677851" sldId="259"/>
            <ac:spMk id="4" creationId="{47CE1F99-419C-E608-8515-7EC04308A7A5}"/>
          </ac:spMkLst>
        </pc:spChg>
        <pc:spChg chg="add mod">
          <ac:chgData name="杨 大富" userId="aa810e1bf9aed1e8" providerId="LiveId" clId="{97A6DF41-94F8-4575-B067-A1CDA56A4C7D}" dt="2022-10-14T11:40:27.740" v="1075" actId="1076"/>
          <ac:spMkLst>
            <pc:docMk/>
            <pc:sldMk cId="871677851" sldId="259"/>
            <ac:spMk id="5" creationId="{533DB01F-E4DF-997C-275D-F66DD2622AA9}"/>
          </ac:spMkLst>
        </pc:spChg>
        <pc:spChg chg="add mod">
          <ac:chgData name="杨 大富" userId="aa810e1bf9aed1e8" providerId="LiveId" clId="{97A6DF41-94F8-4575-B067-A1CDA56A4C7D}" dt="2022-10-14T11:40:27.740" v="1075" actId="1076"/>
          <ac:spMkLst>
            <pc:docMk/>
            <pc:sldMk cId="871677851" sldId="259"/>
            <ac:spMk id="6" creationId="{6510BCD0-6599-4767-E54D-E1767A547719}"/>
          </ac:spMkLst>
        </pc:spChg>
        <pc:spChg chg="add mod">
          <ac:chgData name="杨 大富" userId="aa810e1bf9aed1e8" providerId="LiveId" clId="{97A6DF41-94F8-4575-B067-A1CDA56A4C7D}" dt="2022-10-14T11:40:27.740" v="1075" actId="1076"/>
          <ac:spMkLst>
            <pc:docMk/>
            <pc:sldMk cId="871677851" sldId="259"/>
            <ac:spMk id="7" creationId="{1C6E3242-AAD1-F75E-90D7-5B7D12B05E93}"/>
          </ac:spMkLst>
        </pc:spChg>
        <pc:spChg chg="add del mod">
          <ac:chgData name="杨 大富" userId="aa810e1bf9aed1e8" providerId="LiveId" clId="{97A6DF41-94F8-4575-B067-A1CDA56A4C7D}" dt="2022-10-14T11:30:23.156" v="1074" actId="478"/>
          <ac:spMkLst>
            <pc:docMk/>
            <pc:sldMk cId="871677851" sldId="259"/>
            <ac:spMk id="8" creationId="{AAF01350-2A97-06BC-041A-2932FA03AB79}"/>
          </ac:spMkLst>
        </pc:spChg>
        <pc:spChg chg="add mod">
          <ac:chgData name="杨 大富" userId="aa810e1bf9aed1e8" providerId="LiveId" clId="{97A6DF41-94F8-4575-B067-A1CDA56A4C7D}" dt="2022-10-14T11:40:27.740" v="1075" actId="1076"/>
          <ac:spMkLst>
            <pc:docMk/>
            <pc:sldMk cId="871677851" sldId="259"/>
            <ac:spMk id="9" creationId="{F6AAADFC-6AC0-8513-3B66-94942E4B9DF2}"/>
          </ac:spMkLst>
        </pc:spChg>
        <pc:spChg chg="add mod">
          <ac:chgData name="杨 大富" userId="aa810e1bf9aed1e8" providerId="LiveId" clId="{97A6DF41-94F8-4575-B067-A1CDA56A4C7D}" dt="2022-10-14T11:40:27.740" v="1075" actId="1076"/>
          <ac:spMkLst>
            <pc:docMk/>
            <pc:sldMk cId="871677851" sldId="259"/>
            <ac:spMk id="10" creationId="{0637B6CD-9063-6BC6-B5F5-DAD5685B926E}"/>
          </ac:spMkLst>
        </pc:spChg>
        <pc:spChg chg="add mod">
          <ac:chgData name="杨 大富" userId="aa810e1bf9aed1e8" providerId="LiveId" clId="{97A6DF41-94F8-4575-B067-A1CDA56A4C7D}" dt="2022-10-14T08:20:18.064" v="978" actId="1076"/>
          <ac:spMkLst>
            <pc:docMk/>
            <pc:sldMk cId="871677851" sldId="259"/>
            <ac:spMk id="11" creationId="{F054CD7D-7827-445B-2B08-2B79C10216A5}"/>
          </ac:spMkLst>
        </pc:spChg>
        <pc:spChg chg="add mod">
          <ac:chgData name="杨 大富" userId="aa810e1bf9aed1e8" providerId="LiveId" clId="{97A6DF41-94F8-4575-B067-A1CDA56A4C7D}" dt="2022-10-14T11:42:02.404" v="1119" actId="1076"/>
          <ac:spMkLst>
            <pc:docMk/>
            <pc:sldMk cId="871677851" sldId="259"/>
            <ac:spMk id="12" creationId="{20D61AA6-449F-8533-0086-06295A8B9B05}"/>
          </ac:spMkLst>
        </pc:spChg>
        <pc:spChg chg="add mod">
          <ac:chgData name="杨 大富" userId="aa810e1bf9aed1e8" providerId="LiveId" clId="{97A6DF41-94F8-4575-B067-A1CDA56A4C7D}" dt="2022-10-14T11:43:24.821" v="1126" actId="1582"/>
          <ac:spMkLst>
            <pc:docMk/>
            <pc:sldMk cId="871677851" sldId="259"/>
            <ac:spMk id="13" creationId="{C1A372C6-2418-7C1D-B510-4D70DC7DF8B3}"/>
          </ac:spMkLst>
        </pc:spChg>
      </pc:sldChg>
      <pc:sldChg chg="addSp delSp modSp new mod ord">
        <pc:chgData name="杨 大富" userId="aa810e1bf9aed1e8" providerId="LiveId" clId="{97A6DF41-94F8-4575-B067-A1CDA56A4C7D}" dt="2022-10-14T08:49:52.577" v="1008"/>
        <pc:sldMkLst>
          <pc:docMk/>
          <pc:sldMk cId="1193367873" sldId="260"/>
        </pc:sldMkLst>
        <pc:spChg chg="add mod">
          <ac:chgData name="杨 大富" userId="aa810e1bf9aed1e8" providerId="LiveId" clId="{97A6DF41-94F8-4575-B067-A1CDA56A4C7D}" dt="2022-10-14T07:46:30.560" v="920" actId="1076"/>
          <ac:spMkLst>
            <pc:docMk/>
            <pc:sldMk cId="1193367873" sldId="260"/>
            <ac:spMk id="2" creationId="{C987C637-69F3-C7DD-FB0E-DA5B3527419B}"/>
          </ac:spMkLst>
        </pc:spChg>
        <pc:picChg chg="add mod modCrop">
          <ac:chgData name="杨 大富" userId="aa810e1bf9aed1e8" providerId="LiveId" clId="{97A6DF41-94F8-4575-B067-A1CDA56A4C7D}" dt="2022-10-14T08:14:12.945" v="962" actId="1076"/>
          <ac:picMkLst>
            <pc:docMk/>
            <pc:sldMk cId="1193367873" sldId="260"/>
            <ac:picMk id="4" creationId="{B6D2A0F4-B5AF-47F3-77E2-6D62D59DBB8B}"/>
          </ac:picMkLst>
        </pc:picChg>
        <pc:picChg chg="add del mod">
          <ac:chgData name="杨 大富" userId="aa810e1bf9aed1e8" providerId="LiveId" clId="{97A6DF41-94F8-4575-B067-A1CDA56A4C7D}" dt="2022-10-14T08:12:48.568" v="940" actId="21"/>
          <ac:picMkLst>
            <pc:docMk/>
            <pc:sldMk cId="1193367873" sldId="260"/>
            <ac:picMk id="6" creationId="{35BD248B-DEF6-6A9D-124D-A57F0671A16F}"/>
          </ac:picMkLst>
        </pc:picChg>
        <pc:picChg chg="add del mod">
          <ac:chgData name="杨 大富" userId="aa810e1bf9aed1e8" providerId="LiveId" clId="{97A6DF41-94F8-4575-B067-A1CDA56A4C7D}" dt="2022-10-14T08:16:20.846" v="967" actId="21"/>
          <ac:picMkLst>
            <pc:docMk/>
            <pc:sldMk cId="1193367873" sldId="260"/>
            <ac:picMk id="7" creationId="{C9BA77CC-FEB0-0719-97D4-FB28630E733D}"/>
          </ac:picMkLst>
        </pc:picChg>
      </pc:sldChg>
      <pc:sldChg chg="addSp delSp modSp new mod ord">
        <pc:chgData name="杨 大富" userId="aa810e1bf9aed1e8" providerId="LiveId" clId="{97A6DF41-94F8-4575-B067-A1CDA56A4C7D}" dt="2022-10-14T08:49:52.577" v="1008"/>
        <pc:sldMkLst>
          <pc:docMk/>
          <pc:sldMk cId="3832966803" sldId="261"/>
        </pc:sldMkLst>
        <pc:picChg chg="add del mod modCrop">
          <ac:chgData name="杨 大富" userId="aa810e1bf9aed1e8" providerId="LiveId" clId="{97A6DF41-94F8-4575-B067-A1CDA56A4C7D}" dt="2022-10-14T08:16:12.178" v="964" actId="21"/>
          <ac:picMkLst>
            <pc:docMk/>
            <pc:sldMk cId="3832966803" sldId="261"/>
            <ac:picMk id="2" creationId="{8A1A2F43-EB74-548C-F19F-C060AEFC0E10}"/>
          </ac:picMkLst>
        </pc:picChg>
        <pc:picChg chg="add mod">
          <ac:chgData name="杨 大富" userId="aa810e1bf9aed1e8" providerId="LiveId" clId="{97A6DF41-94F8-4575-B067-A1CDA56A4C7D}" dt="2022-10-14T08:16:22.946" v="968"/>
          <ac:picMkLst>
            <pc:docMk/>
            <pc:sldMk cId="3832966803" sldId="261"/>
            <ac:picMk id="3" creationId="{DD718518-4135-4DBE-8614-B41D0E468F5B}"/>
          </ac:picMkLst>
        </pc:picChg>
      </pc:sldChg>
      <pc:sldChg chg="addSp delSp modSp new mod">
        <pc:chgData name="杨 大富" userId="aa810e1bf9aed1e8" providerId="LiveId" clId="{97A6DF41-94F8-4575-B067-A1CDA56A4C7D}" dt="2022-10-17T06:27:57.396" v="1166" actId="255"/>
        <pc:sldMkLst>
          <pc:docMk/>
          <pc:sldMk cId="627522588" sldId="262"/>
        </pc:sldMkLst>
        <pc:spChg chg="add mod">
          <ac:chgData name="杨 大富" userId="aa810e1bf9aed1e8" providerId="LiveId" clId="{97A6DF41-94F8-4575-B067-A1CDA56A4C7D}" dt="2022-10-17T06:27:57.396" v="1166" actId="255"/>
          <ac:spMkLst>
            <pc:docMk/>
            <pc:sldMk cId="627522588" sldId="262"/>
            <ac:spMk id="8" creationId="{F8F356EB-788C-8ABE-51B1-6466E5F3B822}"/>
          </ac:spMkLst>
        </pc:spChg>
        <pc:picChg chg="add mod">
          <ac:chgData name="杨 大富" userId="aa810e1bf9aed1e8" providerId="LiveId" clId="{97A6DF41-94F8-4575-B067-A1CDA56A4C7D}" dt="2022-10-17T01:05:24.422" v="1138" actId="1076"/>
          <ac:picMkLst>
            <pc:docMk/>
            <pc:sldMk cId="627522588" sldId="262"/>
            <ac:picMk id="3" creationId="{9C547037-5B16-8DDC-38A7-C372A245D0D8}"/>
          </ac:picMkLst>
        </pc:picChg>
        <pc:picChg chg="add del mod">
          <ac:chgData name="杨 大富" userId="aa810e1bf9aed1e8" providerId="LiveId" clId="{97A6DF41-94F8-4575-B067-A1CDA56A4C7D}" dt="2022-10-17T01:05:14.985" v="1133" actId="21"/>
          <ac:picMkLst>
            <pc:docMk/>
            <pc:sldMk cId="627522588" sldId="262"/>
            <ac:picMk id="5" creationId="{B63C062C-DFA2-5B2F-BEB4-CB1E87CCA4B2}"/>
          </ac:picMkLst>
        </pc:picChg>
        <pc:picChg chg="add del mod">
          <ac:chgData name="杨 大富" userId="aa810e1bf9aed1e8" providerId="LiveId" clId="{97A6DF41-94F8-4575-B067-A1CDA56A4C7D}" dt="2022-10-17T01:05:09.532" v="1131" actId="21"/>
          <ac:picMkLst>
            <pc:docMk/>
            <pc:sldMk cId="627522588" sldId="262"/>
            <ac:picMk id="7" creationId="{B1EF8320-D886-6E61-C23E-8A2040C9F692}"/>
          </ac:picMkLst>
        </pc:picChg>
        <pc:picChg chg="add mod">
          <ac:chgData name="杨 大富" userId="aa810e1bf9aed1e8" providerId="LiveId" clId="{97A6DF41-94F8-4575-B067-A1CDA56A4C7D}" dt="2022-10-17T01:06:43.734" v="1163"/>
          <ac:picMkLst>
            <pc:docMk/>
            <pc:sldMk cId="627522588" sldId="262"/>
            <ac:picMk id="9" creationId="{B585643C-C07A-1201-5E07-7BE03065FE53}"/>
          </ac:picMkLst>
        </pc:picChg>
      </pc:sldChg>
      <pc:sldChg chg="addSp modSp new mod">
        <pc:chgData name="杨 大富" userId="aa810e1bf9aed1e8" providerId="LiveId" clId="{97A6DF41-94F8-4575-B067-A1CDA56A4C7D}" dt="2022-10-17T01:06:46.096" v="1164"/>
        <pc:sldMkLst>
          <pc:docMk/>
          <pc:sldMk cId="2904345320" sldId="263"/>
        </pc:sldMkLst>
        <pc:picChg chg="add mod">
          <ac:chgData name="杨 大富" userId="aa810e1bf9aed1e8" providerId="LiveId" clId="{97A6DF41-94F8-4575-B067-A1CDA56A4C7D}" dt="2022-10-17T01:05:40.016" v="1144" actId="1076"/>
          <ac:picMkLst>
            <pc:docMk/>
            <pc:sldMk cId="2904345320" sldId="263"/>
            <ac:picMk id="2" creationId="{D17EEA91-2D6D-06DE-2822-8BA9E911F5BE}"/>
          </ac:picMkLst>
        </pc:picChg>
        <pc:picChg chg="add mod">
          <ac:chgData name="杨 大富" userId="aa810e1bf9aed1e8" providerId="LiveId" clId="{97A6DF41-94F8-4575-B067-A1CDA56A4C7D}" dt="2022-10-17T01:06:46.096" v="1164"/>
          <ac:picMkLst>
            <pc:docMk/>
            <pc:sldMk cId="2904345320" sldId="263"/>
            <ac:picMk id="3" creationId="{6AE2F72D-0507-4DA3-E38B-BA76BCDF5668}"/>
          </ac:picMkLst>
        </pc:picChg>
      </pc:sldChg>
      <pc:sldChg chg="addSp modSp new mod">
        <pc:chgData name="杨 大富" userId="aa810e1bf9aed1e8" providerId="LiveId" clId="{97A6DF41-94F8-4575-B067-A1CDA56A4C7D}" dt="2022-10-17T01:06:48.967" v="1165"/>
        <pc:sldMkLst>
          <pc:docMk/>
          <pc:sldMk cId="2148799150" sldId="264"/>
        </pc:sldMkLst>
        <pc:picChg chg="add mod">
          <ac:chgData name="杨 大富" userId="aa810e1bf9aed1e8" providerId="LiveId" clId="{97A6DF41-94F8-4575-B067-A1CDA56A4C7D}" dt="2022-10-17T01:05:33.046" v="1142" actId="1076"/>
          <ac:picMkLst>
            <pc:docMk/>
            <pc:sldMk cId="2148799150" sldId="264"/>
            <ac:picMk id="2" creationId="{019DE9FF-CAB1-E0BF-4D52-7A23745D6720}"/>
          </ac:picMkLst>
        </pc:picChg>
        <pc:picChg chg="add mod">
          <ac:chgData name="杨 大富" userId="aa810e1bf9aed1e8" providerId="LiveId" clId="{97A6DF41-94F8-4575-B067-A1CDA56A4C7D}" dt="2022-10-17T01:06:48.967" v="1165"/>
          <ac:picMkLst>
            <pc:docMk/>
            <pc:sldMk cId="2148799150" sldId="264"/>
            <ac:picMk id="3" creationId="{8438F6A0-284D-A472-0EE8-7085B8DA1B9D}"/>
          </ac:picMkLst>
        </pc:picChg>
      </pc:sldChg>
      <pc:sldChg chg="addSp modSp new del mod">
        <pc:chgData name="杨 大富" userId="aa810e1bf9aed1e8" providerId="LiveId" clId="{97A6DF41-94F8-4575-B067-A1CDA56A4C7D}" dt="2022-11-04T02:51:37.557" v="2092" actId="2696"/>
        <pc:sldMkLst>
          <pc:docMk/>
          <pc:sldMk cId="65614076" sldId="265"/>
        </pc:sldMkLst>
        <pc:spChg chg="add mod">
          <ac:chgData name="杨 大富" userId="aa810e1bf9aed1e8" providerId="LiveId" clId="{97A6DF41-94F8-4575-B067-A1CDA56A4C7D}" dt="2022-11-04T02:51:30.547" v="2091" actId="20577"/>
          <ac:spMkLst>
            <pc:docMk/>
            <pc:sldMk cId="65614076" sldId="265"/>
            <ac:spMk id="2" creationId="{2261E16A-09E3-A261-AC74-2D36EABA61FA}"/>
          </ac:spMkLst>
        </pc:spChg>
      </pc:sldChg>
      <pc:sldChg chg="new del">
        <pc:chgData name="杨 大富" userId="aa810e1bf9aed1e8" providerId="LiveId" clId="{97A6DF41-94F8-4575-B067-A1CDA56A4C7D}" dt="2022-10-22T09:35:59.708" v="1169" actId="47"/>
        <pc:sldMkLst>
          <pc:docMk/>
          <pc:sldMk cId="3746648387" sldId="265"/>
        </pc:sldMkLst>
      </pc:sldChg>
      <pc:sldChg chg="addSp delSp modSp new del mod">
        <pc:chgData name="杨 大富" userId="aa810e1bf9aed1e8" providerId="LiveId" clId="{97A6DF41-94F8-4575-B067-A1CDA56A4C7D}" dt="2022-11-04T02:51:37.557" v="2092" actId="2696"/>
        <pc:sldMkLst>
          <pc:docMk/>
          <pc:sldMk cId="1573194344" sldId="266"/>
        </pc:sldMkLst>
        <pc:spChg chg="add mod">
          <ac:chgData name="杨 大富" userId="aa810e1bf9aed1e8" providerId="LiveId" clId="{97A6DF41-94F8-4575-B067-A1CDA56A4C7D}" dt="2022-11-04T01:56:30.823" v="1596" actId="1076"/>
          <ac:spMkLst>
            <pc:docMk/>
            <pc:sldMk cId="1573194344" sldId="266"/>
            <ac:spMk id="2" creationId="{7CE84E2E-484A-1CC7-1A90-8898AF5DCD61}"/>
          </ac:spMkLst>
        </pc:spChg>
        <pc:spChg chg="add del mod">
          <ac:chgData name="杨 大富" userId="aa810e1bf9aed1e8" providerId="LiveId" clId="{97A6DF41-94F8-4575-B067-A1CDA56A4C7D}" dt="2022-11-04T01:30:52.924" v="1242" actId="478"/>
          <ac:spMkLst>
            <pc:docMk/>
            <pc:sldMk cId="1573194344" sldId="266"/>
            <ac:spMk id="3" creationId="{19F48F7B-7FB2-3AD2-B106-04F106738E8E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4" creationId="{24743DE5-CCFC-C812-0DB9-759079C87240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5" creationId="{2EF5FB8F-48B0-853E-7FFB-961F1BA24661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6" creationId="{F4380C30-BED8-A644-AF33-D891C359008D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7" creationId="{C5510355-9D34-F8C5-164C-46DF7AE0FC7F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8" creationId="{691B8DE9-F556-481D-0A5F-0C2F48ECAF85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9" creationId="{0F55D7EF-6680-5413-9C9A-70BED4553063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10" creationId="{D2F78A3F-481D-F074-A084-B582F7E31C9D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11" creationId="{8B93FB1A-855C-28E3-5C50-EDE3A51601BE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12" creationId="{2E17605B-0F82-D9D9-8AD9-2CC295C82699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13" creationId="{2A65006D-8609-0CED-755A-9A2FC787C432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16" creationId="{4BA513EB-EE03-7ABC-670A-8510A478AD03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19" creationId="{9FDECF71-4FFD-0C51-0A3D-473DF96AD81E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20" creationId="{E2946CB4-1FB7-D637-CB81-A906C0378B61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25" creationId="{DA4811ED-C5FE-7067-1D2C-2066A9CBEDAE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26" creationId="{99F74540-1D24-EF22-BE14-CC90D384589F}"/>
          </ac:spMkLst>
        </pc:spChg>
        <pc:spChg chg="add del">
          <ac:chgData name="杨 大富" userId="aa810e1bf9aed1e8" providerId="LiveId" clId="{97A6DF41-94F8-4575-B067-A1CDA56A4C7D}" dt="2022-11-04T01:51:03.356" v="1543" actId="478"/>
          <ac:spMkLst>
            <pc:docMk/>
            <pc:sldMk cId="1573194344" sldId="266"/>
            <ac:spMk id="31" creationId="{4B66EA38-4DA7-CBB3-E734-FA7683FC6D7D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2" creationId="{29772AAE-C50D-503C-A847-137A02F346DE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3" creationId="{42414E24-4B1A-22CF-3A8E-FBE5F6F6EBF6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4" creationId="{9482DA7D-754F-35D9-F3C0-AAD9C3EE0CCA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5" creationId="{ADE26246-E01A-785F-A85F-F066E7AC2BD8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6" creationId="{CB32B2F7-4536-A2DE-51F6-5947BA4123DD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7" creationId="{C020B0A5-9DC2-6F6A-A640-B07CFD475787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8" creationId="{0B58BB91-BFFC-8737-74C8-A0A0F6DEE966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39" creationId="{A1DF3385-7A26-A5C8-35B9-A5E09BB010D3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40" creationId="{B37CC249-528F-307A-6B14-1E0A5AD098D7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41" creationId="{7D4415D0-C5FD-6444-67EA-DFB7DCA35196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42" creationId="{B7C24312-C31E-3848-C5A9-8AEDA363A33A}"/>
          </ac:spMkLst>
        </pc:spChg>
        <pc:spChg chg="add mod">
          <ac:chgData name="杨 大富" userId="aa810e1bf9aed1e8" providerId="LiveId" clId="{97A6DF41-94F8-4575-B067-A1CDA56A4C7D}" dt="2022-11-04T01:56:26.205" v="1595" actId="1076"/>
          <ac:spMkLst>
            <pc:docMk/>
            <pc:sldMk cId="1573194344" sldId="266"/>
            <ac:spMk id="48" creationId="{CA10EC6C-3FDA-9331-AC5A-1D2B79AE38DE}"/>
          </ac:spMkLst>
        </pc:spChg>
        <pc:spChg chg="add mod">
          <ac:chgData name="杨 大富" userId="aa810e1bf9aed1e8" providerId="LiveId" clId="{97A6DF41-94F8-4575-B067-A1CDA56A4C7D}" dt="2022-11-04T01:56:34.796" v="1597" actId="1076"/>
          <ac:spMkLst>
            <pc:docMk/>
            <pc:sldMk cId="1573194344" sldId="266"/>
            <ac:spMk id="49" creationId="{B3567C21-F6AB-D994-804F-D7B4BB05DF61}"/>
          </ac:spMkLst>
        </pc:spChg>
        <pc:cxnChg chg="add mod">
          <ac:chgData name="杨 大富" userId="aa810e1bf9aed1e8" providerId="LiveId" clId="{97A6DF41-94F8-4575-B067-A1CDA56A4C7D}" dt="2022-11-04T01:56:26.205" v="1595" actId="1076"/>
          <ac:cxnSpMkLst>
            <pc:docMk/>
            <pc:sldMk cId="1573194344" sldId="266"/>
            <ac:cxnSpMk id="15" creationId="{C45CE7D4-8348-9BEB-F926-7DCDAAB37F59}"/>
          </ac:cxnSpMkLst>
        </pc:cxnChg>
        <pc:cxnChg chg="add mod">
          <ac:chgData name="杨 大富" userId="aa810e1bf9aed1e8" providerId="LiveId" clId="{97A6DF41-94F8-4575-B067-A1CDA56A4C7D}" dt="2022-11-04T01:56:26.205" v="1595" actId="1076"/>
          <ac:cxnSpMkLst>
            <pc:docMk/>
            <pc:sldMk cId="1573194344" sldId="266"/>
            <ac:cxnSpMk id="18" creationId="{C6C3A4C4-E9E1-802B-35BF-4FA9AA93E44D}"/>
          </ac:cxnSpMkLst>
        </pc:cxnChg>
        <pc:cxnChg chg="add mod">
          <ac:chgData name="杨 大富" userId="aa810e1bf9aed1e8" providerId="LiveId" clId="{97A6DF41-94F8-4575-B067-A1CDA56A4C7D}" dt="2022-11-04T01:56:26.205" v="1595" actId="1076"/>
          <ac:cxnSpMkLst>
            <pc:docMk/>
            <pc:sldMk cId="1573194344" sldId="266"/>
            <ac:cxnSpMk id="22" creationId="{E8AFFF5C-27B4-F2DB-AFE8-DF15D762325B}"/>
          </ac:cxnSpMkLst>
        </pc:cxnChg>
        <pc:cxnChg chg="add mod">
          <ac:chgData name="杨 大富" userId="aa810e1bf9aed1e8" providerId="LiveId" clId="{97A6DF41-94F8-4575-B067-A1CDA56A4C7D}" dt="2022-11-04T01:56:26.205" v="1595" actId="1076"/>
          <ac:cxnSpMkLst>
            <pc:docMk/>
            <pc:sldMk cId="1573194344" sldId="266"/>
            <ac:cxnSpMk id="23" creationId="{F7ABE97E-72ED-2C5E-C35C-8180C2519ACE}"/>
          </ac:cxnSpMkLst>
        </pc:cxnChg>
        <pc:cxnChg chg="add mod">
          <ac:chgData name="杨 大富" userId="aa810e1bf9aed1e8" providerId="LiveId" clId="{97A6DF41-94F8-4575-B067-A1CDA56A4C7D}" dt="2022-11-04T01:56:26.205" v="1595" actId="1076"/>
          <ac:cxnSpMkLst>
            <pc:docMk/>
            <pc:sldMk cId="1573194344" sldId="266"/>
            <ac:cxnSpMk id="44" creationId="{30B0A38E-549B-4A5B-EEFE-91A25EA9DA51}"/>
          </ac:cxnSpMkLst>
        </pc:cxnChg>
      </pc:sldChg>
      <pc:sldChg chg="new del">
        <pc:chgData name="杨 大富" userId="aa810e1bf9aed1e8" providerId="LiveId" clId="{97A6DF41-94F8-4575-B067-A1CDA56A4C7D}" dt="2022-10-22T09:36:01.126" v="1170" actId="47"/>
        <pc:sldMkLst>
          <pc:docMk/>
          <pc:sldMk cId="2219511527" sldId="266"/>
        </pc:sldMkLst>
      </pc:sldChg>
      <pc:sldChg chg="addSp modSp new mod ord">
        <pc:chgData name="杨 大富" userId="aa810e1bf9aed1e8" providerId="LiveId" clId="{97A6DF41-94F8-4575-B067-A1CDA56A4C7D}" dt="2022-11-04T01:28:49.999" v="1216" actId="20577"/>
        <pc:sldMkLst>
          <pc:docMk/>
          <pc:sldMk cId="805144071" sldId="267"/>
        </pc:sldMkLst>
        <pc:spChg chg="add mod">
          <ac:chgData name="杨 大富" userId="aa810e1bf9aed1e8" providerId="LiveId" clId="{97A6DF41-94F8-4575-B067-A1CDA56A4C7D}" dt="2022-11-04T01:28:49.999" v="1216" actId="20577"/>
          <ac:spMkLst>
            <pc:docMk/>
            <pc:sldMk cId="805144071" sldId="267"/>
            <ac:spMk id="2" creationId="{BD6FEA15-FE3D-7AF2-0524-C3218FF9977F}"/>
          </ac:spMkLst>
        </pc:spChg>
      </pc:sldChg>
      <pc:sldChg chg="addSp modSp new del mod">
        <pc:chgData name="杨 大富" userId="aa810e1bf9aed1e8" providerId="LiveId" clId="{97A6DF41-94F8-4575-B067-A1CDA56A4C7D}" dt="2022-11-04T02:51:37.557" v="2092" actId="2696"/>
        <pc:sldMkLst>
          <pc:docMk/>
          <pc:sldMk cId="128387132" sldId="268"/>
        </pc:sldMkLst>
        <pc:spChg chg="add mod">
          <ac:chgData name="杨 大富" userId="aa810e1bf9aed1e8" providerId="LiveId" clId="{97A6DF41-94F8-4575-B067-A1CDA56A4C7D}" dt="2022-11-04T02:09:41.022" v="1717" actId="1076"/>
          <ac:spMkLst>
            <pc:docMk/>
            <pc:sldMk cId="128387132" sldId="268"/>
            <ac:spMk id="2" creationId="{2DB72385-2E1E-84D3-E5B9-D47A1A7B730F}"/>
          </ac:spMkLst>
        </pc:spChg>
        <pc:spChg chg="add mod">
          <ac:chgData name="杨 大富" userId="aa810e1bf9aed1e8" providerId="LiveId" clId="{97A6DF41-94F8-4575-B067-A1CDA56A4C7D}" dt="2022-11-04T02:10:25.731" v="1738"/>
          <ac:spMkLst>
            <pc:docMk/>
            <pc:sldMk cId="128387132" sldId="268"/>
            <ac:spMk id="4" creationId="{E4FCEA68-C27B-0D57-89BC-145930E16440}"/>
          </ac:spMkLst>
        </pc:spChg>
        <pc:spChg chg="add mod">
          <ac:chgData name="杨 大富" userId="aa810e1bf9aed1e8" providerId="LiveId" clId="{97A6DF41-94F8-4575-B067-A1CDA56A4C7D}" dt="2022-11-04T02:11:05.712" v="1745"/>
          <ac:spMkLst>
            <pc:docMk/>
            <pc:sldMk cId="128387132" sldId="268"/>
            <ac:spMk id="5" creationId="{845D1FD2-1B64-4963-F9C6-2336237B31F1}"/>
          </ac:spMkLst>
        </pc:spChg>
        <pc:spChg chg="add mod">
          <ac:chgData name="杨 大富" userId="aa810e1bf9aed1e8" providerId="LiveId" clId="{97A6DF41-94F8-4575-B067-A1CDA56A4C7D}" dt="2022-11-04T02:39:15.387" v="1967" actId="1076"/>
          <ac:spMkLst>
            <pc:docMk/>
            <pc:sldMk cId="128387132" sldId="268"/>
            <ac:spMk id="7" creationId="{F90C2DB5-9D57-87CF-AED9-FF73BC16575C}"/>
          </ac:spMkLst>
        </pc:spChg>
        <pc:spChg chg="add mod">
          <ac:chgData name="杨 大富" userId="aa810e1bf9aed1e8" providerId="LiveId" clId="{97A6DF41-94F8-4575-B067-A1CDA56A4C7D}" dt="2022-11-04T02:36:58.589" v="1945" actId="1076"/>
          <ac:spMkLst>
            <pc:docMk/>
            <pc:sldMk cId="128387132" sldId="268"/>
            <ac:spMk id="8" creationId="{6D48A6DD-9743-EFEF-0FC0-C629F653E7D4}"/>
          </ac:spMkLst>
        </pc:spChg>
        <pc:cxnChg chg="add mod">
          <ac:chgData name="杨 大富" userId="aa810e1bf9aed1e8" providerId="LiveId" clId="{97A6DF41-94F8-4575-B067-A1CDA56A4C7D}" dt="2022-11-04T02:09:56.495" v="1719"/>
          <ac:cxnSpMkLst>
            <pc:docMk/>
            <pc:sldMk cId="128387132" sldId="268"/>
            <ac:cxnSpMk id="3" creationId="{5F358751-8A43-62E9-8DD5-37FC2A88931D}"/>
          </ac:cxnSpMkLst>
        </pc:cxnChg>
        <pc:cxnChg chg="add mod">
          <ac:chgData name="杨 大富" userId="aa810e1bf9aed1e8" providerId="LiveId" clId="{97A6DF41-94F8-4575-B067-A1CDA56A4C7D}" dt="2022-11-04T02:11:05.712" v="1745"/>
          <ac:cxnSpMkLst>
            <pc:docMk/>
            <pc:sldMk cId="128387132" sldId="268"/>
            <ac:cxnSpMk id="6" creationId="{B2A53B01-81B3-FB1C-01BF-3C9F6062C7F1}"/>
          </ac:cxnSpMkLst>
        </pc:cxnChg>
      </pc:sldChg>
      <pc:sldChg chg="addSp delSp modSp add del mod">
        <pc:chgData name="杨 大富" userId="aa810e1bf9aed1e8" providerId="LiveId" clId="{97A6DF41-94F8-4575-B067-A1CDA56A4C7D}" dt="2022-11-04T02:51:37.557" v="2092" actId="2696"/>
        <pc:sldMkLst>
          <pc:docMk/>
          <pc:sldMk cId="1539376071" sldId="269"/>
        </pc:sldMkLst>
        <pc:spChg chg="del">
          <ac:chgData name="杨 大富" userId="aa810e1bf9aed1e8" providerId="LiveId" clId="{97A6DF41-94F8-4575-B067-A1CDA56A4C7D}" dt="2022-11-04T01:59:02.851" v="1600" actId="478"/>
          <ac:spMkLst>
            <pc:docMk/>
            <pc:sldMk cId="1539376071" sldId="269"/>
            <ac:spMk id="2" creationId="{7CE84E2E-484A-1CC7-1A90-8898AF5DCD61}"/>
          </ac:spMkLst>
        </pc:spChg>
        <pc:spChg chg="add mod">
          <ac:chgData name="杨 大富" userId="aa810e1bf9aed1e8" providerId="LiveId" clId="{97A6DF41-94F8-4575-B067-A1CDA56A4C7D}" dt="2022-11-04T02:04:39.018" v="1655" actId="1076"/>
          <ac:spMkLst>
            <pc:docMk/>
            <pc:sldMk cId="1539376071" sldId="269"/>
            <ac:spMk id="3" creationId="{51B122B7-62E3-5221-799C-8117393C01A5}"/>
          </ac:spMkLst>
        </pc:spChg>
        <pc:spChg chg="del mod">
          <ac:chgData name="杨 大富" userId="aa810e1bf9aed1e8" providerId="LiveId" clId="{97A6DF41-94F8-4575-B067-A1CDA56A4C7D}" dt="2022-11-04T02:06:00.357" v="1692" actId="478"/>
          <ac:spMkLst>
            <pc:docMk/>
            <pc:sldMk cId="1539376071" sldId="269"/>
            <ac:spMk id="4" creationId="{24743DE5-CCFC-C812-0DB9-759079C87240}"/>
          </ac:spMkLst>
        </pc:spChg>
        <pc:spChg chg="del mod">
          <ac:chgData name="杨 大富" userId="aa810e1bf9aed1e8" providerId="LiveId" clId="{97A6DF41-94F8-4575-B067-A1CDA56A4C7D}" dt="2022-11-04T02:07:09.487" v="1704" actId="478"/>
          <ac:spMkLst>
            <pc:docMk/>
            <pc:sldMk cId="1539376071" sldId="269"/>
            <ac:spMk id="5" creationId="{2EF5FB8F-48B0-853E-7FFB-961F1BA24661}"/>
          </ac:spMkLst>
        </pc:spChg>
        <pc:spChg chg="mod">
          <ac:chgData name="杨 大富" userId="aa810e1bf9aed1e8" providerId="LiveId" clId="{97A6DF41-94F8-4575-B067-A1CDA56A4C7D}" dt="2022-11-04T02:06:33.846" v="1697" actId="1076"/>
          <ac:spMkLst>
            <pc:docMk/>
            <pc:sldMk cId="1539376071" sldId="269"/>
            <ac:spMk id="6" creationId="{F4380C30-BED8-A644-AF33-D891C359008D}"/>
          </ac:spMkLst>
        </pc:spChg>
        <pc:spChg chg="mod">
          <ac:chgData name="杨 大富" userId="aa810e1bf9aed1e8" providerId="LiveId" clId="{97A6DF41-94F8-4575-B067-A1CDA56A4C7D}" dt="2022-11-04T02:07:51.621" v="1711" actId="1076"/>
          <ac:spMkLst>
            <pc:docMk/>
            <pc:sldMk cId="1539376071" sldId="269"/>
            <ac:spMk id="7" creationId="{C5510355-9D34-F8C5-164C-46DF7AE0FC7F}"/>
          </ac:spMkLst>
        </pc:spChg>
        <pc:spChg chg="mod">
          <ac:chgData name="杨 大富" userId="aa810e1bf9aed1e8" providerId="LiveId" clId="{97A6DF41-94F8-4575-B067-A1CDA56A4C7D}" dt="2022-11-04T02:06:33.846" v="1697" actId="1076"/>
          <ac:spMkLst>
            <pc:docMk/>
            <pc:sldMk cId="1539376071" sldId="269"/>
            <ac:spMk id="8" creationId="{691B8DE9-F556-481D-0A5F-0C2F48ECAF85}"/>
          </ac:spMkLst>
        </pc:spChg>
        <pc:spChg chg="mod">
          <ac:chgData name="杨 大富" userId="aa810e1bf9aed1e8" providerId="LiveId" clId="{97A6DF41-94F8-4575-B067-A1CDA56A4C7D}" dt="2022-11-04T02:07:51.621" v="1711" actId="1076"/>
          <ac:spMkLst>
            <pc:docMk/>
            <pc:sldMk cId="1539376071" sldId="269"/>
            <ac:spMk id="9" creationId="{0F55D7EF-6680-5413-9C9A-70BED4553063}"/>
          </ac:spMkLst>
        </pc:spChg>
        <pc:spChg chg="mod">
          <ac:chgData name="杨 大富" userId="aa810e1bf9aed1e8" providerId="LiveId" clId="{97A6DF41-94F8-4575-B067-A1CDA56A4C7D}" dt="2022-11-04T02:06:33.846" v="1697" actId="1076"/>
          <ac:spMkLst>
            <pc:docMk/>
            <pc:sldMk cId="1539376071" sldId="269"/>
            <ac:spMk id="10" creationId="{D2F78A3F-481D-F074-A084-B582F7E31C9D}"/>
          </ac:spMkLst>
        </pc:spChg>
        <pc:spChg chg="mod">
          <ac:chgData name="杨 大富" userId="aa810e1bf9aed1e8" providerId="LiveId" clId="{97A6DF41-94F8-4575-B067-A1CDA56A4C7D}" dt="2022-11-04T02:06:33.846" v="1697" actId="1076"/>
          <ac:spMkLst>
            <pc:docMk/>
            <pc:sldMk cId="1539376071" sldId="269"/>
            <ac:spMk id="11" creationId="{8B93FB1A-855C-28E3-5C50-EDE3A51601BE}"/>
          </ac:spMkLst>
        </pc:spChg>
        <pc:spChg chg="mod">
          <ac:chgData name="杨 大富" userId="aa810e1bf9aed1e8" providerId="LiveId" clId="{97A6DF41-94F8-4575-B067-A1CDA56A4C7D}" dt="2022-11-04T02:06:33.846" v="1697" actId="1076"/>
          <ac:spMkLst>
            <pc:docMk/>
            <pc:sldMk cId="1539376071" sldId="269"/>
            <ac:spMk id="12" creationId="{2E17605B-0F82-D9D9-8AD9-2CC295C82699}"/>
          </ac:spMkLst>
        </pc:spChg>
        <pc:spChg chg="mod">
          <ac:chgData name="杨 大富" userId="aa810e1bf9aed1e8" providerId="LiveId" clId="{97A6DF41-94F8-4575-B067-A1CDA56A4C7D}" dt="2022-11-04T02:06:33.846" v="1697" actId="1076"/>
          <ac:spMkLst>
            <pc:docMk/>
            <pc:sldMk cId="1539376071" sldId="269"/>
            <ac:spMk id="13" creationId="{2A65006D-8609-0CED-755A-9A2FC787C432}"/>
          </ac:spMkLst>
        </pc:spChg>
        <pc:spChg chg="add del mod">
          <ac:chgData name="杨 大富" userId="aa810e1bf9aed1e8" providerId="LiveId" clId="{97A6DF41-94F8-4575-B067-A1CDA56A4C7D}" dt="2022-11-04T01:59:25.393" v="1606" actId="478"/>
          <ac:spMkLst>
            <pc:docMk/>
            <pc:sldMk cId="1539376071" sldId="269"/>
            <ac:spMk id="14" creationId="{34801E36-15A2-F6FA-F8AD-0F24396D1C46}"/>
          </ac:spMkLst>
        </pc:spChg>
        <pc:spChg chg="mod">
          <ac:chgData name="杨 大富" userId="aa810e1bf9aed1e8" providerId="LiveId" clId="{97A6DF41-94F8-4575-B067-A1CDA56A4C7D}" dt="2022-11-04T02:04:45.080" v="1656" actId="1076"/>
          <ac:spMkLst>
            <pc:docMk/>
            <pc:sldMk cId="1539376071" sldId="269"/>
            <ac:spMk id="16" creationId="{4BA513EB-EE03-7ABC-670A-8510A478AD03}"/>
          </ac:spMkLst>
        </pc:spChg>
        <pc:spChg chg="add mod">
          <ac:chgData name="杨 大富" userId="aa810e1bf9aed1e8" providerId="LiveId" clId="{97A6DF41-94F8-4575-B067-A1CDA56A4C7D}" dt="2022-11-04T02:07:55.243" v="1712" actId="14100"/>
          <ac:spMkLst>
            <pc:docMk/>
            <pc:sldMk cId="1539376071" sldId="269"/>
            <ac:spMk id="17" creationId="{A11F4E19-72B3-B59E-3408-795386620DE5}"/>
          </ac:spMkLst>
        </pc:spChg>
        <pc:spChg chg="mod">
          <ac:chgData name="杨 大富" userId="aa810e1bf9aed1e8" providerId="LiveId" clId="{97A6DF41-94F8-4575-B067-A1CDA56A4C7D}" dt="2022-11-04T02:04:45.080" v="1656" actId="1076"/>
          <ac:spMkLst>
            <pc:docMk/>
            <pc:sldMk cId="1539376071" sldId="269"/>
            <ac:spMk id="19" creationId="{9FDECF71-4FFD-0C51-0A3D-473DF96AD81E}"/>
          </ac:spMkLst>
        </pc:spChg>
        <pc:spChg chg="del">
          <ac:chgData name="杨 大富" userId="aa810e1bf9aed1e8" providerId="LiveId" clId="{97A6DF41-94F8-4575-B067-A1CDA56A4C7D}" dt="2022-11-04T02:00:24.645" v="1614" actId="478"/>
          <ac:spMkLst>
            <pc:docMk/>
            <pc:sldMk cId="1539376071" sldId="269"/>
            <ac:spMk id="20" creationId="{E2946CB4-1FB7-D637-CB81-A906C0378B61}"/>
          </ac:spMkLst>
        </pc:spChg>
        <pc:spChg chg="add del mod">
          <ac:chgData name="杨 大富" userId="aa810e1bf9aed1e8" providerId="LiveId" clId="{97A6DF41-94F8-4575-B067-A1CDA56A4C7D}" dt="2022-11-04T02:01:24.969" v="1625" actId="478"/>
          <ac:spMkLst>
            <pc:docMk/>
            <pc:sldMk cId="1539376071" sldId="269"/>
            <ac:spMk id="21" creationId="{A4E47FD8-EF3E-FAE9-934F-E6C45546541D}"/>
          </ac:spMkLst>
        </pc:spChg>
        <pc:spChg chg="add mod">
          <ac:chgData name="杨 大富" userId="aa810e1bf9aed1e8" providerId="LiveId" clId="{97A6DF41-94F8-4575-B067-A1CDA56A4C7D}" dt="2022-11-04T02:06:39.903" v="1698" actId="1076"/>
          <ac:spMkLst>
            <pc:docMk/>
            <pc:sldMk cId="1539376071" sldId="269"/>
            <ac:spMk id="24" creationId="{6D8362DA-5BF8-9ACF-06EB-BDC2B543DE74}"/>
          </ac:spMkLst>
        </pc:spChg>
        <pc:spChg chg="del mod">
          <ac:chgData name="杨 大富" userId="aa810e1bf9aed1e8" providerId="LiveId" clId="{97A6DF41-94F8-4575-B067-A1CDA56A4C7D}" dt="2022-11-04T02:06:12.072" v="1694" actId="478"/>
          <ac:spMkLst>
            <pc:docMk/>
            <pc:sldMk cId="1539376071" sldId="269"/>
            <ac:spMk id="25" creationId="{DA4811ED-C5FE-7067-1D2C-2066A9CBEDAE}"/>
          </ac:spMkLst>
        </pc:spChg>
        <pc:spChg chg="del mod">
          <ac:chgData name="杨 大富" userId="aa810e1bf9aed1e8" providerId="LiveId" clId="{97A6DF41-94F8-4575-B067-A1CDA56A4C7D}" dt="2022-11-04T02:06:12.072" v="1694" actId="478"/>
          <ac:spMkLst>
            <pc:docMk/>
            <pc:sldMk cId="1539376071" sldId="269"/>
            <ac:spMk id="26" creationId="{99F74540-1D24-EF22-BE14-CC90D384589F}"/>
          </ac:spMkLst>
        </pc:spChg>
        <pc:spChg chg="add mod">
          <ac:chgData name="杨 大富" userId="aa810e1bf9aed1e8" providerId="LiveId" clId="{97A6DF41-94F8-4575-B067-A1CDA56A4C7D}" dt="2022-11-04T02:06:39.903" v="1698" actId="1076"/>
          <ac:spMkLst>
            <pc:docMk/>
            <pc:sldMk cId="1539376071" sldId="269"/>
            <ac:spMk id="27" creationId="{94B7EC9D-FB45-E2E5-0792-F864D87FC9E7}"/>
          </ac:spMkLst>
        </pc:spChg>
        <pc:spChg chg="add mod">
          <ac:chgData name="杨 大富" userId="aa810e1bf9aed1e8" providerId="LiveId" clId="{97A6DF41-94F8-4575-B067-A1CDA56A4C7D}" dt="2022-11-04T02:06:39.903" v="1698" actId="1076"/>
          <ac:spMkLst>
            <pc:docMk/>
            <pc:sldMk cId="1539376071" sldId="269"/>
            <ac:spMk id="28" creationId="{D13743DC-44BF-E512-60EA-FAC10FEE9052}"/>
          </ac:spMkLst>
        </pc:spChg>
        <pc:spChg chg="add mod">
          <ac:chgData name="杨 大富" userId="aa810e1bf9aed1e8" providerId="LiveId" clId="{97A6DF41-94F8-4575-B067-A1CDA56A4C7D}" dt="2022-11-04T02:02:34.970" v="1635" actId="1076"/>
          <ac:spMkLst>
            <pc:docMk/>
            <pc:sldMk cId="1539376071" sldId="269"/>
            <ac:spMk id="29" creationId="{028CF941-15B7-A1A8-A104-4B016D841809}"/>
          </ac:spMkLst>
        </pc:spChg>
        <pc:spChg chg="add mod">
          <ac:chgData name="杨 大富" userId="aa810e1bf9aed1e8" providerId="LiveId" clId="{97A6DF41-94F8-4575-B067-A1CDA56A4C7D}" dt="2022-11-04T02:02:34.970" v="1635" actId="1076"/>
          <ac:spMkLst>
            <pc:docMk/>
            <pc:sldMk cId="1539376071" sldId="269"/>
            <ac:spMk id="30" creationId="{519E3877-0E8C-AC7D-337D-ECA445982D51}"/>
          </ac:spMkLst>
        </pc:spChg>
        <pc:spChg chg="add mod">
          <ac:chgData name="杨 大富" userId="aa810e1bf9aed1e8" providerId="LiveId" clId="{97A6DF41-94F8-4575-B067-A1CDA56A4C7D}" dt="2022-11-04T02:03:22.101" v="1642" actId="1076"/>
          <ac:spMkLst>
            <pc:docMk/>
            <pc:sldMk cId="1539376071" sldId="269"/>
            <ac:spMk id="31" creationId="{7C07DF2D-F8DA-D9ED-F897-E5463C956A1A}"/>
          </ac:spMkLst>
        </pc:spChg>
        <pc:spChg chg="del mod">
          <ac:chgData name="杨 大富" userId="aa810e1bf9aed1e8" providerId="LiveId" clId="{97A6DF41-94F8-4575-B067-A1CDA56A4C7D}" dt="2022-11-04T02:06:02.463" v="1693" actId="478"/>
          <ac:spMkLst>
            <pc:docMk/>
            <pc:sldMk cId="1539376071" sldId="269"/>
            <ac:spMk id="32" creationId="{29772AAE-C50D-503C-A847-137A02F346DE}"/>
          </ac:spMkLst>
        </pc:spChg>
        <pc:spChg chg="del mod">
          <ac:chgData name="杨 大富" userId="aa810e1bf9aed1e8" providerId="LiveId" clId="{97A6DF41-94F8-4575-B067-A1CDA56A4C7D}" dt="2022-11-04T02:07:11.603" v="1705" actId="478"/>
          <ac:spMkLst>
            <pc:docMk/>
            <pc:sldMk cId="1539376071" sldId="269"/>
            <ac:spMk id="33" creationId="{42414E24-4B1A-22CF-3A8E-FBE5F6F6EBF6}"/>
          </ac:spMkLst>
        </pc:spChg>
        <pc:spChg chg="mod">
          <ac:chgData name="杨 大富" userId="aa810e1bf9aed1e8" providerId="LiveId" clId="{97A6DF41-94F8-4575-B067-A1CDA56A4C7D}" dt="2022-11-04T02:06:39.903" v="1698" actId="1076"/>
          <ac:spMkLst>
            <pc:docMk/>
            <pc:sldMk cId="1539376071" sldId="269"/>
            <ac:spMk id="34" creationId="{9482DA7D-754F-35D9-F3C0-AAD9C3EE0CCA}"/>
          </ac:spMkLst>
        </pc:spChg>
        <pc:spChg chg="mod">
          <ac:chgData name="杨 大富" userId="aa810e1bf9aed1e8" providerId="LiveId" clId="{97A6DF41-94F8-4575-B067-A1CDA56A4C7D}" dt="2022-11-04T02:07:51.621" v="1711" actId="1076"/>
          <ac:spMkLst>
            <pc:docMk/>
            <pc:sldMk cId="1539376071" sldId="269"/>
            <ac:spMk id="35" creationId="{ADE26246-E01A-785F-A85F-F066E7AC2BD8}"/>
          </ac:spMkLst>
        </pc:spChg>
        <pc:spChg chg="mod">
          <ac:chgData name="杨 大富" userId="aa810e1bf9aed1e8" providerId="LiveId" clId="{97A6DF41-94F8-4575-B067-A1CDA56A4C7D}" dt="2022-11-04T02:06:39.903" v="1698" actId="1076"/>
          <ac:spMkLst>
            <pc:docMk/>
            <pc:sldMk cId="1539376071" sldId="269"/>
            <ac:spMk id="36" creationId="{CB32B2F7-4536-A2DE-51F6-5947BA4123DD}"/>
          </ac:spMkLst>
        </pc:spChg>
        <pc:spChg chg="mod">
          <ac:chgData name="杨 大富" userId="aa810e1bf9aed1e8" providerId="LiveId" clId="{97A6DF41-94F8-4575-B067-A1CDA56A4C7D}" dt="2022-11-04T02:07:51.621" v="1711" actId="1076"/>
          <ac:spMkLst>
            <pc:docMk/>
            <pc:sldMk cId="1539376071" sldId="269"/>
            <ac:spMk id="37" creationId="{C020B0A5-9DC2-6F6A-A640-B07CFD475787}"/>
          </ac:spMkLst>
        </pc:spChg>
        <pc:spChg chg="mod">
          <ac:chgData name="杨 大富" userId="aa810e1bf9aed1e8" providerId="LiveId" clId="{97A6DF41-94F8-4575-B067-A1CDA56A4C7D}" dt="2022-11-04T02:06:39.903" v="1698" actId="1076"/>
          <ac:spMkLst>
            <pc:docMk/>
            <pc:sldMk cId="1539376071" sldId="269"/>
            <ac:spMk id="38" creationId="{0B58BB91-BFFC-8737-74C8-A0A0F6DEE966}"/>
          </ac:spMkLst>
        </pc:spChg>
        <pc:spChg chg="del">
          <ac:chgData name="杨 大富" userId="aa810e1bf9aed1e8" providerId="LiveId" clId="{97A6DF41-94F8-4575-B067-A1CDA56A4C7D}" dt="2022-11-04T02:03:09.812" v="1639" actId="478"/>
          <ac:spMkLst>
            <pc:docMk/>
            <pc:sldMk cId="1539376071" sldId="269"/>
            <ac:spMk id="39" creationId="{A1DF3385-7A26-A5C8-35B9-A5E09BB010D3}"/>
          </ac:spMkLst>
        </pc:spChg>
        <pc:spChg chg="del">
          <ac:chgData name="杨 大富" userId="aa810e1bf9aed1e8" providerId="LiveId" clId="{97A6DF41-94F8-4575-B067-A1CDA56A4C7D}" dt="2022-11-04T02:03:10.913" v="1640" actId="478"/>
          <ac:spMkLst>
            <pc:docMk/>
            <pc:sldMk cId="1539376071" sldId="269"/>
            <ac:spMk id="40" creationId="{B37CC249-528F-307A-6B14-1E0A5AD098D7}"/>
          </ac:spMkLst>
        </pc:spChg>
        <pc:spChg chg="del">
          <ac:chgData name="杨 大富" userId="aa810e1bf9aed1e8" providerId="LiveId" clId="{97A6DF41-94F8-4575-B067-A1CDA56A4C7D}" dt="2022-11-04T02:02:59.349" v="1637" actId="478"/>
          <ac:spMkLst>
            <pc:docMk/>
            <pc:sldMk cId="1539376071" sldId="269"/>
            <ac:spMk id="42" creationId="{B7C24312-C31E-3848-C5A9-8AEDA363A33A}"/>
          </ac:spMkLst>
        </pc:spChg>
        <pc:spChg chg="add mod">
          <ac:chgData name="杨 大富" userId="aa810e1bf9aed1e8" providerId="LiveId" clId="{97A6DF41-94F8-4575-B067-A1CDA56A4C7D}" dt="2022-11-04T02:03:22.101" v="1642" actId="1076"/>
          <ac:spMkLst>
            <pc:docMk/>
            <pc:sldMk cId="1539376071" sldId="269"/>
            <ac:spMk id="43" creationId="{9A80BC83-8007-1722-2F3C-BCA13DF551A6}"/>
          </ac:spMkLst>
        </pc:spChg>
        <pc:spChg chg="add mod">
          <ac:chgData name="杨 大富" userId="aa810e1bf9aed1e8" providerId="LiveId" clId="{97A6DF41-94F8-4575-B067-A1CDA56A4C7D}" dt="2022-11-04T02:03:22.101" v="1642" actId="1076"/>
          <ac:spMkLst>
            <pc:docMk/>
            <pc:sldMk cId="1539376071" sldId="269"/>
            <ac:spMk id="45" creationId="{BB16175C-409A-F980-3781-EF3687216C51}"/>
          </ac:spMkLst>
        </pc:spChg>
        <pc:spChg chg="add mod">
          <ac:chgData name="杨 大富" userId="aa810e1bf9aed1e8" providerId="LiveId" clId="{97A6DF41-94F8-4575-B067-A1CDA56A4C7D}" dt="2022-11-04T02:03:22.101" v="1642" actId="1076"/>
          <ac:spMkLst>
            <pc:docMk/>
            <pc:sldMk cId="1539376071" sldId="269"/>
            <ac:spMk id="46" creationId="{85B8E5D3-039F-6BBF-AE3D-2818D7A14733}"/>
          </ac:spMkLst>
        </pc:spChg>
        <pc:spChg chg="add mod">
          <ac:chgData name="杨 大富" userId="aa810e1bf9aed1e8" providerId="LiveId" clId="{97A6DF41-94F8-4575-B067-A1CDA56A4C7D}" dt="2022-11-04T02:08:07.471" v="1714" actId="1076"/>
          <ac:spMkLst>
            <pc:docMk/>
            <pc:sldMk cId="1539376071" sldId="269"/>
            <ac:spMk id="47" creationId="{9A8DA2CF-159C-B4DB-31AE-82D26E06B0C4}"/>
          </ac:spMkLst>
        </pc:spChg>
        <pc:spChg chg="mod">
          <ac:chgData name="杨 大富" userId="aa810e1bf9aed1e8" providerId="LiveId" clId="{97A6DF41-94F8-4575-B067-A1CDA56A4C7D}" dt="2022-11-04T02:07:32.819" v="1708" actId="14100"/>
          <ac:spMkLst>
            <pc:docMk/>
            <pc:sldMk cId="1539376071" sldId="269"/>
            <ac:spMk id="48" creationId="{CA10EC6C-3FDA-9331-AC5A-1D2B79AE38DE}"/>
          </ac:spMkLst>
        </pc:spChg>
        <pc:spChg chg="mod">
          <ac:chgData name="杨 大富" userId="aa810e1bf9aed1e8" providerId="LiveId" clId="{97A6DF41-94F8-4575-B067-A1CDA56A4C7D}" dt="2022-11-04T02:07:35.854" v="1709" actId="1076"/>
          <ac:spMkLst>
            <pc:docMk/>
            <pc:sldMk cId="1539376071" sldId="269"/>
            <ac:spMk id="49" creationId="{B3567C21-F6AB-D994-804F-D7B4BB05DF61}"/>
          </ac:spMkLst>
        </pc:spChg>
        <pc:spChg chg="add mod">
          <ac:chgData name="杨 大富" userId="aa810e1bf9aed1e8" providerId="LiveId" clId="{97A6DF41-94F8-4575-B067-A1CDA56A4C7D}" dt="2022-11-04T02:06:56.968" v="1701" actId="1076"/>
          <ac:spMkLst>
            <pc:docMk/>
            <pc:sldMk cId="1539376071" sldId="269"/>
            <ac:spMk id="50" creationId="{58B5611C-A94A-EAF1-7991-974FF6CBE20A}"/>
          </ac:spMkLst>
        </pc:spChg>
        <pc:spChg chg="add mod">
          <ac:chgData name="杨 大富" userId="aa810e1bf9aed1e8" providerId="LiveId" clId="{97A6DF41-94F8-4575-B067-A1CDA56A4C7D}" dt="2022-11-04T02:07:03.575" v="1703" actId="1076"/>
          <ac:spMkLst>
            <pc:docMk/>
            <pc:sldMk cId="1539376071" sldId="269"/>
            <ac:spMk id="51" creationId="{50ED3BE4-4A9B-254C-E857-93FC98FA5520}"/>
          </ac:spMkLst>
        </pc:spChg>
        <pc:cxnChg chg="mod">
          <ac:chgData name="杨 大富" userId="aa810e1bf9aed1e8" providerId="LiveId" clId="{97A6DF41-94F8-4575-B067-A1CDA56A4C7D}" dt="2022-11-04T02:04:45.080" v="1656" actId="1076"/>
          <ac:cxnSpMkLst>
            <pc:docMk/>
            <pc:sldMk cId="1539376071" sldId="269"/>
            <ac:cxnSpMk id="15" creationId="{C45CE7D4-8348-9BEB-F926-7DCDAAB37F59}"/>
          </ac:cxnSpMkLst>
        </pc:cxnChg>
        <pc:cxnChg chg="mod">
          <ac:chgData name="杨 大富" userId="aa810e1bf9aed1e8" providerId="LiveId" clId="{97A6DF41-94F8-4575-B067-A1CDA56A4C7D}" dt="2022-11-04T02:07:16.949" v="1706" actId="14100"/>
          <ac:cxnSpMkLst>
            <pc:docMk/>
            <pc:sldMk cId="1539376071" sldId="269"/>
            <ac:cxnSpMk id="18" creationId="{C6C3A4C4-E9E1-802B-35BF-4FA9AA93E44D}"/>
          </ac:cxnSpMkLst>
        </pc:cxnChg>
        <pc:cxnChg chg="del mod">
          <ac:chgData name="杨 大富" userId="aa810e1bf9aed1e8" providerId="LiveId" clId="{97A6DF41-94F8-4575-B067-A1CDA56A4C7D}" dt="2022-11-04T02:06:12.072" v="1694" actId="478"/>
          <ac:cxnSpMkLst>
            <pc:docMk/>
            <pc:sldMk cId="1539376071" sldId="269"/>
            <ac:cxnSpMk id="22" creationId="{E8AFFF5C-27B4-F2DB-AFE8-DF15D762325B}"/>
          </ac:cxnSpMkLst>
        </pc:cxnChg>
        <pc:cxnChg chg="del mod">
          <ac:chgData name="杨 大富" userId="aa810e1bf9aed1e8" providerId="LiveId" clId="{97A6DF41-94F8-4575-B067-A1CDA56A4C7D}" dt="2022-11-04T02:06:12.072" v="1694" actId="478"/>
          <ac:cxnSpMkLst>
            <pc:docMk/>
            <pc:sldMk cId="1539376071" sldId="269"/>
            <ac:cxnSpMk id="23" creationId="{F7ABE97E-72ED-2C5E-C35C-8180C2519ACE}"/>
          </ac:cxnSpMkLst>
        </pc:cxnChg>
        <pc:cxnChg chg="del">
          <ac:chgData name="杨 大富" userId="aa810e1bf9aed1e8" providerId="LiveId" clId="{97A6DF41-94F8-4575-B067-A1CDA56A4C7D}" dt="2022-11-04T01:59:18.413" v="1603" actId="478"/>
          <ac:cxnSpMkLst>
            <pc:docMk/>
            <pc:sldMk cId="1539376071" sldId="269"/>
            <ac:cxnSpMk id="44" creationId="{30B0A38E-549B-4A5B-EEFE-91A25EA9DA51}"/>
          </ac:cxnSpMkLst>
        </pc:cxnChg>
      </pc:sldChg>
      <pc:sldChg chg="addSp delSp modSp new del mod">
        <pc:chgData name="杨 大富" userId="aa810e1bf9aed1e8" providerId="LiveId" clId="{97A6DF41-94F8-4575-B067-A1CDA56A4C7D}" dt="2022-11-04T02:51:37.557" v="2092" actId="2696"/>
        <pc:sldMkLst>
          <pc:docMk/>
          <pc:sldMk cId="3420916912" sldId="270"/>
        </pc:sldMkLst>
        <pc:spChg chg="add mod">
          <ac:chgData name="杨 大富" userId="aa810e1bf9aed1e8" providerId="LiveId" clId="{97A6DF41-94F8-4575-B067-A1CDA56A4C7D}" dt="2022-11-04T02:09:30.622" v="1716"/>
          <ac:spMkLst>
            <pc:docMk/>
            <pc:sldMk cId="3420916912" sldId="270"/>
            <ac:spMk id="2" creationId="{309A2B0F-BDDC-1A2F-5942-CD44D632327D}"/>
          </ac:spMkLst>
        </pc:spChg>
        <pc:spChg chg="add mod">
          <ac:chgData name="杨 大富" userId="aa810e1bf9aed1e8" providerId="LiveId" clId="{97A6DF41-94F8-4575-B067-A1CDA56A4C7D}" dt="2022-11-04T02:10:16.424" v="1737" actId="2711"/>
          <ac:spMkLst>
            <pc:docMk/>
            <pc:sldMk cId="3420916912" sldId="270"/>
            <ac:spMk id="5" creationId="{88804492-8D3E-FCF8-86E1-B1481058005B}"/>
          </ac:spMkLst>
        </pc:spChg>
        <pc:spChg chg="add mod">
          <ac:chgData name="杨 大富" userId="aa810e1bf9aed1e8" providerId="LiveId" clId="{97A6DF41-94F8-4575-B067-A1CDA56A4C7D}" dt="2022-11-04T02:10:47.175" v="1743" actId="1076"/>
          <ac:spMkLst>
            <pc:docMk/>
            <pc:sldMk cId="3420916912" sldId="270"/>
            <ac:spMk id="6" creationId="{59F733E2-2D0D-C9F0-4D34-E3F3422E71EC}"/>
          </ac:spMkLst>
        </pc:spChg>
        <pc:spChg chg="add mod">
          <ac:chgData name="杨 大富" userId="aa810e1bf9aed1e8" providerId="LiveId" clId="{97A6DF41-94F8-4575-B067-A1CDA56A4C7D}" dt="2022-11-04T02:41:56.329" v="2001" actId="1076"/>
          <ac:spMkLst>
            <pc:docMk/>
            <pc:sldMk cId="3420916912" sldId="270"/>
            <ac:spMk id="9" creationId="{11A86705-3154-4D4C-C3E8-D18D218E46A5}"/>
          </ac:spMkLst>
        </pc:spChg>
        <pc:spChg chg="add del mod">
          <ac:chgData name="杨 大富" userId="aa810e1bf9aed1e8" providerId="LiveId" clId="{97A6DF41-94F8-4575-B067-A1CDA56A4C7D}" dt="2022-11-04T02:42:05.835" v="2003" actId="478"/>
          <ac:spMkLst>
            <pc:docMk/>
            <pc:sldMk cId="3420916912" sldId="270"/>
            <ac:spMk id="10" creationId="{A132CC49-0F45-76F4-39D9-F280E0BD99FB}"/>
          </ac:spMkLst>
        </pc:spChg>
        <pc:spChg chg="add mod">
          <ac:chgData name="杨 大富" userId="aa810e1bf9aed1e8" providerId="LiveId" clId="{97A6DF41-94F8-4575-B067-A1CDA56A4C7D}" dt="2022-11-04T02:46:13.263" v="2089"/>
          <ac:spMkLst>
            <pc:docMk/>
            <pc:sldMk cId="3420916912" sldId="270"/>
            <ac:spMk id="11" creationId="{D93D8CEE-AA39-37BF-E1D1-811A265423B9}"/>
          </ac:spMkLst>
        </pc:spChg>
        <pc:cxnChg chg="add">
          <ac:chgData name="杨 大富" userId="aa810e1bf9aed1e8" providerId="LiveId" clId="{97A6DF41-94F8-4575-B067-A1CDA56A4C7D}" dt="2022-11-04T02:09:50.832" v="1718" actId="11529"/>
          <ac:cxnSpMkLst>
            <pc:docMk/>
            <pc:sldMk cId="3420916912" sldId="270"/>
            <ac:cxnSpMk id="4" creationId="{43FA7E27-535C-75E4-C07B-3D0E7F9E1EA4}"/>
          </ac:cxnSpMkLst>
        </pc:cxnChg>
        <pc:cxnChg chg="add">
          <ac:chgData name="杨 大富" userId="aa810e1bf9aed1e8" providerId="LiveId" clId="{97A6DF41-94F8-4575-B067-A1CDA56A4C7D}" dt="2022-11-04T02:10:56.673" v="1744" actId="11529"/>
          <ac:cxnSpMkLst>
            <pc:docMk/>
            <pc:sldMk cId="3420916912" sldId="270"/>
            <ac:cxnSpMk id="8" creationId="{E6A6FC79-41D8-8D2B-90F8-C82652E9C5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E7DA7-24D9-8CC8-DE7C-D556EF276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58115D-6B63-68BB-3926-40C86282D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5E6BF-E813-D3B4-5772-6C77F52F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46EC7-4F5D-F8DA-4926-602E8387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9AF55-D39D-C3CC-6E1E-7FC8CD1D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83EA7-87C3-0E13-990B-241D1B9A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82CD7-F19C-372E-2941-2978B7741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6E425-6D58-D5B3-C51A-A7A5A7F5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337A0-0D59-F8E9-1256-B805E6DC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62B3F-09E4-09C0-77E8-D1B20F5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7005CF-9149-7E51-ECEC-4BAE004DE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589B3D-EF97-AE99-0691-01EA37B06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BB5A0-FB47-EE07-BE3C-BE8C1CF5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F1BA1-F6DE-69A8-B468-EDBB17C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57F9F-3C49-36A8-3ECD-8D683A1B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2C8CC-1F7F-9522-D56D-72D69E9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6ED1F-6858-6B32-E3CB-71477BC3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92E4D-642E-483C-1E1E-7072A213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A7D6C-FB64-B35E-B463-59605386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0179-057D-4D42-352C-8BE43E37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2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2A26-43F3-EDE0-0EBB-E47E7965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3F8D5-2D21-9EFA-21D0-E1148172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3E08C-CEA4-691F-8722-9F16085C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E827E-1C70-1A4C-D954-E612F480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32B25-5DF3-EE57-2D9E-882B4FB5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3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3D0D-D744-59CA-E446-67310C31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A7365-00C6-0D33-6937-F4718A8A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45BBC-B59B-5BC9-38E2-F8091F4EE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7C521-2B29-CEA2-C66F-3B89B793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0680E-1A36-25BB-F30D-2761712D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D7E1A-0580-957C-BF32-DE30D55C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44093-CDA5-7DD8-6B5E-3AE8D87C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F79C0-E19B-868C-DF83-FF34AF94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412E5-67F6-2277-F5AB-533E966E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2BC113-DBF9-A5FB-3A05-A73E3EF2F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C9E0A-8F86-65D5-59FB-57E637B73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B93F2F-43FD-02DE-77AB-341B596E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BD46B3-0502-D8B0-2500-2DB99C2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2F1A1-7F0D-3883-7E34-848C0C2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B89C-AD52-38E8-6F3E-4F939CBA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C5FA81-4A8F-11E5-20C6-13DBF4A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691939-823A-F5C7-9E18-FF263778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C8FE2-E897-8CC6-3135-4B3BBAF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F75D7B-5B2E-C386-FA5D-ECC70EB0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D8D72-2710-B967-25DA-C4B9F109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CD7E1-A7CB-59D2-417C-7032018C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3E1B-3CC3-06E6-EE1E-A89E08AC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1B1D7-EB19-14BC-1415-F4E45B64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5AB3A-2235-0237-9D92-56BCB586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F899A-44B2-4921-8417-2E103DBC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36F45-33C5-D63C-72C2-C5E56D8B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372EE-CA83-A7CC-DC27-2521C26B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9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B91A-B223-26C0-5FAD-CE3967AE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3AE2C-61CD-081E-5745-CFF32962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FFA22-D5DF-D53A-9267-2383C7DF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D4906-9651-7B3B-C3BE-166CCA49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A1156-935C-4712-4DB4-DCC4F038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0B9BD-75E6-5AD9-50B7-B97AF259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6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DEE2C0-A736-3557-A7D5-EDB58F9B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AB685-8717-C757-24D5-A05F67EB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41333-0B4E-E187-A850-39CD3D701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36C1-DCF9-4CE5-83D2-BD2DBFF90DA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21893-E8F4-A831-BA3A-8BEDCAA2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9F27-BC04-B338-35BD-B13CF361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3369-291F-48FC-8CED-99CFB2DB9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1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6FEA15-FE3D-7AF2-0524-C3218FF9977F}"/>
              </a:ext>
            </a:extLst>
          </p:cNvPr>
          <p:cNvSpPr txBox="1"/>
          <p:nvPr/>
        </p:nvSpPr>
        <p:spPr>
          <a:xfrm>
            <a:off x="3336270" y="3105834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数据交互 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Pipeline 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80514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9DE9FF-CAB1-E0BF-4D52-7A23745D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01" y="1186677"/>
            <a:ext cx="6439989" cy="4484645"/>
          </a:xfrm>
          <a:prstGeom prst="rect">
            <a:avLst/>
          </a:prstGeom>
        </p:spPr>
      </p:pic>
      <p:pic>
        <p:nvPicPr>
          <p:cNvPr id="3" name="Picture 2" descr="Redis - Wikipedia">
            <a:extLst>
              <a:ext uri="{FF2B5EF4-FFF2-40B4-BE49-F238E27FC236}">
                <a16:creationId xmlns:a16="http://schemas.microsoft.com/office/drawing/2014/main" id="{8438F6A0-284D-A472-0EE8-7085B8DA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83" y="99140"/>
            <a:ext cx="2156355" cy="7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dis - Wikipedia">
            <a:extLst>
              <a:ext uri="{FF2B5EF4-FFF2-40B4-BE49-F238E27FC236}">
                <a16:creationId xmlns:a16="http://schemas.microsoft.com/office/drawing/2014/main" id="{DE9C4961-DA14-F1F5-933B-F3170E53B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83" y="99140"/>
            <a:ext cx="2156355" cy="7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EF1D1C-6131-CAF5-7DE2-FB656D24138C}"/>
              </a:ext>
            </a:extLst>
          </p:cNvPr>
          <p:cNvSpPr txBox="1"/>
          <p:nvPr/>
        </p:nvSpPr>
        <p:spPr>
          <a:xfrm>
            <a:off x="4338066" y="146260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B37BE3-60AB-BBCB-8485-DD43B9D80566}"/>
              </a:ext>
            </a:extLst>
          </p:cNvPr>
          <p:cNvSpPr txBox="1"/>
          <p:nvPr/>
        </p:nvSpPr>
        <p:spPr>
          <a:xfrm>
            <a:off x="1818820" y="14626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code-hint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F65C7-5591-A3FF-F9F8-BEC5DC7C8CE3}"/>
              </a:ext>
            </a:extLst>
          </p:cNvPr>
          <p:cNvSpPr txBox="1"/>
          <p:nvPr/>
        </p:nvSpPr>
        <p:spPr>
          <a:xfrm>
            <a:off x="4453141" y="28844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E3F4E0-9B4A-DA5E-50F6-8CEE7179A33F}"/>
              </a:ext>
            </a:extLst>
          </p:cNvPr>
          <p:cNvSpPr txBox="1"/>
          <p:nvPr/>
        </p:nvSpPr>
        <p:spPr>
          <a:xfrm>
            <a:off x="3911667" y="435876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EDCCCA-B005-70BC-74A8-7105A36CD71F}"/>
              </a:ext>
            </a:extLst>
          </p:cNvPr>
          <p:cNvSpPr txBox="1"/>
          <p:nvPr/>
        </p:nvSpPr>
        <p:spPr>
          <a:xfrm>
            <a:off x="4514396" y="5936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C764A6-F069-1D6E-62D4-6A60CFE6D89A}"/>
              </a:ext>
            </a:extLst>
          </p:cNvPr>
          <p:cNvSpPr txBox="1"/>
          <p:nvPr/>
        </p:nvSpPr>
        <p:spPr>
          <a:xfrm>
            <a:off x="8118328" y="1462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E51307-2271-3C4A-73EE-752A29C890D2}"/>
              </a:ext>
            </a:extLst>
          </p:cNvPr>
          <p:cNvSpPr/>
          <p:nvPr/>
        </p:nvSpPr>
        <p:spPr>
          <a:xfrm>
            <a:off x="1688722" y="1358527"/>
            <a:ext cx="1186798" cy="60841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C11CB7-42D1-E05A-B995-2CB08C948450}"/>
              </a:ext>
            </a:extLst>
          </p:cNvPr>
          <p:cNvSpPr/>
          <p:nvPr/>
        </p:nvSpPr>
        <p:spPr>
          <a:xfrm>
            <a:off x="8030049" y="1354810"/>
            <a:ext cx="1311351" cy="6121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6B53DE-85F2-378B-3341-B54598CEA872}"/>
              </a:ext>
            </a:extLst>
          </p:cNvPr>
          <p:cNvSpPr/>
          <p:nvPr/>
        </p:nvSpPr>
        <p:spPr>
          <a:xfrm>
            <a:off x="4338065" y="2752311"/>
            <a:ext cx="1338147" cy="6244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55EE1B-4991-479C-D796-20FD0F179873}"/>
              </a:ext>
            </a:extLst>
          </p:cNvPr>
          <p:cNvSpPr/>
          <p:nvPr/>
        </p:nvSpPr>
        <p:spPr>
          <a:xfrm>
            <a:off x="4399320" y="5840178"/>
            <a:ext cx="1338147" cy="5555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7D9A68-4A86-1AC7-6EAD-EEE038898081}"/>
              </a:ext>
            </a:extLst>
          </p:cNvPr>
          <p:cNvSpPr/>
          <p:nvPr/>
        </p:nvSpPr>
        <p:spPr>
          <a:xfrm>
            <a:off x="4222990" y="1335037"/>
            <a:ext cx="1628854" cy="6319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73FC88-4ADD-8FEE-A1BD-0D66030AD530}"/>
              </a:ext>
            </a:extLst>
          </p:cNvPr>
          <p:cNvSpPr/>
          <p:nvPr/>
        </p:nvSpPr>
        <p:spPr>
          <a:xfrm>
            <a:off x="3821899" y="4224510"/>
            <a:ext cx="2492990" cy="6244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AC49C5-B292-007A-B626-C843B19BF49A}"/>
              </a:ext>
            </a:extLst>
          </p:cNvPr>
          <p:cNvSpPr txBox="1"/>
          <p:nvPr/>
        </p:nvSpPr>
        <p:spPr>
          <a:xfrm>
            <a:off x="2020798" y="819722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871ADF-87E4-79B9-DD1A-A0E9E3410B74}"/>
              </a:ext>
            </a:extLst>
          </p:cNvPr>
          <p:cNvCxnSpPr/>
          <p:nvPr/>
        </p:nvCxnSpPr>
        <p:spPr>
          <a:xfrm flipV="1">
            <a:off x="2963799" y="1668386"/>
            <a:ext cx="1100254" cy="13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F3030B-89BA-9147-99A1-508AEF91F7F9}"/>
              </a:ext>
            </a:extLst>
          </p:cNvPr>
          <p:cNvCxnSpPr/>
          <p:nvPr/>
        </p:nvCxnSpPr>
        <p:spPr>
          <a:xfrm flipV="1">
            <a:off x="6423808" y="1647271"/>
            <a:ext cx="1100254" cy="13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E865B9-983B-5C74-0F59-A896491ED471}"/>
              </a:ext>
            </a:extLst>
          </p:cNvPr>
          <p:cNvSpPr txBox="1"/>
          <p:nvPr/>
        </p:nvSpPr>
        <p:spPr>
          <a:xfrm>
            <a:off x="4480604" y="850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查询操作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9683FE-F967-B7CB-754C-AAF22753798F}"/>
              </a:ext>
            </a:extLst>
          </p:cNvPr>
          <p:cNvSpPr txBox="1"/>
          <p:nvPr/>
        </p:nvSpPr>
        <p:spPr>
          <a:xfrm>
            <a:off x="6522402" y="132979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命中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AB68BD-9F0E-B208-A053-78838D5487B7}"/>
              </a:ext>
            </a:extLst>
          </p:cNvPr>
          <p:cNvCxnSpPr/>
          <p:nvPr/>
        </p:nvCxnSpPr>
        <p:spPr>
          <a:xfrm>
            <a:off x="5026654" y="2087073"/>
            <a:ext cx="0" cy="564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14077-B660-F00E-317D-0B1D178256B6}"/>
              </a:ext>
            </a:extLst>
          </p:cNvPr>
          <p:cNvSpPr txBox="1"/>
          <p:nvPr/>
        </p:nvSpPr>
        <p:spPr>
          <a:xfrm>
            <a:off x="5068394" y="2180847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未命中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7BB28A-66D3-C19A-7BAB-475476AACA73}"/>
              </a:ext>
            </a:extLst>
          </p:cNvPr>
          <p:cNvCxnSpPr/>
          <p:nvPr/>
        </p:nvCxnSpPr>
        <p:spPr>
          <a:xfrm>
            <a:off x="5026654" y="3518147"/>
            <a:ext cx="0" cy="564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A60FD1-B894-BAEE-35C9-9C1166E8FDCE}"/>
              </a:ext>
            </a:extLst>
          </p:cNvPr>
          <p:cNvCxnSpPr>
            <a:cxnSpLocks/>
          </p:cNvCxnSpPr>
          <p:nvPr/>
        </p:nvCxnSpPr>
        <p:spPr>
          <a:xfrm>
            <a:off x="5026654" y="5016127"/>
            <a:ext cx="0" cy="750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1F0AB28-658C-B9ED-84F7-24BB3EA258C8}"/>
              </a:ext>
            </a:extLst>
          </p:cNvPr>
          <p:cNvSpPr/>
          <p:nvPr/>
        </p:nvSpPr>
        <p:spPr>
          <a:xfrm>
            <a:off x="1189973" y="513567"/>
            <a:ext cx="8575510" cy="615028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5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dis - Wikipedia">
            <a:extLst>
              <a:ext uri="{FF2B5EF4-FFF2-40B4-BE49-F238E27FC236}">
                <a16:creationId xmlns:a16="http://schemas.microsoft.com/office/drawing/2014/main" id="{73813752-6EB9-5C57-7E2D-479412FE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83" y="99140"/>
            <a:ext cx="2156355" cy="7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7C8114-6654-5A12-B3A0-1179C494DA1B}"/>
              </a:ext>
            </a:extLst>
          </p:cNvPr>
          <p:cNvSpPr txBox="1"/>
          <p:nvPr/>
        </p:nvSpPr>
        <p:spPr>
          <a:xfrm>
            <a:off x="386577" y="274765"/>
            <a:ext cx="27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推理流程分析：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06A5FE-8037-1199-648F-ACF6388B0DBB}"/>
              </a:ext>
            </a:extLst>
          </p:cNvPr>
          <p:cNvSpPr txBox="1"/>
          <p:nvPr/>
        </p:nvSpPr>
        <p:spPr>
          <a:xfrm>
            <a:off x="386577" y="1025912"/>
            <a:ext cx="6501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TransformersSeqClassifierHandler(BaseHnadler.ABC):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1E5CF2-BB13-B176-C3E8-6C60A17A6480}"/>
              </a:ext>
            </a:extLst>
          </p:cNvPr>
          <p:cNvSpPr/>
          <p:nvPr/>
        </p:nvSpPr>
        <p:spPr>
          <a:xfrm>
            <a:off x="386577" y="899532"/>
            <a:ext cx="6501523" cy="63056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5FD84F-A530-FB76-CD4C-006B0FD50F3E}"/>
              </a:ext>
            </a:extLst>
          </p:cNvPr>
          <p:cNvSpPr txBox="1"/>
          <p:nvPr/>
        </p:nvSpPr>
        <p:spPr>
          <a:xfrm>
            <a:off x="721112" y="182538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8CF860-2609-00AC-05F4-C249BDAE19F8}"/>
              </a:ext>
            </a:extLst>
          </p:cNvPr>
          <p:cNvSpPr txBox="1"/>
          <p:nvPr/>
        </p:nvSpPr>
        <p:spPr>
          <a:xfrm>
            <a:off x="721112" y="2795239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A3E3EB-2AAC-F5AC-A08C-A6683D1FC9E7}"/>
              </a:ext>
            </a:extLst>
          </p:cNvPr>
          <p:cNvSpPr txBox="1"/>
          <p:nvPr/>
        </p:nvSpPr>
        <p:spPr>
          <a:xfrm>
            <a:off x="721111" y="3876907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DF5D8A-5E12-48CD-594D-64F10B9A1ED8}"/>
              </a:ext>
            </a:extLst>
          </p:cNvPr>
          <p:cNvSpPr txBox="1"/>
          <p:nvPr/>
        </p:nvSpPr>
        <p:spPr>
          <a:xfrm>
            <a:off x="721111" y="4958575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C287AA-B14F-31FD-ED6F-96379D5E560F}"/>
              </a:ext>
            </a:extLst>
          </p:cNvPr>
          <p:cNvSpPr/>
          <p:nvPr/>
        </p:nvSpPr>
        <p:spPr>
          <a:xfrm>
            <a:off x="650487" y="1740217"/>
            <a:ext cx="1728222" cy="47310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7986-3340-87A1-354E-21363643EB1F}"/>
              </a:ext>
            </a:extLst>
          </p:cNvPr>
          <p:cNvSpPr/>
          <p:nvPr/>
        </p:nvSpPr>
        <p:spPr>
          <a:xfrm>
            <a:off x="650487" y="2739798"/>
            <a:ext cx="1728222" cy="47310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E36AA15-35A3-E313-9E9B-686BBE135E2C}"/>
              </a:ext>
            </a:extLst>
          </p:cNvPr>
          <p:cNvSpPr/>
          <p:nvPr/>
        </p:nvSpPr>
        <p:spPr>
          <a:xfrm>
            <a:off x="650487" y="3862345"/>
            <a:ext cx="1728222" cy="47310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C553239-5AAC-FE30-5C4A-BF04E531F718}"/>
              </a:ext>
            </a:extLst>
          </p:cNvPr>
          <p:cNvSpPr/>
          <p:nvPr/>
        </p:nvSpPr>
        <p:spPr>
          <a:xfrm>
            <a:off x="650487" y="4915303"/>
            <a:ext cx="1728222" cy="47310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03978C-7FA1-91B2-E0BA-8185F00FC60D}"/>
              </a:ext>
            </a:extLst>
          </p:cNvPr>
          <p:cNvSpPr/>
          <p:nvPr/>
        </p:nvSpPr>
        <p:spPr>
          <a:xfrm>
            <a:off x="141249" y="2475571"/>
            <a:ext cx="2758068" cy="2169111"/>
          </a:xfrm>
          <a:prstGeom prst="roundRect">
            <a:avLst/>
          </a:prstGeom>
          <a:noFill/>
          <a:ln w="190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AB5E31-4CF4-7BAE-861B-53605C96902F}"/>
              </a:ext>
            </a:extLst>
          </p:cNvPr>
          <p:cNvCxnSpPr/>
          <p:nvPr/>
        </p:nvCxnSpPr>
        <p:spPr>
          <a:xfrm>
            <a:off x="3089881" y="3560956"/>
            <a:ext cx="1653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87A89BC-A0CA-B5AD-7ACB-500FD7EE160C}"/>
              </a:ext>
            </a:extLst>
          </p:cNvPr>
          <p:cNvSpPr txBox="1"/>
          <p:nvPr/>
        </p:nvSpPr>
        <p:spPr>
          <a:xfrm>
            <a:off x="5099823" y="3124750"/>
            <a:ext cx="5954752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Batch-inference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导致在这两步中插入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数据库的相关操作难以实现，需思考其他方式实现。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9799674-D8CA-A06A-A6E6-72DFF40C4B60}"/>
              </a:ext>
            </a:extLst>
          </p:cNvPr>
          <p:cNvSpPr/>
          <p:nvPr/>
        </p:nvSpPr>
        <p:spPr>
          <a:xfrm>
            <a:off x="4995746" y="2976349"/>
            <a:ext cx="6185210" cy="1157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87C637-69F3-C7DD-FB0E-DA5B3527419B}"/>
              </a:ext>
            </a:extLst>
          </p:cNvPr>
          <p:cNvSpPr txBox="1"/>
          <p:nvPr/>
        </p:nvSpPr>
        <p:spPr>
          <a:xfrm>
            <a:off x="267630" y="208155"/>
            <a:ext cx="25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TorchServe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代码分析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6D2A0F4-B5AF-47F3-77E2-6D62D59DB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" t="6563" r="5500" b="6087"/>
          <a:stretch/>
        </p:blipFill>
        <p:spPr>
          <a:xfrm>
            <a:off x="698812" y="802886"/>
            <a:ext cx="7140120" cy="57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DD718518-4135-4DBE-8614-B41D0E46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12860" r="5861" b="12809"/>
          <a:stretch/>
        </p:blipFill>
        <p:spPr>
          <a:xfrm>
            <a:off x="698812" y="1761892"/>
            <a:ext cx="7463883" cy="27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6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DEFD5B-A667-E46A-EABB-4BADE2272004}"/>
              </a:ext>
            </a:extLst>
          </p:cNvPr>
          <p:cNvSpPr txBox="1"/>
          <p:nvPr/>
        </p:nvSpPr>
        <p:spPr>
          <a:xfrm>
            <a:off x="170986" y="1635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解决思路梳理</a:t>
            </a:r>
          </a:p>
        </p:txBody>
      </p:sp>
      <p:pic>
        <p:nvPicPr>
          <p:cNvPr id="3" name="Picture 2" descr="Redis - Wikipedia">
            <a:extLst>
              <a:ext uri="{FF2B5EF4-FFF2-40B4-BE49-F238E27FC236}">
                <a16:creationId xmlns:a16="http://schemas.microsoft.com/office/drawing/2014/main" id="{A5E18F3F-22CF-1628-B118-36544E68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83" y="99140"/>
            <a:ext cx="2156355" cy="7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8FF9B3-6C82-77EA-AE0E-10308B80261B}"/>
              </a:ext>
            </a:extLst>
          </p:cNvPr>
          <p:cNvSpPr txBox="1"/>
          <p:nvPr/>
        </p:nvSpPr>
        <p:spPr>
          <a:xfrm>
            <a:off x="5663928" y="3305269"/>
            <a:ext cx="6528072" cy="211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功能隔离，模块化实现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作为独立功能进行实现，与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的程序进行隔离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在之前进行请求的处理，若未命中则转发请求到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TorchServe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进行模型推理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32D2CE-6D4B-4C21-264C-5C96B373A7E1}"/>
              </a:ext>
            </a:extLst>
          </p:cNvPr>
          <p:cNvSpPr txBox="1"/>
          <p:nvPr/>
        </p:nvSpPr>
        <p:spPr>
          <a:xfrm>
            <a:off x="2820330" y="162064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D2459E-223E-1E5A-C722-655031EFE426}"/>
              </a:ext>
            </a:extLst>
          </p:cNvPr>
          <p:cNvSpPr txBox="1"/>
          <p:nvPr/>
        </p:nvSpPr>
        <p:spPr>
          <a:xfrm>
            <a:off x="301084" y="162064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code-hint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D52719-DE87-AD9E-507E-697FED6B1067}"/>
              </a:ext>
            </a:extLst>
          </p:cNvPr>
          <p:cNvSpPr txBox="1"/>
          <p:nvPr/>
        </p:nvSpPr>
        <p:spPr>
          <a:xfrm>
            <a:off x="2998393" y="33656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模型推理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2C7ADF-AE5B-38AF-AF9A-3FB25A23BD04}"/>
              </a:ext>
            </a:extLst>
          </p:cNvPr>
          <p:cNvSpPr txBox="1"/>
          <p:nvPr/>
        </p:nvSpPr>
        <p:spPr>
          <a:xfrm>
            <a:off x="2437403" y="484842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key-value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662DD5-3387-434E-1C8A-7754E00DDCA0}"/>
              </a:ext>
            </a:extLst>
          </p:cNvPr>
          <p:cNvSpPr txBox="1"/>
          <p:nvPr/>
        </p:nvSpPr>
        <p:spPr>
          <a:xfrm>
            <a:off x="2996660" y="6094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7B7AF3-7EA2-045C-2055-1F663EF0C3A9}"/>
              </a:ext>
            </a:extLst>
          </p:cNvPr>
          <p:cNvSpPr txBox="1"/>
          <p:nvPr/>
        </p:nvSpPr>
        <p:spPr>
          <a:xfrm>
            <a:off x="6644065" y="1649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B8292C-22D1-DD1A-4B7B-888130CFB33F}"/>
              </a:ext>
            </a:extLst>
          </p:cNvPr>
          <p:cNvSpPr/>
          <p:nvPr/>
        </p:nvSpPr>
        <p:spPr>
          <a:xfrm>
            <a:off x="214459" y="1545495"/>
            <a:ext cx="1186798" cy="60841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781EA2-5EAA-1444-8B3F-7CF591C0BACF}"/>
              </a:ext>
            </a:extLst>
          </p:cNvPr>
          <p:cNvSpPr/>
          <p:nvPr/>
        </p:nvSpPr>
        <p:spPr>
          <a:xfrm>
            <a:off x="6555786" y="1541778"/>
            <a:ext cx="1311351" cy="6121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518AD8-CFB5-233E-62CC-A161AE4ED4BB}"/>
              </a:ext>
            </a:extLst>
          </p:cNvPr>
          <p:cNvSpPr/>
          <p:nvPr/>
        </p:nvSpPr>
        <p:spPr>
          <a:xfrm>
            <a:off x="2883317" y="3233521"/>
            <a:ext cx="1338147" cy="6244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3ABD64-E269-A263-AE2D-33CB7951D63C}"/>
              </a:ext>
            </a:extLst>
          </p:cNvPr>
          <p:cNvSpPr/>
          <p:nvPr/>
        </p:nvSpPr>
        <p:spPr>
          <a:xfrm>
            <a:off x="2881584" y="5998217"/>
            <a:ext cx="1338147" cy="5555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1BD9F8-1071-396F-4259-0D3F82E1CF94}"/>
              </a:ext>
            </a:extLst>
          </p:cNvPr>
          <p:cNvSpPr/>
          <p:nvPr/>
        </p:nvSpPr>
        <p:spPr>
          <a:xfrm>
            <a:off x="2705254" y="1493076"/>
            <a:ext cx="1628854" cy="6319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43B777-8FD8-83A6-EBCA-22967BA191B5}"/>
              </a:ext>
            </a:extLst>
          </p:cNvPr>
          <p:cNvSpPr/>
          <p:nvPr/>
        </p:nvSpPr>
        <p:spPr>
          <a:xfrm>
            <a:off x="2347635" y="4714174"/>
            <a:ext cx="2492990" cy="6244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A4F432-6949-88EF-424D-15DAA793A740}"/>
              </a:ext>
            </a:extLst>
          </p:cNvPr>
          <p:cNvSpPr txBox="1"/>
          <p:nvPr/>
        </p:nvSpPr>
        <p:spPr>
          <a:xfrm>
            <a:off x="546535" y="100669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57E20D-83F2-610F-DE97-07CBD12B38C4}"/>
              </a:ext>
            </a:extLst>
          </p:cNvPr>
          <p:cNvCxnSpPr/>
          <p:nvPr/>
        </p:nvCxnSpPr>
        <p:spPr>
          <a:xfrm flipV="1">
            <a:off x="1489536" y="1855354"/>
            <a:ext cx="1100254" cy="13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FE7F37-5095-1D56-38C4-6986B1F77D52}"/>
              </a:ext>
            </a:extLst>
          </p:cNvPr>
          <p:cNvCxnSpPr>
            <a:cxnSpLocks/>
          </p:cNvCxnSpPr>
          <p:nvPr/>
        </p:nvCxnSpPr>
        <p:spPr>
          <a:xfrm>
            <a:off x="4949545" y="1847842"/>
            <a:ext cx="1444176" cy="75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94CE7C0-4ABC-3008-154B-A2E57FE57628}"/>
              </a:ext>
            </a:extLst>
          </p:cNvPr>
          <p:cNvSpPr txBox="1"/>
          <p:nvPr/>
        </p:nvSpPr>
        <p:spPr>
          <a:xfrm>
            <a:off x="2962868" y="10085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查询操作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9F1321-EB4E-B2DC-EF6A-7DA99803D686}"/>
              </a:ext>
            </a:extLst>
          </p:cNvPr>
          <p:cNvSpPr txBox="1"/>
          <p:nvPr/>
        </p:nvSpPr>
        <p:spPr>
          <a:xfrm>
            <a:off x="4808144" y="1507994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命中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891634-94AB-0435-9A44-5D412528E637}"/>
              </a:ext>
            </a:extLst>
          </p:cNvPr>
          <p:cNvCxnSpPr>
            <a:cxnSpLocks/>
          </p:cNvCxnSpPr>
          <p:nvPr/>
        </p:nvCxnSpPr>
        <p:spPr>
          <a:xfrm flipH="1">
            <a:off x="3508918" y="2199318"/>
            <a:ext cx="10763" cy="726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9526026-0B43-3243-BBC0-F893733775CE}"/>
              </a:ext>
            </a:extLst>
          </p:cNvPr>
          <p:cNvSpPr txBox="1"/>
          <p:nvPr/>
        </p:nvSpPr>
        <p:spPr>
          <a:xfrm>
            <a:off x="3472615" y="2492849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未命中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FCED03-60FE-2B2F-B7E4-770A869D57FD}"/>
              </a:ext>
            </a:extLst>
          </p:cNvPr>
          <p:cNvCxnSpPr>
            <a:cxnSpLocks/>
          </p:cNvCxnSpPr>
          <p:nvPr/>
        </p:nvCxnSpPr>
        <p:spPr>
          <a:xfrm flipH="1">
            <a:off x="3552391" y="4021872"/>
            <a:ext cx="10763" cy="594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1F88EC-2B83-BD82-D531-10B8FCFD3E77}"/>
              </a:ext>
            </a:extLst>
          </p:cNvPr>
          <p:cNvCxnSpPr>
            <a:cxnSpLocks/>
          </p:cNvCxnSpPr>
          <p:nvPr/>
        </p:nvCxnSpPr>
        <p:spPr>
          <a:xfrm>
            <a:off x="3508918" y="5471532"/>
            <a:ext cx="0" cy="453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585D3BB-96A7-89B0-68FD-951297ABA969}"/>
              </a:ext>
            </a:extLst>
          </p:cNvPr>
          <p:cNvSpPr/>
          <p:nvPr/>
        </p:nvSpPr>
        <p:spPr>
          <a:xfrm>
            <a:off x="5681607" y="3305269"/>
            <a:ext cx="6412996" cy="232965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8F5178-790E-C995-BE01-E1CA8715B420}"/>
              </a:ext>
            </a:extLst>
          </p:cNvPr>
          <p:cNvSpPr/>
          <p:nvPr/>
        </p:nvSpPr>
        <p:spPr>
          <a:xfrm>
            <a:off x="1973222" y="848651"/>
            <a:ext cx="3636784" cy="151916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7980848-C266-A2EA-F931-DC03AE0CC05F}"/>
              </a:ext>
            </a:extLst>
          </p:cNvPr>
          <p:cNvSpPr/>
          <p:nvPr/>
        </p:nvSpPr>
        <p:spPr>
          <a:xfrm>
            <a:off x="1990899" y="3008246"/>
            <a:ext cx="3636784" cy="1049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636AE46-D523-AD20-D639-1B23362DACAB}"/>
              </a:ext>
            </a:extLst>
          </p:cNvPr>
          <p:cNvSpPr txBox="1"/>
          <p:nvPr/>
        </p:nvSpPr>
        <p:spPr>
          <a:xfrm>
            <a:off x="2508158" y="435730"/>
            <a:ext cx="17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C3ACBF-E36E-3A25-A8E4-2B34605856FB}"/>
              </a:ext>
            </a:extLst>
          </p:cNvPr>
          <p:cNvSpPr txBox="1"/>
          <p:nvPr/>
        </p:nvSpPr>
        <p:spPr>
          <a:xfrm>
            <a:off x="405103" y="2611863"/>
            <a:ext cx="3575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TorchServe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模型推理模块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B88BF1-D134-338C-1359-4AB2C0A40629}"/>
              </a:ext>
            </a:extLst>
          </p:cNvPr>
          <p:cNvSpPr/>
          <p:nvPr/>
        </p:nvSpPr>
        <p:spPr>
          <a:xfrm>
            <a:off x="1936785" y="4404102"/>
            <a:ext cx="3673219" cy="117887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F21EFC-FF5F-9829-8030-ECF913149BF6}"/>
              </a:ext>
            </a:extLst>
          </p:cNvPr>
          <p:cNvSpPr txBox="1"/>
          <p:nvPr/>
        </p:nvSpPr>
        <p:spPr>
          <a:xfrm>
            <a:off x="1474591" y="5579980"/>
            <a:ext cx="17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数据库模块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850B8A-8076-658D-72E2-C3D86D01FBEF}"/>
              </a:ext>
            </a:extLst>
          </p:cNvPr>
          <p:cNvCxnSpPr>
            <a:cxnSpLocks/>
          </p:cNvCxnSpPr>
          <p:nvPr/>
        </p:nvCxnSpPr>
        <p:spPr>
          <a:xfrm flipH="1">
            <a:off x="4580193" y="2259572"/>
            <a:ext cx="4097325" cy="483309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38CED3F-D8F8-FC73-66FD-9CB8F86500A5}"/>
              </a:ext>
            </a:extLst>
          </p:cNvPr>
          <p:cNvSpPr txBox="1"/>
          <p:nvPr/>
        </p:nvSpPr>
        <p:spPr>
          <a:xfrm>
            <a:off x="8839583" y="20589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请求转发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B24088-212E-D1D3-02CF-E02CA2FE6732}"/>
              </a:ext>
            </a:extLst>
          </p:cNvPr>
          <p:cNvSpPr/>
          <p:nvPr/>
        </p:nvSpPr>
        <p:spPr>
          <a:xfrm>
            <a:off x="8757294" y="1945773"/>
            <a:ext cx="1223633" cy="528567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9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CC93A9-F56B-B8C6-DBB3-B04437016861}"/>
              </a:ext>
            </a:extLst>
          </p:cNvPr>
          <p:cNvSpPr txBox="1"/>
          <p:nvPr/>
        </p:nvSpPr>
        <p:spPr>
          <a:xfrm>
            <a:off x="988742" y="62446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目前需要解决的技术问题：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4619B-2586-DB32-CCF4-9839A8D63A5F}"/>
              </a:ext>
            </a:extLst>
          </p:cNvPr>
          <p:cNvSpPr txBox="1"/>
          <p:nvPr/>
        </p:nvSpPr>
        <p:spPr>
          <a:xfrm>
            <a:off x="1449659" y="155611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、如何直接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CE1F99-419C-E608-8515-7EC04308A7A5}"/>
              </a:ext>
            </a:extLst>
          </p:cNvPr>
          <p:cNvSpPr txBox="1"/>
          <p:nvPr/>
        </p:nvSpPr>
        <p:spPr>
          <a:xfrm>
            <a:off x="1449659" y="3429000"/>
            <a:ext cx="741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、如何将未命中的请求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TorchServe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进行模型推理并返回请求结果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3DB01F-E4DF-997C-275D-F66DD2622AA9}"/>
              </a:ext>
            </a:extLst>
          </p:cNvPr>
          <p:cNvSpPr txBox="1"/>
          <p:nvPr/>
        </p:nvSpPr>
        <p:spPr>
          <a:xfrm>
            <a:off x="1449659" y="4329865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、如何将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batch-inference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的推理结果写入到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6510BCD0-6599-4767-E54D-E1767A547719}"/>
              </a:ext>
            </a:extLst>
          </p:cNvPr>
          <p:cNvSpPr/>
          <p:nvPr/>
        </p:nvSpPr>
        <p:spPr>
          <a:xfrm>
            <a:off x="7746380" y="4397969"/>
            <a:ext cx="267630" cy="23312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1C6E3242-AAD1-F75E-90D7-5B7D12B05E93}"/>
              </a:ext>
            </a:extLst>
          </p:cNvPr>
          <p:cNvSpPr/>
          <p:nvPr/>
        </p:nvSpPr>
        <p:spPr>
          <a:xfrm>
            <a:off x="8180033" y="4397969"/>
            <a:ext cx="267630" cy="23312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F6AAADFC-6AC0-8513-3B66-94942E4B9DF2}"/>
              </a:ext>
            </a:extLst>
          </p:cNvPr>
          <p:cNvSpPr/>
          <p:nvPr/>
        </p:nvSpPr>
        <p:spPr>
          <a:xfrm>
            <a:off x="9425734" y="3497104"/>
            <a:ext cx="267630" cy="23312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0637B6CD-9063-6BC6-B5F5-DAD5685B926E}"/>
              </a:ext>
            </a:extLst>
          </p:cNvPr>
          <p:cNvSpPr/>
          <p:nvPr/>
        </p:nvSpPr>
        <p:spPr>
          <a:xfrm>
            <a:off x="9025053" y="3497104"/>
            <a:ext cx="267630" cy="23312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F054CD7D-7827-445B-2B08-2B79C10216A5}"/>
              </a:ext>
            </a:extLst>
          </p:cNvPr>
          <p:cNvSpPr/>
          <p:nvPr/>
        </p:nvSpPr>
        <p:spPr>
          <a:xfrm>
            <a:off x="6096000" y="1624215"/>
            <a:ext cx="267630" cy="233124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D61AA6-449F-8533-0086-06295A8B9B05}"/>
              </a:ext>
            </a:extLst>
          </p:cNvPr>
          <p:cNvSpPr txBox="1"/>
          <p:nvPr/>
        </p:nvSpPr>
        <p:spPr>
          <a:xfrm>
            <a:off x="1903955" y="2358858"/>
            <a:ext cx="2769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 API -- Flask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A372C6-2418-7C1D-B510-4D70DC7DF8B3}"/>
              </a:ext>
            </a:extLst>
          </p:cNvPr>
          <p:cNvSpPr/>
          <p:nvPr/>
        </p:nvSpPr>
        <p:spPr>
          <a:xfrm>
            <a:off x="582460" y="3169085"/>
            <a:ext cx="9876773" cy="1831577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547037-5B16-8DDC-38A7-C372A245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99" y="1609777"/>
            <a:ext cx="6056044" cy="36384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F356EB-788C-8ABE-51B1-6466E5F3B822}"/>
              </a:ext>
            </a:extLst>
          </p:cNvPr>
          <p:cNvSpPr txBox="1"/>
          <p:nvPr/>
        </p:nvSpPr>
        <p:spPr>
          <a:xfrm>
            <a:off x="269310" y="313151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性能相关调研</a:t>
            </a:r>
          </a:p>
        </p:txBody>
      </p:sp>
      <p:pic>
        <p:nvPicPr>
          <p:cNvPr id="9" name="Picture 2" descr="Redis - Wikipedia">
            <a:extLst>
              <a:ext uri="{FF2B5EF4-FFF2-40B4-BE49-F238E27FC236}">
                <a16:creationId xmlns:a16="http://schemas.microsoft.com/office/drawing/2014/main" id="{B585643C-C07A-1201-5E07-7BE03065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83" y="99140"/>
            <a:ext cx="2156355" cy="7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7EEA91-2D6D-06DE-2822-8BA9E911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4" y="257617"/>
            <a:ext cx="7115438" cy="6098947"/>
          </a:xfrm>
          <a:prstGeom prst="rect">
            <a:avLst/>
          </a:prstGeom>
        </p:spPr>
      </p:pic>
      <p:pic>
        <p:nvPicPr>
          <p:cNvPr id="3" name="Picture 2" descr="Redis - Wikipedia">
            <a:extLst>
              <a:ext uri="{FF2B5EF4-FFF2-40B4-BE49-F238E27FC236}">
                <a16:creationId xmlns:a16="http://schemas.microsoft.com/office/drawing/2014/main" id="{6AE2F72D-0507-4DA3-E38B-BA76BCDF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83" y="99140"/>
            <a:ext cx="2156355" cy="7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4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213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大富</dc:creator>
  <cp:lastModifiedBy>杨 大富</cp:lastModifiedBy>
  <cp:revision>1</cp:revision>
  <dcterms:created xsi:type="dcterms:W3CDTF">2022-10-14T06:30:06Z</dcterms:created>
  <dcterms:modified xsi:type="dcterms:W3CDTF">2022-11-04T02:51:39Z</dcterms:modified>
</cp:coreProperties>
</file>