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70" r:id="rId3"/>
    <p:sldId id="256" r:id="rId4"/>
    <p:sldId id="257" r:id="rId5"/>
    <p:sldId id="258" r:id="rId6"/>
    <p:sldId id="259" r:id="rId7"/>
    <p:sldId id="264" r:id="rId8"/>
    <p:sldId id="265" r:id="rId9"/>
    <p:sldId id="267" r:id="rId10"/>
    <p:sldId id="266" r:id="rId11"/>
    <p:sldId id="260" r:id="rId12"/>
    <p:sldId id="269" r:id="rId13"/>
    <p:sldId id="261" r:id="rId14"/>
    <p:sldId id="262" r:id="rId15"/>
    <p:sldId id="263" r:id="rId16"/>
    <p:sldId id="271" r:id="rId17"/>
    <p:sldId id="280" r:id="rId18"/>
    <p:sldId id="272" r:id="rId19"/>
    <p:sldId id="273" r:id="rId20"/>
    <p:sldId id="274" r:id="rId21"/>
    <p:sldId id="275" r:id="rId22"/>
    <p:sldId id="268" r:id="rId23"/>
    <p:sldId id="276" r:id="rId24"/>
    <p:sldId id="277" r:id="rId25"/>
    <p:sldId id="278" r:id="rId26"/>
    <p:sldId id="279" r:id="rId27"/>
    <p:sldId id="281" r:id="rId28"/>
    <p:sldId id="282" r:id="rId29"/>
    <p:sldId id="283" r:id="rId30"/>
    <p:sldId id="284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5FD99-CBE9-4276-AD00-DAFAFA139072}" v="1198" dt="2022-11-21T01:31:33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杨 大富" userId="aa810e1bf9aed1e8" providerId="LiveId" clId="{1635FD99-CBE9-4276-AD00-DAFAFA139072}"/>
    <pc:docChg chg="undo custSel addSld modSld sldOrd">
      <pc:chgData name="杨 大富" userId="aa810e1bf9aed1e8" providerId="LiveId" clId="{1635FD99-CBE9-4276-AD00-DAFAFA139072}" dt="2022-11-21T01:31:33.313" v="4921"/>
      <pc:docMkLst>
        <pc:docMk/>
      </pc:docMkLst>
      <pc:sldChg chg="addSp delSp modSp new mod">
        <pc:chgData name="杨 大富" userId="aa810e1bf9aed1e8" providerId="LiveId" clId="{1635FD99-CBE9-4276-AD00-DAFAFA139072}" dt="2022-11-04T02:50:15.587" v="2288" actId="21"/>
        <pc:sldMkLst>
          <pc:docMk/>
          <pc:sldMk cId="1240579750" sldId="256"/>
        </pc:sldMkLst>
        <pc:spChg chg="add del mod">
          <ac:chgData name="杨 大富" userId="aa810e1bf9aed1e8" providerId="LiveId" clId="{1635FD99-CBE9-4276-AD00-DAFAFA139072}" dt="2022-11-04T02:50:15.587" v="2288" actId="21"/>
          <ac:spMkLst>
            <pc:docMk/>
            <pc:sldMk cId="1240579750" sldId="256"/>
            <ac:spMk id="2" creationId="{8064FB1A-514F-F77A-E51B-4C496F2DA475}"/>
          </ac:spMkLst>
        </pc:spChg>
        <pc:spChg chg="add mod">
          <ac:chgData name="杨 大富" userId="aa810e1bf9aed1e8" providerId="LiveId" clId="{1635FD99-CBE9-4276-AD00-DAFAFA139072}" dt="2022-10-25T01:37:53.169" v="312" actId="1076"/>
          <ac:spMkLst>
            <pc:docMk/>
            <pc:sldMk cId="1240579750" sldId="256"/>
            <ac:spMk id="3" creationId="{4552D84D-E7B0-7E55-9927-651AB0B9806C}"/>
          </ac:spMkLst>
        </pc:spChg>
        <pc:spChg chg="add mod">
          <ac:chgData name="杨 大富" userId="aa810e1bf9aed1e8" providerId="LiveId" clId="{1635FD99-CBE9-4276-AD00-DAFAFA139072}" dt="2022-10-25T01:49:46.009" v="555" actId="1076"/>
          <ac:spMkLst>
            <pc:docMk/>
            <pc:sldMk cId="1240579750" sldId="256"/>
            <ac:spMk id="4" creationId="{C9E9AD0B-434A-7DC5-5589-A836107ACCAF}"/>
          </ac:spMkLst>
        </pc:spChg>
        <pc:spChg chg="add mod">
          <ac:chgData name="杨 大富" userId="aa810e1bf9aed1e8" providerId="LiveId" clId="{1635FD99-CBE9-4276-AD00-DAFAFA139072}" dt="2022-10-25T02:46:50.524" v="759" actId="1076"/>
          <ac:spMkLst>
            <pc:docMk/>
            <pc:sldMk cId="1240579750" sldId="256"/>
            <ac:spMk id="5" creationId="{27D4EC65-D568-9716-F963-683DEE53B95C}"/>
          </ac:spMkLst>
        </pc:spChg>
        <pc:spChg chg="add mod">
          <ac:chgData name="杨 大富" userId="aa810e1bf9aed1e8" providerId="LiveId" clId="{1635FD99-CBE9-4276-AD00-DAFAFA139072}" dt="2022-10-25T01:45:38.747" v="513" actId="255"/>
          <ac:spMkLst>
            <pc:docMk/>
            <pc:sldMk cId="1240579750" sldId="256"/>
            <ac:spMk id="6" creationId="{E0C8E7AD-3B3A-4694-200D-DDDFAC242CBA}"/>
          </ac:spMkLst>
        </pc:spChg>
        <pc:spChg chg="add mod">
          <ac:chgData name="杨 大富" userId="aa810e1bf9aed1e8" providerId="LiveId" clId="{1635FD99-CBE9-4276-AD00-DAFAFA139072}" dt="2022-10-25T01:49:46.009" v="555" actId="1076"/>
          <ac:spMkLst>
            <pc:docMk/>
            <pc:sldMk cId="1240579750" sldId="256"/>
            <ac:spMk id="7" creationId="{7BFD44A9-59B4-AA99-0175-DCD0DC80C1F6}"/>
          </ac:spMkLst>
        </pc:spChg>
        <pc:spChg chg="add mod">
          <ac:chgData name="杨 大富" userId="aa810e1bf9aed1e8" providerId="LiveId" clId="{1635FD99-CBE9-4276-AD00-DAFAFA139072}" dt="2022-10-25T02:47:00.933" v="761" actId="1076"/>
          <ac:spMkLst>
            <pc:docMk/>
            <pc:sldMk cId="1240579750" sldId="256"/>
            <ac:spMk id="10" creationId="{15977C77-D12B-676F-690D-3FA27181102F}"/>
          </ac:spMkLst>
        </pc:spChg>
        <pc:spChg chg="add mod">
          <ac:chgData name="杨 大富" userId="aa810e1bf9aed1e8" providerId="LiveId" clId="{1635FD99-CBE9-4276-AD00-DAFAFA139072}" dt="2022-10-25T03:25:18.693" v="1261" actId="1076"/>
          <ac:spMkLst>
            <pc:docMk/>
            <pc:sldMk cId="1240579750" sldId="256"/>
            <ac:spMk id="15" creationId="{DADB4C23-1CEE-E187-84C9-F40B05520F1E}"/>
          </ac:spMkLst>
        </pc:spChg>
        <pc:spChg chg="add mod">
          <ac:chgData name="杨 大富" userId="aa810e1bf9aed1e8" providerId="LiveId" clId="{1635FD99-CBE9-4276-AD00-DAFAFA139072}" dt="2022-10-25T03:25:56.007" v="1272" actId="20577"/>
          <ac:spMkLst>
            <pc:docMk/>
            <pc:sldMk cId="1240579750" sldId="256"/>
            <ac:spMk id="16" creationId="{42D692E1-CB1F-6F92-6C58-752A2EBC66E3}"/>
          </ac:spMkLst>
        </pc:spChg>
        <pc:spChg chg="add mod">
          <ac:chgData name="杨 大富" userId="aa810e1bf9aed1e8" providerId="LiveId" clId="{1635FD99-CBE9-4276-AD00-DAFAFA139072}" dt="2022-10-25T03:25:35.596" v="1266" actId="1076"/>
          <ac:spMkLst>
            <pc:docMk/>
            <pc:sldMk cId="1240579750" sldId="256"/>
            <ac:spMk id="17" creationId="{1CBA7FAE-C15A-4FBE-501F-C47F88FBD16E}"/>
          </ac:spMkLst>
        </pc:spChg>
        <pc:spChg chg="add mod">
          <ac:chgData name="杨 大富" userId="aa810e1bf9aed1e8" providerId="LiveId" clId="{1635FD99-CBE9-4276-AD00-DAFAFA139072}" dt="2022-10-25T03:25:33.534" v="1265" actId="1076"/>
          <ac:spMkLst>
            <pc:docMk/>
            <pc:sldMk cId="1240579750" sldId="256"/>
            <ac:spMk id="18" creationId="{8D03035D-5156-76A4-02DB-2217EA4857C5}"/>
          </ac:spMkLst>
        </pc:spChg>
        <pc:spChg chg="add mod">
          <ac:chgData name="杨 大富" userId="aa810e1bf9aed1e8" providerId="LiveId" clId="{1635FD99-CBE9-4276-AD00-DAFAFA139072}" dt="2022-10-25T03:26:02.564" v="1273" actId="1076"/>
          <ac:spMkLst>
            <pc:docMk/>
            <pc:sldMk cId="1240579750" sldId="256"/>
            <ac:spMk id="19" creationId="{4BB43D89-161E-1E99-822C-DB4864046BF3}"/>
          </ac:spMkLst>
        </pc:spChg>
        <pc:spChg chg="add mod">
          <ac:chgData name="杨 大富" userId="aa810e1bf9aed1e8" providerId="LiveId" clId="{1635FD99-CBE9-4276-AD00-DAFAFA139072}" dt="2022-10-25T01:47:44.440" v="540" actId="1076"/>
          <ac:spMkLst>
            <pc:docMk/>
            <pc:sldMk cId="1240579750" sldId="256"/>
            <ac:spMk id="20" creationId="{ED87D70B-303E-6653-91DA-D2E33986E245}"/>
          </ac:spMkLst>
        </pc:spChg>
        <pc:spChg chg="add mod">
          <ac:chgData name="杨 大富" userId="aa810e1bf9aed1e8" providerId="LiveId" clId="{1635FD99-CBE9-4276-AD00-DAFAFA139072}" dt="2022-10-25T01:50:06.721" v="559" actId="14100"/>
          <ac:spMkLst>
            <pc:docMk/>
            <pc:sldMk cId="1240579750" sldId="256"/>
            <ac:spMk id="21" creationId="{7BD1D570-8EA5-C0D3-100C-F720F7AB7BC2}"/>
          </ac:spMkLst>
        </pc:spChg>
        <pc:spChg chg="add mod">
          <ac:chgData name="杨 大富" userId="aa810e1bf9aed1e8" providerId="LiveId" clId="{1635FD99-CBE9-4276-AD00-DAFAFA139072}" dt="2022-10-25T01:50:17.583" v="560" actId="14100"/>
          <ac:spMkLst>
            <pc:docMk/>
            <pc:sldMk cId="1240579750" sldId="256"/>
            <ac:spMk id="22" creationId="{A427B6D0-5CF2-4D7D-075F-70EE93ECA1BE}"/>
          </ac:spMkLst>
        </pc:spChg>
        <pc:spChg chg="add mod">
          <ac:chgData name="杨 大富" userId="aa810e1bf9aed1e8" providerId="LiveId" clId="{1635FD99-CBE9-4276-AD00-DAFAFA139072}" dt="2022-10-25T01:49:29.171" v="554" actId="14100"/>
          <ac:spMkLst>
            <pc:docMk/>
            <pc:sldMk cId="1240579750" sldId="256"/>
            <ac:spMk id="23" creationId="{D5FFE845-6B9F-E69F-89FB-E9FED0A5B2E3}"/>
          </ac:spMkLst>
        </pc:spChg>
        <pc:spChg chg="add mod">
          <ac:chgData name="杨 大富" userId="aa810e1bf9aed1e8" providerId="LiveId" clId="{1635FD99-CBE9-4276-AD00-DAFAFA139072}" dt="2022-10-25T01:49:25.350" v="553" actId="14100"/>
          <ac:spMkLst>
            <pc:docMk/>
            <pc:sldMk cId="1240579750" sldId="256"/>
            <ac:spMk id="24" creationId="{0700D347-D645-FA0C-2C08-5B5F96B9DA95}"/>
          </ac:spMkLst>
        </pc:spChg>
        <pc:cxnChg chg="add mod">
          <ac:chgData name="杨 大富" userId="aa810e1bf9aed1e8" providerId="LiveId" clId="{1635FD99-CBE9-4276-AD00-DAFAFA139072}" dt="2022-10-25T01:38:11.842" v="347" actId="1037"/>
          <ac:cxnSpMkLst>
            <pc:docMk/>
            <pc:sldMk cId="1240579750" sldId="256"/>
            <ac:cxnSpMk id="9" creationId="{651B01FA-1F50-709F-C9AC-FD11688D78A3}"/>
          </ac:cxnSpMkLst>
        </pc:cxnChg>
        <pc:cxnChg chg="add del mod">
          <ac:chgData name="杨 大富" userId="aa810e1bf9aed1e8" providerId="LiveId" clId="{1635FD99-CBE9-4276-AD00-DAFAFA139072}" dt="2022-10-25T01:38:18.098" v="348" actId="478"/>
          <ac:cxnSpMkLst>
            <pc:docMk/>
            <pc:sldMk cId="1240579750" sldId="256"/>
            <ac:cxnSpMk id="12" creationId="{0B06ADFA-D2FE-96A4-0619-5BFECA4BE82A}"/>
          </ac:cxnSpMkLst>
        </pc:cxnChg>
        <pc:cxnChg chg="add mod">
          <ac:chgData name="杨 大富" userId="aa810e1bf9aed1e8" providerId="LiveId" clId="{1635FD99-CBE9-4276-AD00-DAFAFA139072}" dt="2022-10-25T01:38:31.427" v="357" actId="1036"/>
          <ac:cxnSpMkLst>
            <pc:docMk/>
            <pc:sldMk cId="1240579750" sldId="256"/>
            <ac:cxnSpMk id="14" creationId="{B1E6E6FB-7D55-7117-2BA7-916F974F3EB7}"/>
          </ac:cxnSpMkLst>
        </pc:cxnChg>
      </pc:sldChg>
      <pc:sldChg chg="addSp delSp modSp new mod">
        <pc:chgData name="杨 大富" userId="aa810e1bf9aed1e8" providerId="LiveId" clId="{1635FD99-CBE9-4276-AD00-DAFAFA139072}" dt="2022-10-25T03:23:38.624" v="1220" actId="1076"/>
        <pc:sldMkLst>
          <pc:docMk/>
          <pc:sldMk cId="4094516205" sldId="257"/>
        </pc:sldMkLst>
        <pc:spChg chg="add mod">
          <ac:chgData name="杨 大富" userId="aa810e1bf9aed1e8" providerId="LiveId" clId="{1635FD99-CBE9-4276-AD00-DAFAFA139072}" dt="2022-10-25T03:23:38.624" v="1220" actId="1076"/>
          <ac:spMkLst>
            <pc:docMk/>
            <pc:sldMk cId="4094516205" sldId="257"/>
            <ac:spMk id="2" creationId="{F8661E89-73E5-493F-02FB-E4BA2B7756F2}"/>
          </ac:spMkLst>
        </pc:spChg>
        <pc:spChg chg="add mod">
          <ac:chgData name="杨 大富" userId="aa810e1bf9aed1e8" providerId="LiveId" clId="{1635FD99-CBE9-4276-AD00-DAFAFA139072}" dt="2022-10-25T02:39:27.927" v="718" actId="1076"/>
          <ac:spMkLst>
            <pc:docMk/>
            <pc:sldMk cId="4094516205" sldId="257"/>
            <ac:spMk id="3" creationId="{57B2D208-4900-A630-0D8C-FDD7746CC628}"/>
          </ac:spMkLst>
        </pc:spChg>
        <pc:spChg chg="add mod">
          <ac:chgData name="杨 大富" userId="aa810e1bf9aed1e8" providerId="LiveId" clId="{1635FD99-CBE9-4276-AD00-DAFAFA139072}" dt="2022-10-25T02:39:27.927" v="718" actId="1076"/>
          <ac:spMkLst>
            <pc:docMk/>
            <pc:sldMk cId="4094516205" sldId="257"/>
            <ac:spMk id="4" creationId="{DBF5B785-2EAF-4FC4-4B96-8162F2DBF838}"/>
          </ac:spMkLst>
        </pc:spChg>
        <pc:spChg chg="add del mod">
          <ac:chgData name="杨 大富" userId="aa810e1bf9aed1e8" providerId="LiveId" clId="{1635FD99-CBE9-4276-AD00-DAFAFA139072}" dt="2022-10-25T02:28:17.975" v="621" actId="478"/>
          <ac:spMkLst>
            <pc:docMk/>
            <pc:sldMk cId="4094516205" sldId="257"/>
            <ac:spMk id="5" creationId="{AB761A52-1679-A585-C47C-7F984F712199}"/>
          </ac:spMkLst>
        </pc:spChg>
        <pc:spChg chg="add del mod">
          <ac:chgData name="杨 大富" userId="aa810e1bf9aed1e8" providerId="LiveId" clId="{1635FD99-CBE9-4276-AD00-DAFAFA139072}" dt="2022-10-25T02:27:05.645" v="605" actId="478"/>
          <ac:spMkLst>
            <pc:docMk/>
            <pc:sldMk cId="4094516205" sldId="257"/>
            <ac:spMk id="6" creationId="{864576AA-472E-86B2-F904-BBC7B4D7E7B1}"/>
          </ac:spMkLst>
        </pc:spChg>
        <pc:spChg chg="add mod">
          <ac:chgData name="杨 大富" userId="aa810e1bf9aed1e8" providerId="LiveId" clId="{1635FD99-CBE9-4276-AD00-DAFAFA139072}" dt="2022-10-25T03:14:21.004" v="996" actId="14100"/>
          <ac:spMkLst>
            <pc:docMk/>
            <pc:sldMk cId="4094516205" sldId="257"/>
            <ac:spMk id="7" creationId="{88DF062B-20D2-4825-0A6B-FF187D331BBE}"/>
          </ac:spMkLst>
        </pc:spChg>
        <pc:spChg chg="add del mod">
          <ac:chgData name="杨 大富" userId="aa810e1bf9aed1e8" providerId="LiveId" clId="{1635FD99-CBE9-4276-AD00-DAFAFA139072}" dt="2022-10-25T02:27:05.645" v="605" actId="478"/>
          <ac:spMkLst>
            <pc:docMk/>
            <pc:sldMk cId="4094516205" sldId="257"/>
            <ac:spMk id="8" creationId="{0069FA9F-1EC6-4413-DEA3-4E72B5660470}"/>
          </ac:spMkLst>
        </pc:spChg>
        <pc:spChg chg="add mod">
          <ac:chgData name="杨 大富" userId="aa810e1bf9aed1e8" providerId="LiveId" clId="{1635FD99-CBE9-4276-AD00-DAFAFA139072}" dt="2022-10-25T02:39:27.927" v="718" actId="1076"/>
          <ac:spMkLst>
            <pc:docMk/>
            <pc:sldMk cId="4094516205" sldId="257"/>
            <ac:spMk id="9" creationId="{4D42319D-B963-4A3D-FBED-51006D006A03}"/>
          </ac:spMkLst>
        </pc:spChg>
        <pc:spChg chg="add del mod">
          <ac:chgData name="杨 大富" userId="aa810e1bf9aed1e8" providerId="LiveId" clId="{1635FD99-CBE9-4276-AD00-DAFAFA139072}" dt="2022-10-25T02:28:17.975" v="621" actId="478"/>
          <ac:spMkLst>
            <pc:docMk/>
            <pc:sldMk cId="4094516205" sldId="257"/>
            <ac:spMk id="10" creationId="{B7367760-D3A9-5203-9B3A-3CB046DDAA0F}"/>
          </ac:spMkLst>
        </pc:spChg>
        <pc:spChg chg="add mod">
          <ac:chgData name="杨 大富" userId="aa810e1bf9aed1e8" providerId="LiveId" clId="{1635FD99-CBE9-4276-AD00-DAFAFA139072}" dt="2022-10-25T02:39:27.927" v="718" actId="1076"/>
          <ac:spMkLst>
            <pc:docMk/>
            <pc:sldMk cId="4094516205" sldId="257"/>
            <ac:spMk id="11" creationId="{299A0522-9E28-AFBC-7D68-6730A6976A93}"/>
          </ac:spMkLst>
        </pc:spChg>
        <pc:spChg chg="add mod">
          <ac:chgData name="杨 大富" userId="aa810e1bf9aed1e8" providerId="LiveId" clId="{1635FD99-CBE9-4276-AD00-DAFAFA139072}" dt="2022-10-25T02:39:27.927" v="718" actId="1076"/>
          <ac:spMkLst>
            <pc:docMk/>
            <pc:sldMk cId="4094516205" sldId="257"/>
            <ac:spMk id="12" creationId="{AA0C56EA-CC50-E5DE-2562-6838D81E90A1}"/>
          </ac:spMkLst>
        </pc:spChg>
        <pc:spChg chg="add mod">
          <ac:chgData name="杨 大富" userId="aa810e1bf9aed1e8" providerId="LiveId" clId="{1635FD99-CBE9-4276-AD00-DAFAFA139072}" dt="2022-10-25T02:39:27.927" v="718" actId="1076"/>
          <ac:spMkLst>
            <pc:docMk/>
            <pc:sldMk cId="4094516205" sldId="257"/>
            <ac:spMk id="15" creationId="{4D30A92C-6083-7906-F8E0-6964C7E332BF}"/>
          </ac:spMkLst>
        </pc:spChg>
        <pc:spChg chg="add mod">
          <ac:chgData name="杨 大富" userId="aa810e1bf9aed1e8" providerId="LiveId" clId="{1635FD99-CBE9-4276-AD00-DAFAFA139072}" dt="2022-10-25T02:39:27.927" v="718" actId="1076"/>
          <ac:spMkLst>
            <pc:docMk/>
            <pc:sldMk cId="4094516205" sldId="257"/>
            <ac:spMk id="16" creationId="{09987665-2ECF-94C5-6160-5F07695484A2}"/>
          </ac:spMkLst>
        </pc:spChg>
        <pc:spChg chg="add mod">
          <ac:chgData name="杨 大富" userId="aa810e1bf9aed1e8" providerId="LiveId" clId="{1635FD99-CBE9-4276-AD00-DAFAFA139072}" dt="2022-10-25T02:39:27.927" v="718" actId="1076"/>
          <ac:spMkLst>
            <pc:docMk/>
            <pc:sldMk cId="4094516205" sldId="257"/>
            <ac:spMk id="19" creationId="{66D3377C-6E03-14AC-6C90-76FBCC235E5B}"/>
          </ac:spMkLst>
        </pc:spChg>
        <pc:spChg chg="add del mod">
          <ac:chgData name="杨 大富" userId="aa810e1bf9aed1e8" providerId="LiveId" clId="{1635FD99-CBE9-4276-AD00-DAFAFA139072}" dt="2022-10-25T02:32:23.713" v="657" actId="478"/>
          <ac:spMkLst>
            <pc:docMk/>
            <pc:sldMk cId="4094516205" sldId="257"/>
            <ac:spMk id="20" creationId="{4FD3A791-D52B-F077-B134-BEC29EE6C68C}"/>
          </ac:spMkLst>
        </pc:spChg>
        <pc:spChg chg="add del mod">
          <ac:chgData name="杨 大富" userId="aa810e1bf9aed1e8" providerId="LiveId" clId="{1635FD99-CBE9-4276-AD00-DAFAFA139072}" dt="2022-10-25T02:47:57.781" v="765" actId="478"/>
          <ac:spMkLst>
            <pc:docMk/>
            <pc:sldMk cId="4094516205" sldId="257"/>
            <ac:spMk id="21" creationId="{B9BC225C-A6A6-10C6-4717-F2418593E8F5}"/>
          </ac:spMkLst>
        </pc:spChg>
        <pc:spChg chg="add mod">
          <ac:chgData name="杨 大富" userId="aa810e1bf9aed1e8" providerId="LiveId" clId="{1635FD99-CBE9-4276-AD00-DAFAFA139072}" dt="2022-10-25T02:47:44.817" v="763" actId="1076"/>
          <ac:spMkLst>
            <pc:docMk/>
            <pc:sldMk cId="4094516205" sldId="257"/>
            <ac:spMk id="22" creationId="{909310C3-E36E-C581-35EC-487BBB25E23A}"/>
          </ac:spMkLst>
        </pc:spChg>
        <pc:spChg chg="add mod">
          <ac:chgData name="杨 大富" userId="aa810e1bf9aed1e8" providerId="LiveId" clId="{1635FD99-CBE9-4276-AD00-DAFAFA139072}" dt="2022-10-25T02:39:27.927" v="718" actId="1076"/>
          <ac:spMkLst>
            <pc:docMk/>
            <pc:sldMk cId="4094516205" sldId="257"/>
            <ac:spMk id="23" creationId="{10217EDD-40C1-F316-6AF5-C49219996958}"/>
          </ac:spMkLst>
        </pc:spChg>
        <pc:spChg chg="add mod">
          <ac:chgData name="杨 大富" userId="aa810e1bf9aed1e8" providerId="LiveId" clId="{1635FD99-CBE9-4276-AD00-DAFAFA139072}" dt="2022-10-25T02:39:27.927" v="718" actId="1076"/>
          <ac:spMkLst>
            <pc:docMk/>
            <pc:sldMk cId="4094516205" sldId="257"/>
            <ac:spMk id="24" creationId="{501CD575-570D-773E-1C04-CC6F89E49241}"/>
          </ac:spMkLst>
        </pc:spChg>
        <pc:spChg chg="add mod">
          <ac:chgData name="杨 大富" userId="aa810e1bf9aed1e8" providerId="LiveId" clId="{1635FD99-CBE9-4276-AD00-DAFAFA139072}" dt="2022-10-25T03:13:50.956" v="990" actId="1076"/>
          <ac:spMkLst>
            <pc:docMk/>
            <pc:sldMk cId="4094516205" sldId="257"/>
            <ac:spMk id="26" creationId="{974C2C3E-87FF-98B2-6592-09DE30E81BF5}"/>
          </ac:spMkLst>
        </pc:spChg>
        <pc:spChg chg="add mod">
          <ac:chgData name="杨 大富" userId="aa810e1bf9aed1e8" providerId="LiveId" clId="{1635FD99-CBE9-4276-AD00-DAFAFA139072}" dt="2022-10-25T03:13:50.956" v="990" actId="1076"/>
          <ac:spMkLst>
            <pc:docMk/>
            <pc:sldMk cId="4094516205" sldId="257"/>
            <ac:spMk id="27" creationId="{7C879740-7EF0-1874-3371-9D8061F666FE}"/>
          </ac:spMkLst>
        </pc:spChg>
        <pc:spChg chg="add mod">
          <ac:chgData name="杨 大富" userId="aa810e1bf9aed1e8" providerId="LiveId" clId="{1635FD99-CBE9-4276-AD00-DAFAFA139072}" dt="2022-10-25T02:39:27.927" v="718" actId="1076"/>
          <ac:spMkLst>
            <pc:docMk/>
            <pc:sldMk cId="4094516205" sldId="257"/>
            <ac:spMk id="28" creationId="{BE2415F7-5622-36A3-63D0-6679F6770F6C}"/>
          </ac:spMkLst>
        </pc:spChg>
        <pc:spChg chg="add mod">
          <ac:chgData name="杨 大富" userId="aa810e1bf9aed1e8" providerId="LiveId" clId="{1635FD99-CBE9-4276-AD00-DAFAFA139072}" dt="2022-10-25T02:39:27.927" v="718" actId="1076"/>
          <ac:spMkLst>
            <pc:docMk/>
            <pc:sldMk cId="4094516205" sldId="257"/>
            <ac:spMk id="29" creationId="{0B026499-276C-502A-2577-6E704F156CA1}"/>
          </ac:spMkLst>
        </pc:spChg>
        <pc:spChg chg="add mod">
          <ac:chgData name="杨 大富" userId="aa810e1bf9aed1e8" providerId="LiveId" clId="{1635FD99-CBE9-4276-AD00-DAFAFA139072}" dt="2022-10-25T02:39:27.927" v="718" actId="1076"/>
          <ac:spMkLst>
            <pc:docMk/>
            <pc:sldMk cId="4094516205" sldId="257"/>
            <ac:spMk id="30" creationId="{2182996E-83E6-0867-FCE5-BC8E008F1883}"/>
          </ac:spMkLst>
        </pc:spChg>
        <pc:spChg chg="add mod">
          <ac:chgData name="杨 大富" userId="aa810e1bf9aed1e8" providerId="LiveId" clId="{1635FD99-CBE9-4276-AD00-DAFAFA139072}" dt="2022-10-25T03:14:07.039" v="992" actId="1076"/>
          <ac:spMkLst>
            <pc:docMk/>
            <pc:sldMk cId="4094516205" sldId="257"/>
            <ac:spMk id="31" creationId="{1B8967C4-A3FE-5B20-7475-FEBF35077EEA}"/>
          </ac:spMkLst>
        </pc:spChg>
        <pc:spChg chg="add mod">
          <ac:chgData name="杨 大富" userId="aa810e1bf9aed1e8" providerId="LiveId" clId="{1635FD99-CBE9-4276-AD00-DAFAFA139072}" dt="2022-10-25T02:39:27.927" v="718" actId="1076"/>
          <ac:spMkLst>
            <pc:docMk/>
            <pc:sldMk cId="4094516205" sldId="257"/>
            <ac:spMk id="38" creationId="{E79F5AFC-0F99-6C5A-B5B6-B57468DBB4D5}"/>
          </ac:spMkLst>
        </pc:spChg>
        <pc:spChg chg="add mod">
          <ac:chgData name="杨 大富" userId="aa810e1bf9aed1e8" providerId="LiveId" clId="{1635FD99-CBE9-4276-AD00-DAFAFA139072}" dt="2022-10-25T02:39:27.927" v="718" actId="1076"/>
          <ac:spMkLst>
            <pc:docMk/>
            <pc:sldMk cId="4094516205" sldId="257"/>
            <ac:spMk id="39" creationId="{B7354C27-7DBB-7E47-0916-8611620D1DC6}"/>
          </ac:spMkLst>
        </pc:spChg>
        <pc:spChg chg="add mod">
          <ac:chgData name="杨 大富" userId="aa810e1bf9aed1e8" providerId="LiveId" clId="{1635FD99-CBE9-4276-AD00-DAFAFA139072}" dt="2022-10-25T02:39:27.927" v="718" actId="1076"/>
          <ac:spMkLst>
            <pc:docMk/>
            <pc:sldMk cId="4094516205" sldId="257"/>
            <ac:spMk id="40" creationId="{3B2B01A6-1363-B30A-68ED-0AE191BAABC2}"/>
          </ac:spMkLst>
        </pc:spChg>
        <pc:spChg chg="add mod">
          <ac:chgData name="杨 大富" userId="aa810e1bf9aed1e8" providerId="LiveId" clId="{1635FD99-CBE9-4276-AD00-DAFAFA139072}" dt="2022-10-25T02:39:27.927" v="718" actId="1076"/>
          <ac:spMkLst>
            <pc:docMk/>
            <pc:sldMk cId="4094516205" sldId="257"/>
            <ac:spMk id="41" creationId="{FE885D53-E0EE-AA13-A102-8653E606F348}"/>
          </ac:spMkLst>
        </pc:spChg>
        <pc:spChg chg="add del mod">
          <ac:chgData name="杨 大富" userId="aa810e1bf9aed1e8" providerId="LiveId" clId="{1635FD99-CBE9-4276-AD00-DAFAFA139072}" dt="2022-10-25T02:32:25.002" v="658" actId="478"/>
          <ac:spMkLst>
            <pc:docMk/>
            <pc:sldMk cId="4094516205" sldId="257"/>
            <ac:spMk id="42" creationId="{DFFFB3FB-80AD-F9AA-BA64-51A9C35BD849}"/>
          </ac:spMkLst>
        </pc:spChg>
        <pc:spChg chg="add del mod">
          <ac:chgData name="杨 大富" userId="aa810e1bf9aed1e8" providerId="LiveId" clId="{1635FD99-CBE9-4276-AD00-DAFAFA139072}" dt="2022-10-25T02:32:37.522" v="662" actId="478"/>
          <ac:spMkLst>
            <pc:docMk/>
            <pc:sldMk cId="4094516205" sldId="257"/>
            <ac:spMk id="43" creationId="{331FC974-7ADA-E5D8-52EF-4D427F51B600}"/>
          </ac:spMkLst>
        </pc:spChg>
        <pc:spChg chg="add del mod">
          <ac:chgData name="杨 大富" userId="aa810e1bf9aed1e8" providerId="LiveId" clId="{1635FD99-CBE9-4276-AD00-DAFAFA139072}" dt="2022-10-25T02:32:37.522" v="662" actId="478"/>
          <ac:spMkLst>
            <pc:docMk/>
            <pc:sldMk cId="4094516205" sldId="257"/>
            <ac:spMk id="44" creationId="{48A76014-2CAD-9479-BFE6-0DB8020F52B6}"/>
          </ac:spMkLst>
        </pc:spChg>
        <pc:spChg chg="add del mod">
          <ac:chgData name="杨 大富" userId="aa810e1bf9aed1e8" providerId="LiveId" clId="{1635FD99-CBE9-4276-AD00-DAFAFA139072}" dt="2022-10-25T02:32:37.522" v="662" actId="478"/>
          <ac:spMkLst>
            <pc:docMk/>
            <pc:sldMk cId="4094516205" sldId="257"/>
            <ac:spMk id="45" creationId="{33EE0DDE-AE96-6954-846A-8DA450146F88}"/>
          </ac:spMkLst>
        </pc:spChg>
        <pc:spChg chg="add mod">
          <ac:chgData name="杨 大富" userId="aa810e1bf9aed1e8" providerId="LiveId" clId="{1635FD99-CBE9-4276-AD00-DAFAFA139072}" dt="2022-10-25T02:39:27.927" v="718" actId="1076"/>
          <ac:spMkLst>
            <pc:docMk/>
            <pc:sldMk cId="4094516205" sldId="257"/>
            <ac:spMk id="46" creationId="{891F1DAA-B974-A15E-1FAA-CAD5722FF893}"/>
          </ac:spMkLst>
        </pc:spChg>
        <pc:spChg chg="add mod">
          <ac:chgData name="杨 大富" userId="aa810e1bf9aed1e8" providerId="LiveId" clId="{1635FD99-CBE9-4276-AD00-DAFAFA139072}" dt="2022-10-25T02:39:27.927" v="718" actId="1076"/>
          <ac:spMkLst>
            <pc:docMk/>
            <pc:sldMk cId="4094516205" sldId="257"/>
            <ac:spMk id="47" creationId="{EEE5C254-7F41-023D-F232-FD76A290B628}"/>
          </ac:spMkLst>
        </pc:spChg>
        <pc:spChg chg="add del mod">
          <ac:chgData name="杨 大富" userId="aa810e1bf9aed1e8" providerId="LiveId" clId="{1635FD99-CBE9-4276-AD00-DAFAFA139072}" dt="2022-10-25T02:32:43.135" v="664" actId="478"/>
          <ac:spMkLst>
            <pc:docMk/>
            <pc:sldMk cId="4094516205" sldId="257"/>
            <ac:spMk id="48" creationId="{E5CEEF4C-1E1C-D8B3-51A6-C02E207DFCD0}"/>
          </ac:spMkLst>
        </pc:spChg>
        <pc:spChg chg="add mod">
          <ac:chgData name="杨 大富" userId="aa810e1bf9aed1e8" providerId="LiveId" clId="{1635FD99-CBE9-4276-AD00-DAFAFA139072}" dt="2022-10-25T02:47:49.036" v="764" actId="14100"/>
          <ac:spMkLst>
            <pc:docMk/>
            <pc:sldMk cId="4094516205" sldId="257"/>
            <ac:spMk id="57" creationId="{6F395361-21E3-C0EB-A3DD-16118CA5310F}"/>
          </ac:spMkLst>
        </pc:spChg>
        <pc:spChg chg="add mod">
          <ac:chgData name="杨 大富" userId="aa810e1bf9aed1e8" providerId="LiveId" clId="{1635FD99-CBE9-4276-AD00-DAFAFA139072}" dt="2022-10-25T02:39:27.927" v="718" actId="1076"/>
          <ac:spMkLst>
            <pc:docMk/>
            <pc:sldMk cId="4094516205" sldId="257"/>
            <ac:spMk id="74" creationId="{C9021A5A-D3B4-61AB-064D-3DE03005A2EC}"/>
          </ac:spMkLst>
        </pc:spChg>
        <pc:spChg chg="add mod">
          <ac:chgData name="杨 大富" userId="aa810e1bf9aed1e8" providerId="LiveId" clId="{1635FD99-CBE9-4276-AD00-DAFAFA139072}" dt="2022-10-25T02:39:27.927" v="718" actId="1076"/>
          <ac:spMkLst>
            <pc:docMk/>
            <pc:sldMk cId="4094516205" sldId="257"/>
            <ac:spMk id="75" creationId="{77635861-7DEA-06B9-9CDB-B814A7AC2E95}"/>
          </ac:spMkLst>
        </pc:spChg>
        <pc:spChg chg="add mod">
          <ac:chgData name="杨 大富" userId="aa810e1bf9aed1e8" providerId="LiveId" clId="{1635FD99-CBE9-4276-AD00-DAFAFA139072}" dt="2022-10-25T02:48:06.212" v="767" actId="1076"/>
          <ac:spMkLst>
            <pc:docMk/>
            <pc:sldMk cId="4094516205" sldId="257"/>
            <ac:spMk id="78" creationId="{EE307B3E-F8F3-CD4D-3C1A-BF14D7853415}"/>
          </ac:spMkLst>
        </pc:spChg>
        <pc:spChg chg="add mod">
          <ac:chgData name="杨 大富" userId="aa810e1bf9aed1e8" providerId="LiveId" clId="{1635FD99-CBE9-4276-AD00-DAFAFA139072}" dt="2022-10-25T03:12:09.492" v="984" actId="1076"/>
          <ac:spMkLst>
            <pc:docMk/>
            <pc:sldMk cId="4094516205" sldId="257"/>
            <ac:spMk id="79" creationId="{3C6DA7F9-DE68-B622-CAB4-BAFDE1AF6FBF}"/>
          </ac:spMkLst>
        </pc:spChg>
        <pc:spChg chg="add mod">
          <ac:chgData name="杨 大富" userId="aa810e1bf9aed1e8" providerId="LiveId" clId="{1635FD99-CBE9-4276-AD00-DAFAFA139072}" dt="2022-10-25T03:10:51" v="969" actId="207"/>
          <ac:spMkLst>
            <pc:docMk/>
            <pc:sldMk cId="4094516205" sldId="257"/>
            <ac:spMk id="80" creationId="{0BC87CFB-DDC2-2C67-A421-8A446C4BD709}"/>
          </ac:spMkLst>
        </pc:spChg>
        <pc:spChg chg="add mod">
          <ac:chgData name="杨 大富" userId="aa810e1bf9aed1e8" providerId="LiveId" clId="{1635FD99-CBE9-4276-AD00-DAFAFA139072}" dt="2022-10-25T03:11:22.423" v="975" actId="1076"/>
          <ac:spMkLst>
            <pc:docMk/>
            <pc:sldMk cId="4094516205" sldId="257"/>
            <ac:spMk id="81" creationId="{0213AC91-2FDD-F421-6C89-9E75A9BDC69C}"/>
          </ac:spMkLst>
        </pc:spChg>
        <pc:cxnChg chg="add mod">
          <ac:chgData name="杨 大富" userId="aa810e1bf9aed1e8" providerId="LiveId" clId="{1635FD99-CBE9-4276-AD00-DAFAFA139072}" dt="2022-10-25T02:39:27.927" v="718" actId="1076"/>
          <ac:cxnSpMkLst>
            <pc:docMk/>
            <pc:sldMk cId="4094516205" sldId="257"/>
            <ac:cxnSpMk id="13" creationId="{B51BA482-1F1B-D80A-103C-A368218CE0B7}"/>
          </ac:cxnSpMkLst>
        </pc:cxnChg>
        <pc:cxnChg chg="add del mod">
          <ac:chgData name="杨 大富" userId="aa810e1bf9aed1e8" providerId="LiveId" clId="{1635FD99-CBE9-4276-AD00-DAFAFA139072}" dt="2022-10-25T02:25:34.646" v="590" actId="478"/>
          <ac:cxnSpMkLst>
            <pc:docMk/>
            <pc:sldMk cId="4094516205" sldId="257"/>
            <ac:cxnSpMk id="14" creationId="{4D72364A-DEED-2162-F3D9-18869F151B49}"/>
          </ac:cxnSpMkLst>
        </pc:cxnChg>
        <pc:cxnChg chg="add del mod">
          <ac:chgData name="杨 大富" userId="aa810e1bf9aed1e8" providerId="LiveId" clId="{1635FD99-CBE9-4276-AD00-DAFAFA139072}" dt="2022-10-25T02:34:50.455" v="681" actId="478"/>
          <ac:cxnSpMkLst>
            <pc:docMk/>
            <pc:sldMk cId="4094516205" sldId="257"/>
            <ac:cxnSpMk id="17" creationId="{E8E39963-E24D-6883-3FCA-B37EF43166A8}"/>
          </ac:cxnSpMkLst>
        </pc:cxnChg>
        <pc:cxnChg chg="add del mod">
          <ac:chgData name="杨 大富" userId="aa810e1bf9aed1e8" providerId="LiveId" clId="{1635FD99-CBE9-4276-AD00-DAFAFA139072}" dt="2022-10-25T02:28:15.037" v="620" actId="478"/>
          <ac:cxnSpMkLst>
            <pc:docMk/>
            <pc:sldMk cId="4094516205" sldId="257"/>
            <ac:cxnSpMk id="18" creationId="{112FC7DC-DA03-0A5A-F86B-A866053E771D}"/>
          </ac:cxnSpMkLst>
        </pc:cxnChg>
        <pc:cxnChg chg="add del mod">
          <ac:chgData name="杨 大富" userId="aa810e1bf9aed1e8" providerId="LiveId" clId="{1635FD99-CBE9-4276-AD00-DAFAFA139072}" dt="2022-10-25T02:24:23.098" v="578" actId="478"/>
          <ac:cxnSpMkLst>
            <pc:docMk/>
            <pc:sldMk cId="4094516205" sldId="257"/>
            <ac:cxnSpMk id="25" creationId="{0C88E0BA-2720-9996-A797-E1A77D8A3364}"/>
          </ac:cxnSpMkLst>
        </pc:cxnChg>
        <pc:cxnChg chg="add mod">
          <ac:chgData name="杨 大富" userId="aa810e1bf9aed1e8" providerId="LiveId" clId="{1635FD99-CBE9-4276-AD00-DAFAFA139072}" dt="2022-10-25T02:39:27.927" v="718" actId="1076"/>
          <ac:cxnSpMkLst>
            <pc:docMk/>
            <pc:sldMk cId="4094516205" sldId="257"/>
            <ac:cxnSpMk id="33" creationId="{E2719C03-9547-EED0-3625-F37480589B4F}"/>
          </ac:cxnSpMkLst>
        </pc:cxnChg>
        <pc:cxnChg chg="add mod">
          <ac:chgData name="杨 大富" userId="aa810e1bf9aed1e8" providerId="LiveId" clId="{1635FD99-CBE9-4276-AD00-DAFAFA139072}" dt="2022-10-25T02:39:27.927" v="718" actId="1076"/>
          <ac:cxnSpMkLst>
            <pc:docMk/>
            <pc:sldMk cId="4094516205" sldId="257"/>
            <ac:cxnSpMk id="37" creationId="{1F46AE2D-D03B-A0DA-2CFB-30FB2C9AC3D8}"/>
          </ac:cxnSpMkLst>
        </pc:cxnChg>
        <pc:cxnChg chg="add mod">
          <ac:chgData name="杨 大富" userId="aa810e1bf9aed1e8" providerId="LiveId" clId="{1635FD99-CBE9-4276-AD00-DAFAFA139072}" dt="2022-10-25T02:39:27.927" v="718" actId="1076"/>
          <ac:cxnSpMkLst>
            <pc:docMk/>
            <pc:sldMk cId="4094516205" sldId="257"/>
            <ac:cxnSpMk id="50" creationId="{52995AF3-D90E-9328-774D-AF4331735C31}"/>
          </ac:cxnSpMkLst>
        </pc:cxnChg>
        <pc:cxnChg chg="add mod">
          <ac:chgData name="杨 大富" userId="aa810e1bf9aed1e8" providerId="LiveId" clId="{1635FD99-CBE9-4276-AD00-DAFAFA139072}" dt="2022-10-25T02:39:27.927" v="718" actId="1076"/>
          <ac:cxnSpMkLst>
            <pc:docMk/>
            <pc:sldMk cId="4094516205" sldId="257"/>
            <ac:cxnSpMk id="52" creationId="{71044365-0F3B-ACFE-BA71-F85D90DEE426}"/>
          </ac:cxnSpMkLst>
        </pc:cxnChg>
        <pc:cxnChg chg="add mod">
          <ac:chgData name="杨 大富" userId="aa810e1bf9aed1e8" providerId="LiveId" clId="{1635FD99-CBE9-4276-AD00-DAFAFA139072}" dt="2022-10-25T02:39:27.927" v="718" actId="1076"/>
          <ac:cxnSpMkLst>
            <pc:docMk/>
            <pc:sldMk cId="4094516205" sldId="257"/>
            <ac:cxnSpMk id="55" creationId="{70C8C4F6-F959-9EC3-5B04-E8D94E9B86C2}"/>
          </ac:cxnSpMkLst>
        </pc:cxnChg>
        <pc:cxnChg chg="add mod">
          <ac:chgData name="杨 大富" userId="aa810e1bf9aed1e8" providerId="LiveId" clId="{1635FD99-CBE9-4276-AD00-DAFAFA139072}" dt="2022-10-25T02:47:49.036" v="764" actId="14100"/>
          <ac:cxnSpMkLst>
            <pc:docMk/>
            <pc:sldMk cId="4094516205" sldId="257"/>
            <ac:cxnSpMk id="59" creationId="{7172E3B6-8D05-6318-3E65-FA92D018C3AB}"/>
          </ac:cxnSpMkLst>
        </pc:cxnChg>
        <pc:cxnChg chg="add del mod">
          <ac:chgData name="杨 大富" userId="aa810e1bf9aed1e8" providerId="LiveId" clId="{1635FD99-CBE9-4276-AD00-DAFAFA139072}" dt="2022-10-25T02:37:00.169" v="701" actId="478"/>
          <ac:cxnSpMkLst>
            <pc:docMk/>
            <pc:sldMk cId="4094516205" sldId="257"/>
            <ac:cxnSpMk id="62" creationId="{F6A441E2-DC49-767C-2358-E6DE7D4D7D8B}"/>
          </ac:cxnSpMkLst>
        </pc:cxnChg>
        <pc:cxnChg chg="add mod">
          <ac:chgData name="杨 大富" userId="aa810e1bf9aed1e8" providerId="LiveId" clId="{1635FD99-CBE9-4276-AD00-DAFAFA139072}" dt="2022-10-25T02:39:27.927" v="718" actId="1076"/>
          <ac:cxnSpMkLst>
            <pc:docMk/>
            <pc:sldMk cId="4094516205" sldId="257"/>
            <ac:cxnSpMk id="66" creationId="{4B660719-6542-FA0F-2287-5D618F4E0B54}"/>
          </ac:cxnSpMkLst>
        </pc:cxnChg>
        <pc:cxnChg chg="add mod">
          <ac:chgData name="杨 大富" userId="aa810e1bf9aed1e8" providerId="LiveId" clId="{1635FD99-CBE9-4276-AD00-DAFAFA139072}" dt="2022-10-25T02:39:27.927" v="718" actId="1076"/>
          <ac:cxnSpMkLst>
            <pc:docMk/>
            <pc:sldMk cId="4094516205" sldId="257"/>
            <ac:cxnSpMk id="69" creationId="{4AA98D5B-4104-76D5-7A5A-F66ADC7FF403}"/>
          </ac:cxnSpMkLst>
        </pc:cxnChg>
        <pc:cxnChg chg="add del">
          <ac:chgData name="杨 大富" userId="aa810e1bf9aed1e8" providerId="LiveId" clId="{1635FD99-CBE9-4276-AD00-DAFAFA139072}" dt="2022-10-25T02:37:31.403" v="706" actId="11529"/>
          <ac:cxnSpMkLst>
            <pc:docMk/>
            <pc:sldMk cId="4094516205" sldId="257"/>
            <ac:cxnSpMk id="71" creationId="{D41DE926-0647-DE28-DA1B-E87E39735A2F}"/>
          </ac:cxnSpMkLst>
        </pc:cxnChg>
        <pc:cxnChg chg="add mod">
          <ac:chgData name="杨 大富" userId="aa810e1bf9aed1e8" providerId="LiveId" clId="{1635FD99-CBE9-4276-AD00-DAFAFA139072}" dt="2022-10-25T03:14:21.004" v="996" actId="14100"/>
          <ac:cxnSpMkLst>
            <pc:docMk/>
            <pc:sldMk cId="4094516205" sldId="257"/>
            <ac:cxnSpMk id="73" creationId="{CC3CFF27-F6EE-A455-6693-31D6F2E63E20}"/>
          </ac:cxnSpMkLst>
        </pc:cxnChg>
      </pc:sldChg>
      <pc:sldChg chg="addSp delSp modSp new mod">
        <pc:chgData name="杨 大富" userId="aa810e1bf9aed1e8" providerId="LiveId" clId="{1635FD99-CBE9-4276-AD00-DAFAFA139072}" dt="2022-10-25T03:28:11.021" v="1291" actId="14100"/>
        <pc:sldMkLst>
          <pc:docMk/>
          <pc:sldMk cId="580981112" sldId="258"/>
        </pc:sldMkLst>
        <pc:spChg chg="add mod">
          <ac:chgData name="杨 大富" userId="aa810e1bf9aed1e8" providerId="LiveId" clId="{1635FD99-CBE9-4276-AD00-DAFAFA139072}" dt="2022-10-25T03:23:34.032" v="1219" actId="1076"/>
          <ac:spMkLst>
            <pc:docMk/>
            <pc:sldMk cId="580981112" sldId="258"/>
            <ac:spMk id="2" creationId="{6DA9BC6D-1746-072F-46C0-CBB1865DE97D}"/>
          </ac:spMkLst>
        </pc:spChg>
        <pc:spChg chg="add mod">
          <ac:chgData name="杨 大富" userId="aa810e1bf9aed1e8" providerId="LiveId" clId="{1635FD99-CBE9-4276-AD00-DAFAFA139072}" dt="2022-10-25T03:26:31.229" v="1275" actId="1076"/>
          <ac:spMkLst>
            <pc:docMk/>
            <pc:sldMk cId="580981112" sldId="258"/>
            <ac:spMk id="3" creationId="{D2493CFF-0740-A65E-3317-89A901748798}"/>
          </ac:spMkLst>
        </pc:spChg>
        <pc:spChg chg="add mod">
          <ac:chgData name="杨 大富" userId="aa810e1bf9aed1e8" providerId="LiveId" clId="{1635FD99-CBE9-4276-AD00-DAFAFA139072}" dt="2022-10-25T03:26:31.229" v="1275" actId="1076"/>
          <ac:spMkLst>
            <pc:docMk/>
            <pc:sldMk cId="580981112" sldId="258"/>
            <ac:spMk id="4" creationId="{2C486569-6531-5F2B-A301-AD23DBDD5E88}"/>
          </ac:spMkLst>
        </pc:spChg>
        <pc:spChg chg="add mod">
          <ac:chgData name="杨 大富" userId="aa810e1bf9aed1e8" providerId="LiveId" clId="{1635FD99-CBE9-4276-AD00-DAFAFA139072}" dt="2022-10-25T03:26:31.229" v="1275" actId="1076"/>
          <ac:spMkLst>
            <pc:docMk/>
            <pc:sldMk cId="580981112" sldId="258"/>
            <ac:spMk id="9" creationId="{EB5629A7-1F49-16E6-5DA0-054DD7C2AFF7}"/>
          </ac:spMkLst>
        </pc:spChg>
        <pc:spChg chg="add mod">
          <ac:chgData name="杨 大富" userId="aa810e1bf9aed1e8" providerId="LiveId" clId="{1635FD99-CBE9-4276-AD00-DAFAFA139072}" dt="2022-10-25T03:26:31.229" v="1275" actId="1076"/>
          <ac:spMkLst>
            <pc:docMk/>
            <pc:sldMk cId="580981112" sldId="258"/>
            <ac:spMk id="10" creationId="{0B75EE8A-A1D9-71BA-1216-961FFDE688BF}"/>
          </ac:spMkLst>
        </pc:spChg>
        <pc:spChg chg="add del mod">
          <ac:chgData name="杨 大富" userId="aa810e1bf9aed1e8" providerId="LiveId" clId="{1635FD99-CBE9-4276-AD00-DAFAFA139072}" dt="2022-10-25T03:00:30.860" v="815"/>
          <ac:spMkLst>
            <pc:docMk/>
            <pc:sldMk cId="580981112" sldId="258"/>
            <ac:spMk id="11" creationId="{D4393133-9F80-F121-F7DB-6C6E2F5FE58A}"/>
          </ac:spMkLst>
        </pc:spChg>
        <pc:spChg chg="add del">
          <ac:chgData name="杨 大富" userId="aa810e1bf9aed1e8" providerId="LiveId" clId="{1635FD99-CBE9-4276-AD00-DAFAFA139072}" dt="2022-10-25T03:00:45.086" v="818" actId="478"/>
          <ac:spMkLst>
            <pc:docMk/>
            <pc:sldMk cId="580981112" sldId="258"/>
            <ac:spMk id="12" creationId="{E709949B-94D7-1D49-FB2D-96C67395E591}"/>
          </ac:spMkLst>
        </pc:spChg>
        <pc:spChg chg="add mod">
          <ac:chgData name="杨 大富" userId="aa810e1bf9aed1e8" providerId="LiveId" clId="{1635FD99-CBE9-4276-AD00-DAFAFA139072}" dt="2022-10-25T03:26:31.229" v="1275" actId="1076"/>
          <ac:spMkLst>
            <pc:docMk/>
            <pc:sldMk cId="580981112" sldId="258"/>
            <ac:spMk id="13" creationId="{967B6F84-E066-5EB8-9C34-FF8037D6480A}"/>
          </ac:spMkLst>
        </pc:spChg>
        <pc:spChg chg="add mod">
          <ac:chgData name="杨 大富" userId="aa810e1bf9aed1e8" providerId="LiveId" clId="{1635FD99-CBE9-4276-AD00-DAFAFA139072}" dt="2022-10-25T03:26:31.229" v="1275" actId="1076"/>
          <ac:spMkLst>
            <pc:docMk/>
            <pc:sldMk cId="580981112" sldId="258"/>
            <ac:spMk id="14" creationId="{7812D5C7-4F9E-EC81-EFEB-8CADAB87855E}"/>
          </ac:spMkLst>
        </pc:spChg>
        <pc:spChg chg="add mod">
          <ac:chgData name="杨 大富" userId="aa810e1bf9aed1e8" providerId="LiveId" clId="{1635FD99-CBE9-4276-AD00-DAFAFA139072}" dt="2022-10-25T03:27:30.273" v="1284" actId="1076"/>
          <ac:spMkLst>
            <pc:docMk/>
            <pc:sldMk cId="580981112" sldId="258"/>
            <ac:spMk id="15" creationId="{FC5B1AC1-8DD8-71E8-BF69-9C5B0A67EE59}"/>
          </ac:spMkLst>
        </pc:spChg>
        <pc:spChg chg="add mod">
          <ac:chgData name="杨 大富" userId="aa810e1bf9aed1e8" providerId="LiveId" clId="{1635FD99-CBE9-4276-AD00-DAFAFA139072}" dt="2022-10-25T03:27:30.273" v="1284" actId="1076"/>
          <ac:spMkLst>
            <pc:docMk/>
            <pc:sldMk cId="580981112" sldId="258"/>
            <ac:spMk id="16" creationId="{6165B54D-0374-6B05-CC7A-A8583BCA0AFF}"/>
          </ac:spMkLst>
        </pc:spChg>
        <pc:spChg chg="add mod">
          <ac:chgData name="杨 大富" userId="aa810e1bf9aed1e8" providerId="LiveId" clId="{1635FD99-CBE9-4276-AD00-DAFAFA139072}" dt="2022-10-25T03:26:31.229" v="1275" actId="1076"/>
          <ac:spMkLst>
            <pc:docMk/>
            <pc:sldMk cId="580981112" sldId="258"/>
            <ac:spMk id="17" creationId="{6E52165A-024B-E30B-28E8-6D20E796D60E}"/>
          </ac:spMkLst>
        </pc:spChg>
        <pc:spChg chg="add mod">
          <ac:chgData name="杨 大富" userId="aa810e1bf9aed1e8" providerId="LiveId" clId="{1635FD99-CBE9-4276-AD00-DAFAFA139072}" dt="2022-10-25T03:26:31.229" v="1275" actId="1076"/>
          <ac:spMkLst>
            <pc:docMk/>
            <pc:sldMk cId="580981112" sldId="258"/>
            <ac:spMk id="18" creationId="{E2B0692E-C494-1B8B-D396-E8ACB0880325}"/>
          </ac:spMkLst>
        </pc:spChg>
        <pc:spChg chg="add mod">
          <ac:chgData name="杨 大富" userId="aa810e1bf9aed1e8" providerId="LiveId" clId="{1635FD99-CBE9-4276-AD00-DAFAFA139072}" dt="2022-10-25T03:26:31.229" v="1275" actId="1076"/>
          <ac:spMkLst>
            <pc:docMk/>
            <pc:sldMk cId="580981112" sldId="258"/>
            <ac:spMk id="19" creationId="{16E03A43-D7C5-F653-04A9-D2A22B24A707}"/>
          </ac:spMkLst>
        </pc:spChg>
        <pc:spChg chg="add del mod">
          <ac:chgData name="杨 大富" userId="aa810e1bf9aed1e8" providerId="LiveId" clId="{1635FD99-CBE9-4276-AD00-DAFAFA139072}" dt="2022-10-25T03:16:04.527" v="1026"/>
          <ac:spMkLst>
            <pc:docMk/>
            <pc:sldMk cId="580981112" sldId="258"/>
            <ac:spMk id="20" creationId="{99B742C1-F61B-93BC-6A4B-B8454EA84D20}"/>
          </ac:spMkLst>
        </pc:spChg>
        <pc:spChg chg="add mod">
          <ac:chgData name="杨 大富" userId="aa810e1bf9aed1e8" providerId="LiveId" clId="{1635FD99-CBE9-4276-AD00-DAFAFA139072}" dt="2022-10-25T03:26:31.229" v="1275" actId="1076"/>
          <ac:spMkLst>
            <pc:docMk/>
            <pc:sldMk cId="580981112" sldId="258"/>
            <ac:spMk id="21" creationId="{34AB5DA3-506B-0F8F-6957-EAF1840B2734}"/>
          </ac:spMkLst>
        </pc:spChg>
        <pc:spChg chg="add mod">
          <ac:chgData name="杨 大富" userId="aa810e1bf9aed1e8" providerId="LiveId" clId="{1635FD99-CBE9-4276-AD00-DAFAFA139072}" dt="2022-10-25T03:27:39.750" v="1285" actId="1076"/>
          <ac:spMkLst>
            <pc:docMk/>
            <pc:sldMk cId="580981112" sldId="258"/>
            <ac:spMk id="22" creationId="{D18F1532-CE25-3539-F787-2C8AE62D54D4}"/>
          </ac:spMkLst>
        </pc:spChg>
        <pc:spChg chg="add mod">
          <ac:chgData name="杨 大富" userId="aa810e1bf9aed1e8" providerId="LiveId" clId="{1635FD99-CBE9-4276-AD00-DAFAFA139072}" dt="2022-10-25T03:27:39.750" v="1285" actId="1076"/>
          <ac:spMkLst>
            <pc:docMk/>
            <pc:sldMk cId="580981112" sldId="258"/>
            <ac:spMk id="23" creationId="{35C1C269-0A07-FE6F-2A95-FE1344CF43D9}"/>
          </ac:spMkLst>
        </pc:spChg>
        <pc:spChg chg="add mod">
          <ac:chgData name="杨 大富" userId="aa810e1bf9aed1e8" providerId="LiveId" clId="{1635FD99-CBE9-4276-AD00-DAFAFA139072}" dt="2022-10-25T03:27:30.273" v="1284" actId="1076"/>
          <ac:spMkLst>
            <pc:docMk/>
            <pc:sldMk cId="580981112" sldId="258"/>
            <ac:spMk id="24" creationId="{15F6C29C-3AF9-FBEB-0536-AE0D3E672EB0}"/>
          </ac:spMkLst>
        </pc:spChg>
        <pc:spChg chg="add del">
          <ac:chgData name="杨 大富" userId="aa810e1bf9aed1e8" providerId="LiveId" clId="{1635FD99-CBE9-4276-AD00-DAFAFA139072}" dt="2022-10-25T03:27:46.247" v="1287" actId="478"/>
          <ac:spMkLst>
            <pc:docMk/>
            <pc:sldMk cId="580981112" sldId="258"/>
            <ac:spMk id="25" creationId="{8EDF3CD3-213C-17BA-D445-4CB749C3DD2A}"/>
          </ac:spMkLst>
        </pc:spChg>
        <pc:spChg chg="add mod">
          <ac:chgData name="杨 大富" userId="aa810e1bf9aed1e8" providerId="LiveId" clId="{1635FD99-CBE9-4276-AD00-DAFAFA139072}" dt="2022-10-25T03:28:11.021" v="1291" actId="14100"/>
          <ac:spMkLst>
            <pc:docMk/>
            <pc:sldMk cId="580981112" sldId="258"/>
            <ac:spMk id="26" creationId="{C8358504-EE1B-918F-356A-A51A61876E25}"/>
          </ac:spMkLst>
        </pc:spChg>
        <pc:cxnChg chg="add mod">
          <ac:chgData name="杨 大富" userId="aa810e1bf9aed1e8" providerId="LiveId" clId="{1635FD99-CBE9-4276-AD00-DAFAFA139072}" dt="2022-10-25T03:26:31.229" v="1275" actId="1076"/>
          <ac:cxnSpMkLst>
            <pc:docMk/>
            <pc:sldMk cId="580981112" sldId="258"/>
            <ac:cxnSpMk id="6" creationId="{225FB9D0-2CE6-DD2E-DCF2-C5CBC5FAEC92}"/>
          </ac:cxnSpMkLst>
        </pc:cxnChg>
        <pc:cxnChg chg="add mod">
          <ac:chgData name="杨 大富" userId="aa810e1bf9aed1e8" providerId="LiveId" clId="{1635FD99-CBE9-4276-AD00-DAFAFA139072}" dt="2022-10-25T03:26:31.229" v="1275" actId="1076"/>
          <ac:cxnSpMkLst>
            <pc:docMk/>
            <pc:sldMk cId="580981112" sldId="258"/>
            <ac:cxnSpMk id="7" creationId="{D6375886-9AE1-F61D-F00F-843EACBAB904}"/>
          </ac:cxnSpMkLst>
        </pc:cxnChg>
        <pc:cxnChg chg="add del mod">
          <ac:chgData name="杨 大富" userId="aa810e1bf9aed1e8" providerId="LiveId" clId="{1635FD99-CBE9-4276-AD00-DAFAFA139072}" dt="2022-10-25T03:00:32.185" v="816" actId="478"/>
          <ac:cxnSpMkLst>
            <pc:docMk/>
            <pc:sldMk cId="580981112" sldId="258"/>
            <ac:cxnSpMk id="8" creationId="{7D70F85F-B8B1-9A82-E40F-9F1D92B78786}"/>
          </ac:cxnSpMkLst>
        </pc:cxnChg>
      </pc:sldChg>
      <pc:sldChg chg="addSp delSp modSp new mod">
        <pc:chgData name="杨 大富" userId="aa810e1bf9aed1e8" providerId="LiveId" clId="{1635FD99-CBE9-4276-AD00-DAFAFA139072}" dt="2022-10-25T06:52:38.406" v="1552" actId="2711"/>
        <pc:sldMkLst>
          <pc:docMk/>
          <pc:sldMk cId="2331014830" sldId="259"/>
        </pc:sldMkLst>
        <pc:spChg chg="add del mod">
          <ac:chgData name="杨 大富" userId="aa810e1bf9aed1e8" providerId="LiveId" clId="{1635FD99-CBE9-4276-AD00-DAFAFA139072}" dt="2022-10-25T03:32:22.576" v="1294" actId="478"/>
          <ac:spMkLst>
            <pc:docMk/>
            <pc:sldMk cId="2331014830" sldId="259"/>
            <ac:spMk id="2" creationId="{B424B6A3-FA7B-6A52-B208-F5A6081B5EA2}"/>
          </ac:spMkLst>
        </pc:spChg>
        <pc:spChg chg="add del mod">
          <ac:chgData name="杨 大富" userId="aa810e1bf9aed1e8" providerId="LiveId" clId="{1635FD99-CBE9-4276-AD00-DAFAFA139072}" dt="2022-10-25T06:20:28.221" v="1317"/>
          <ac:spMkLst>
            <pc:docMk/>
            <pc:sldMk cId="2331014830" sldId="259"/>
            <ac:spMk id="2" creationId="{FA4F9040-080D-DF0F-A5D1-1470FB7AFD5C}"/>
          </ac:spMkLst>
        </pc:spChg>
        <pc:spChg chg="add mod">
          <ac:chgData name="杨 大富" userId="aa810e1bf9aed1e8" providerId="LiveId" clId="{1635FD99-CBE9-4276-AD00-DAFAFA139072}" dt="2022-10-25T06:26:00.804" v="1383" actId="255"/>
          <ac:spMkLst>
            <pc:docMk/>
            <pc:sldMk cId="2331014830" sldId="259"/>
            <ac:spMk id="3" creationId="{C03080DC-5DD0-7361-2031-F9226DFD2A6A}"/>
          </ac:spMkLst>
        </pc:spChg>
        <pc:spChg chg="add del">
          <ac:chgData name="杨 大富" userId="aa810e1bf9aed1e8" providerId="LiveId" clId="{1635FD99-CBE9-4276-AD00-DAFAFA139072}" dt="2022-10-25T06:20:28.213" v="1315" actId="478"/>
          <ac:spMkLst>
            <pc:docMk/>
            <pc:sldMk cId="2331014830" sldId="259"/>
            <ac:spMk id="4" creationId="{26A7A766-9F24-A91F-4353-DC60611A59AE}"/>
          </ac:spMkLst>
        </pc:spChg>
        <pc:spChg chg="add mod">
          <ac:chgData name="杨 大富" userId="aa810e1bf9aed1e8" providerId="LiveId" clId="{1635FD99-CBE9-4276-AD00-DAFAFA139072}" dt="2022-10-25T06:26:07.792" v="1385" actId="255"/>
          <ac:spMkLst>
            <pc:docMk/>
            <pc:sldMk cId="2331014830" sldId="259"/>
            <ac:spMk id="5" creationId="{F524A6E4-6937-EACA-AEBC-B0A579849EA8}"/>
          </ac:spMkLst>
        </pc:spChg>
        <pc:spChg chg="add mod">
          <ac:chgData name="杨 大富" userId="aa810e1bf9aed1e8" providerId="LiveId" clId="{1635FD99-CBE9-4276-AD00-DAFAFA139072}" dt="2022-10-25T06:28:28.549" v="1419" actId="947"/>
          <ac:spMkLst>
            <pc:docMk/>
            <pc:sldMk cId="2331014830" sldId="259"/>
            <ac:spMk id="6" creationId="{6B97CFBD-F90C-866B-0E9A-8BE0EEEBD032}"/>
          </ac:spMkLst>
        </pc:spChg>
        <pc:spChg chg="add mod">
          <ac:chgData name="杨 大富" userId="aa810e1bf9aed1e8" providerId="LiveId" clId="{1635FD99-CBE9-4276-AD00-DAFAFA139072}" dt="2022-10-25T06:48:03.362" v="1448" actId="1076"/>
          <ac:spMkLst>
            <pc:docMk/>
            <pc:sldMk cId="2331014830" sldId="259"/>
            <ac:spMk id="7" creationId="{33E698A9-8AAD-AAA7-F840-9D8B29F8B080}"/>
          </ac:spMkLst>
        </pc:spChg>
        <pc:spChg chg="add mod">
          <ac:chgData name="杨 大富" userId="aa810e1bf9aed1e8" providerId="LiveId" clId="{1635FD99-CBE9-4276-AD00-DAFAFA139072}" dt="2022-10-25T06:49:15.115" v="1462"/>
          <ac:spMkLst>
            <pc:docMk/>
            <pc:sldMk cId="2331014830" sldId="259"/>
            <ac:spMk id="8" creationId="{3FCB195E-42A9-C8C7-4D0A-7046D3619728}"/>
          </ac:spMkLst>
        </pc:spChg>
        <pc:spChg chg="add mod">
          <ac:chgData name="杨 大富" userId="aa810e1bf9aed1e8" providerId="LiveId" clId="{1635FD99-CBE9-4276-AD00-DAFAFA139072}" dt="2022-10-25T06:52:38.406" v="1552" actId="2711"/>
          <ac:spMkLst>
            <pc:docMk/>
            <pc:sldMk cId="2331014830" sldId="259"/>
            <ac:spMk id="9" creationId="{5A2AC1D3-E327-230E-7896-E084CFC74E3A}"/>
          </ac:spMkLst>
        </pc:spChg>
      </pc:sldChg>
      <pc:sldChg chg="addSp delSp modSp new mod">
        <pc:chgData name="杨 大富" userId="aa810e1bf9aed1e8" providerId="LiveId" clId="{1635FD99-CBE9-4276-AD00-DAFAFA139072}" dt="2022-10-26T11:36:18.553" v="2284"/>
        <pc:sldMkLst>
          <pc:docMk/>
          <pc:sldMk cId="1690035972" sldId="260"/>
        </pc:sldMkLst>
        <pc:spChg chg="add mod">
          <ac:chgData name="杨 大富" userId="aa810e1bf9aed1e8" providerId="LiveId" clId="{1635FD99-CBE9-4276-AD00-DAFAFA139072}" dt="2022-10-25T06:56:10.845" v="1584" actId="1076"/>
          <ac:spMkLst>
            <pc:docMk/>
            <pc:sldMk cId="1690035972" sldId="260"/>
            <ac:spMk id="2" creationId="{8E994D4D-C3D9-4B1D-842E-6F09844C1E23}"/>
          </ac:spMkLst>
        </pc:spChg>
        <pc:spChg chg="add del mod">
          <ac:chgData name="杨 大富" userId="aa810e1bf9aed1e8" providerId="LiveId" clId="{1635FD99-CBE9-4276-AD00-DAFAFA139072}" dt="2022-10-26T11:36:10.824" v="2283" actId="478"/>
          <ac:spMkLst>
            <pc:docMk/>
            <pc:sldMk cId="1690035972" sldId="260"/>
            <ac:spMk id="3" creationId="{8AC4A950-B996-BCF7-D21F-8AD6C44F14BB}"/>
          </ac:spMkLst>
        </pc:spChg>
        <pc:spChg chg="add mod">
          <ac:chgData name="杨 大富" userId="aa810e1bf9aed1e8" providerId="LiveId" clId="{1635FD99-CBE9-4276-AD00-DAFAFA139072}" dt="2022-10-26T11:36:18.553" v="2284"/>
          <ac:spMkLst>
            <pc:docMk/>
            <pc:sldMk cId="1690035972" sldId="260"/>
            <ac:spMk id="5" creationId="{F4576990-D674-0353-4BE5-F8EB265BC85C}"/>
          </ac:spMkLst>
        </pc:spChg>
        <pc:picChg chg="add mod">
          <ac:chgData name="杨 大富" userId="aa810e1bf9aed1e8" providerId="LiveId" clId="{1635FD99-CBE9-4276-AD00-DAFAFA139072}" dt="2022-10-26T11:34:23.213" v="2273" actId="1076"/>
          <ac:picMkLst>
            <pc:docMk/>
            <pc:sldMk cId="1690035972" sldId="260"/>
            <ac:picMk id="4" creationId="{D1D1C198-BE37-6F06-C3E5-53A5AD1345F8}"/>
          </ac:picMkLst>
        </pc:picChg>
        <pc:picChg chg="add mod">
          <ac:chgData name="杨 大富" userId="aa810e1bf9aed1e8" providerId="LiveId" clId="{1635FD99-CBE9-4276-AD00-DAFAFA139072}" dt="2022-10-26T11:34:21.249" v="2272" actId="1076"/>
          <ac:picMkLst>
            <pc:docMk/>
            <pc:sldMk cId="1690035972" sldId="260"/>
            <ac:picMk id="6" creationId="{50C50BF7-621B-5C91-435B-898D1DC33E74}"/>
          </ac:picMkLst>
        </pc:picChg>
      </pc:sldChg>
      <pc:sldChg chg="addSp modSp new mod">
        <pc:chgData name="杨 大富" userId="aa810e1bf9aed1e8" providerId="LiveId" clId="{1635FD99-CBE9-4276-AD00-DAFAFA139072}" dt="2022-10-25T07:04:05.711" v="1643" actId="1076"/>
        <pc:sldMkLst>
          <pc:docMk/>
          <pc:sldMk cId="1663420457" sldId="261"/>
        </pc:sldMkLst>
        <pc:picChg chg="add mod modCrop">
          <ac:chgData name="杨 大富" userId="aa810e1bf9aed1e8" providerId="LiveId" clId="{1635FD99-CBE9-4276-AD00-DAFAFA139072}" dt="2022-10-25T07:04:01.251" v="1642" actId="14100"/>
          <ac:picMkLst>
            <pc:docMk/>
            <pc:sldMk cId="1663420457" sldId="261"/>
            <ac:picMk id="3" creationId="{BD62C362-24B8-B989-00A6-075CE73C18C2}"/>
          </ac:picMkLst>
        </pc:picChg>
        <pc:picChg chg="add mod modCrop">
          <ac:chgData name="杨 大富" userId="aa810e1bf9aed1e8" providerId="LiveId" clId="{1635FD99-CBE9-4276-AD00-DAFAFA139072}" dt="2022-10-25T07:04:05.711" v="1643" actId="1076"/>
          <ac:picMkLst>
            <pc:docMk/>
            <pc:sldMk cId="1663420457" sldId="261"/>
            <ac:picMk id="5" creationId="{CE8ED8DB-D890-C5A5-B655-ED9C672DD990}"/>
          </ac:picMkLst>
        </pc:picChg>
      </pc:sldChg>
      <pc:sldChg chg="addSp delSp modSp new mod">
        <pc:chgData name="杨 大富" userId="aa810e1bf9aed1e8" providerId="LiveId" clId="{1635FD99-CBE9-4276-AD00-DAFAFA139072}" dt="2022-10-26T12:34:50.384" v="2287" actId="207"/>
        <pc:sldMkLst>
          <pc:docMk/>
          <pc:sldMk cId="2909758100" sldId="262"/>
        </pc:sldMkLst>
        <pc:spChg chg="add mod">
          <ac:chgData name="杨 大富" userId="aa810e1bf9aed1e8" providerId="LiveId" clId="{1635FD99-CBE9-4276-AD00-DAFAFA139072}" dt="2022-10-25T07:41:09.046" v="2172"/>
          <ac:spMkLst>
            <pc:docMk/>
            <pc:sldMk cId="2909758100" sldId="262"/>
            <ac:spMk id="2" creationId="{48D6541F-8612-A7A8-0F46-7D30F8637E2A}"/>
          </ac:spMkLst>
        </pc:spChg>
        <pc:spChg chg="add del">
          <ac:chgData name="杨 大富" userId="aa810e1bf9aed1e8" providerId="LiveId" clId="{1635FD99-CBE9-4276-AD00-DAFAFA139072}" dt="2022-10-25T07:12:23.794" v="1702" actId="478"/>
          <ac:spMkLst>
            <pc:docMk/>
            <pc:sldMk cId="2909758100" sldId="262"/>
            <ac:spMk id="5" creationId="{E7EB039A-4BC2-CB11-A1A8-22B2C0B9CA10}"/>
          </ac:spMkLst>
        </pc:spChg>
        <pc:spChg chg="add del mod">
          <ac:chgData name="杨 大富" userId="aa810e1bf9aed1e8" providerId="LiveId" clId="{1635FD99-CBE9-4276-AD00-DAFAFA139072}" dt="2022-10-25T07:15:23.679" v="1824" actId="478"/>
          <ac:spMkLst>
            <pc:docMk/>
            <pc:sldMk cId="2909758100" sldId="262"/>
            <ac:spMk id="6" creationId="{5B0338E6-4876-92B1-E4CA-B00E0CE9D1AA}"/>
          </ac:spMkLst>
        </pc:spChg>
        <pc:spChg chg="add mod">
          <ac:chgData name="杨 大富" userId="aa810e1bf9aed1e8" providerId="LiveId" clId="{1635FD99-CBE9-4276-AD00-DAFAFA139072}" dt="2022-10-26T12:34:50.384" v="2287" actId="207"/>
          <ac:spMkLst>
            <pc:docMk/>
            <pc:sldMk cId="2909758100" sldId="262"/>
            <ac:spMk id="7" creationId="{E91527DB-016A-1885-6280-659B655BDB8D}"/>
          </ac:spMkLst>
        </pc:spChg>
        <pc:spChg chg="add mod">
          <ac:chgData name="杨 大富" userId="aa810e1bf9aed1e8" providerId="LiveId" clId="{1635FD99-CBE9-4276-AD00-DAFAFA139072}" dt="2022-10-25T07:23:47.062" v="1915" actId="14100"/>
          <ac:spMkLst>
            <pc:docMk/>
            <pc:sldMk cId="2909758100" sldId="262"/>
            <ac:spMk id="8" creationId="{657449C3-6483-A02A-4FD5-E1CA8F74871C}"/>
          </ac:spMkLst>
        </pc:spChg>
        <pc:spChg chg="add mod">
          <ac:chgData name="杨 大富" userId="aa810e1bf9aed1e8" providerId="LiveId" clId="{1635FD99-CBE9-4276-AD00-DAFAFA139072}" dt="2022-10-25T07:23:10.885" v="1912" actId="1076"/>
          <ac:spMkLst>
            <pc:docMk/>
            <pc:sldMk cId="2909758100" sldId="262"/>
            <ac:spMk id="9" creationId="{3DABC6B3-F0DA-5AD7-CD0F-F254F5E0E26D}"/>
          </ac:spMkLst>
        </pc:spChg>
        <pc:spChg chg="add mod">
          <ac:chgData name="杨 大富" userId="aa810e1bf9aed1e8" providerId="LiveId" clId="{1635FD99-CBE9-4276-AD00-DAFAFA139072}" dt="2022-10-25T07:23:23.281" v="1913" actId="1076"/>
          <ac:spMkLst>
            <pc:docMk/>
            <pc:sldMk cId="2909758100" sldId="262"/>
            <ac:spMk id="10" creationId="{ADD19DBE-6656-4D56-3FF9-2BF1FACDF27D}"/>
          </ac:spMkLst>
        </pc:spChg>
        <pc:spChg chg="add mod">
          <ac:chgData name="杨 大富" userId="aa810e1bf9aed1e8" providerId="LiveId" clId="{1635FD99-CBE9-4276-AD00-DAFAFA139072}" dt="2022-10-25T07:23:23.281" v="1913" actId="1076"/>
          <ac:spMkLst>
            <pc:docMk/>
            <pc:sldMk cId="2909758100" sldId="262"/>
            <ac:spMk id="11" creationId="{4736F781-284F-DAC7-C2C5-97DD2EFAFA71}"/>
          </ac:spMkLst>
        </pc:spChg>
        <pc:spChg chg="add mod">
          <ac:chgData name="杨 大富" userId="aa810e1bf9aed1e8" providerId="LiveId" clId="{1635FD99-CBE9-4276-AD00-DAFAFA139072}" dt="2022-10-25T07:23:23.281" v="1913" actId="1076"/>
          <ac:spMkLst>
            <pc:docMk/>
            <pc:sldMk cId="2909758100" sldId="262"/>
            <ac:spMk id="12" creationId="{9B98B440-CB65-FE0A-BAF4-9EC0BADC7DC2}"/>
          </ac:spMkLst>
        </pc:spChg>
        <pc:spChg chg="add mod">
          <ac:chgData name="杨 大富" userId="aa810e1bf9aed1e8" providerId="LiveId" clId="{1635FD99-CBE9-4276-AD00-DAFAFA139072}" dt="2022-10-25T07:23:23.281" v="1913" actId="1076"/>
          <ac:spMkLst>
            <pc:docMk/>
            <pc:sldMk cId="2909758100" sldId="262"/>
            <ac:spMk id="13" creationId="{6C224F7F-E112-161F-31E0-E50626AA76AC}"/>
          </ac:spMkLst>
        </pc:spChg>
        <pc:spChg chg="add mod">
          <ac:chgData name="杨 大富" userId="aa810e1bf9aed1e8" providerId="LiveId" clId="{1635FD99-CBE9-4276-AD00-DAFAFA139072}" dt="2022-10-25T07:23:23.281" v="1913" actId="1076"/>
          <ac:spMkLst>
            <pc:docMk/>
            <pc:sldMk cId="2909758100" sldId="262"/>
            <ac:spMk id="14" creationId="{1BA538E2-AE9C-0C79-2480-1C2E5442991C}"/>
          </ac:spMkLst>
        </pc:spChg>
        <pc:spChg chg="add mod">
          <ac:chgData name="杨 大富" userId="aa810e1bf9aed1e8" providerId="LiveId" clId="{1635FD99-CBE9-4276-AD00-DAFAFA139072}" dt="2022-10-25T07:23:23.281" v="1913" actId="1076"/>
          <ac:spMkLst>
            <pc:docMk/>
            <pc:sldMk cId="2909758100" sldId="262"/>
            <ac:spMk id="15" creationId="{FA53D50D-ED23-0445-9D30-0B6E6395FDC5}"/>
          </ac:spMkLst>
        </pc:spChg>
        <pc:spChg chg="add mod">
          <ac:chgData name="杨 大富" userId="aa810e1bf9aed1e8" providerId="LiveId" clId="{1635FD99-CBE9-4276-AD00-DAFAFA139072}" dt="2022-10-25T07:23:23.281" v="1913" actId="1076"/>
          <ac:spMkLst>
            <pc:docMk/>
            <pc:sldMk cId="2909758100" sldId="262"/>
            <ac:spMk id="16" creationId="{25805B1E-79C5-648B-40B8-973F36134FD9}"/>
          </ac:spMkLst>
        </pc:spChg>
        <pc:spChg chg="add mod">
          <ac:chgData name="杨 大富" userId="aa810e1bf9aed1e8" providerId="LiveId" clId="{1635FD99-CBE9-4276-AD00-DAFAFA139072}" dt="2022-10-25T07:23:23.281" v="1913" actId="1076"/>
          <ac:spMkLst>
            <pc:docMk/>
            <pc:sldMk cId="2909758100" sldId="262"/>
            <ac:spMk id="17" creationId="{89C58D6A-29BB-212A-704B-840903C1F312}"/>
          </ac:spMkLst>
        </pc:spChg>
        <pc:spChg chg="add mod">
          <ac:chgData name="杨 大富" userId="aa810e1bf9aed1e8" providerId="LiveId" clId="{1635FD99-CBE9-4276-AD00-DAFAFA139072}" dt="2022-10-25T07:23:10.885" v="1912" actId="1076"/>
          <ac:spMkLst>
            <pc:docMk/>
            <pc:sldMk cId="2909758100" sldId="262"/>
            <ac:spMk id="18" creationId="{E6D0952B-9A44-46EE-C870-0DFA67C59FD4}"/>
          </ac:spMkLst>
        </pc:spChg>
        <pc:spChg chg="add del mod">
          <ac:chgData name="杨 大富" userId="aa810e1bf9aed1e8" providerId="LiveId" clId="{1635FD99-CBE9-4276-AD00-DAFAFA139072}" dt="2022-10-25T07:23:04.470" v="1911"/>
          <ac:spMkLst>
            <pc:docMk/>
            <pc:sldMk cId="2909758100" sldId="262"/>
            <ac:spMk id="21" creationId="{6A340DA2-A681-4FDE-BE05-0151104463FF}"/>
          </ac:spMkLst>
        </pc:spChg>
        <pc:spChg chg="add mod">
          <ac:chgData name="杨 大富" userId="aa810e1bf9aed1e8" providerId="LiveId" clId="{1635FD99-CBE9-4276-AD00-DAFAFA139072}" dt="2022-10-25T07:33:50.369" v="2050" actId="1076"/>
          <ac:spMkLst>
            <pc:docMk/>
            <pc:sldMk cId="2909758100" sldId="262"/>
            <ac:spMk id="22" creationId="{BD20FF4A-91D0-828B-0FEB-103341937C78}"/>
          </ac:spMkLst>
        </pc:spChg>
        <pc:spChg chg="add mod">
          <ac:chgData name="杨 大富" userId="aa810e1bf9aed1e8" providerId="LiveId" clId="{1635FD99-CBE9-4276-AD00-DAFAFA139072}" dt="2022-10-25T07:33:39.462" v="2049" actId="1076"/>
          <ac:spMkLst>
            <pc:docMk/>
            <pc:sldMk cId="2909758100" sldId="262"/>
            <ac:spMk id="23" creationId="{34E9B65A-C7CE-7937-2B2A-C1CD70391CC2}"/>
          </ac:spMkLst>
        </pc:spChg>
        <pc:spChg chg="add mod">
          <ac:chgData name="杨 大富" userId="aa810e1bf9aed1e8" providerId="LiveId" clId="{1635FD99-CBE9-4276-AD00-DAFAFA139072}" dt="2022-10-25T07:34:07.240" v="2054" actId="208"/>
          <ac:spMkLst>
            <pc:docMk/>
            <pc:sldMk cId="2909758100" sldId="262"/>
            <ac:spMk id="24" creationId="{9FAB1AB2-532B-1117-4466-C87B34005607}"/>
          </ac:spMkLst>
        </pc:spChg>
        <pc:picChg chg="add mod modCrop">
          <ac:chgData name="杨 大富" userId="aa810e1bf9aed1e8" providerId="LiveId" clId="{1635FD99-CBE9-4276-AD00-DAFAFA139072}" dt="2022-10-25T07:23:10.885" v="1912" actId="1076"/>
          <ac:picMkLst>
            <pc:docMk/>
            <pc:sldMk cId="2909758100" sldId="262"/>
            <ac:picMk id="4" creationId="{5716207F-956C-7128-21C0-7E96F5431913}"/>
          </ac:picMkLst>
        </pc:picChg>
        <pc:cxnChg chg="add mod">
          <ac:chgData name="杨 大富" userId="aa810e1bf9aed1e8" providerId="LiveId" clId="{1635FD99-CBE9-4276-AD00-DAFAFA139072}" dt="2022-10-25T07:23:10.885" v="1912" actId="1076"/>
          <ac:cxnSpMkLst>
            <pc:docMk/>
            <pc:sldMk cId="2909758100" sldId="262"/>
            <ac:cxnSpMk id="20" creationId="{0934319E-5753-FC59-2BB8-A8C53A2EA83E}"/>
          </ac:cxnSpMkLst>
        </pc:cxnChg>
      </pc:sldChg>
      <pc:sldChg chg="addSp modSp new mod">
        <pc:chgData name="杨 大富" userId="aa810e1bf9aed1e8" providerId="LiveId" clId="{1635FD99-CBE9-4276-AD00-DAFAFA139072}" dt="2022-10-25T07:41:14.449" v="2176"/>
        <pc:sldMkLst>
          <pc:docMk/>
          <pc:sldMk cId="1988853406" sldId="263"/>
        </pc:sldMkLst>
        <pc:spChg chg="add mod">
          <ac:chgData name="杨 大富" userId="aa810e1bf9aed1e8" providerId="LiveId" clId="{1635FD99-CBE9-4276-AD00-DAFAFA139072}" dt="2022-10-25T07:41:14.449" v="2176"/>
          <ac:spMkLst>
            <pc:docMk/>
            <pc:sldMk cId="1988853406" sldId="263"/>
            <ac:spMk id="3" creationId="{AC19C8BF-E024-BF67-4A71-D8874D9B5DBF}"/>
          </ac:spMkLst>
        </pc:spChg>
        <pc:spChg chg="add mod">
          <ac:chgData name="杨 大富" userId="aa810e1bf9aed1e8" providerId="LiveId" clId="{1635FD99-CBE9-4276-AD00-DAFAFA139072}" dt="2022-10-25T07:38:16.427" v="2146" actId="255"/>
          <ac:spMkLst>
            <pc:docMk/>
            <pc:sldMk cId="1988853406" sldId="263"/>
            <ac:spMk id="4" creationId="{885E01C2-6ED5-14DA-F0E7-9E097A2B75E2}"/>
          </ac:spMkLst>
        </pc:spChg>
        <pc:spChg chg="add mod">
          <ac:chgData name="杨 大富" userId="aa810e1bf9aed1e8" providerId="LiveId" clId="{1635FD99-CBE9-4276-AD00-DAFAFA139072}" dt="2022-10-25T07:38:31.982" v="2150" actId="14100"/>
          <ac:spMkLst>
            <pc:docMk/>
            <pc:sldMk cId="1988853406" sldId="263"/>
            <ac:spMk id="5" creationId="{46FB2172-8355-60EE-DE1A-06DB2BCD0E2C}"/>
          </ac:spMkLst>
        </pc:spChg>
        <pc:spChg chg="add mod">
          <ac:chgData name="杨 大富" userId="aa810e1bf9aed1e8" providerId="LiveId" clId="{1635FD99-CBE9-4276-AD00-DAFAFA139072}" dt="2022-10-25T07:38:23.504" v="2148" actId="1076"/>
          <ac:spMkLst>
            <pc:docMk/>
            <pc:sldMk cId="1988853406" sldId="263"/>
            <ac:spMk id="6" creationId="{DC677367-E7FC-C498-5D85-94398C494ADD}"/>
          </ac:spMkLst>
        </pc:spChg>
        <pc:spChg chg="add mod">
          <ac:chgData name="杨 大富" userId="aa810e1bf9aed1e8" providerId="LiveId" clId="{1635FD99-CBE9-4276-AD00-DAFAFA139072}" dt="2022-10-25T07:39:00.104" v="2155" actId="1076"/>
          <ac:spMkLst>
            <pc:docMk/>
            <pc:sldMk cId="1988853406" sldId="263"/>
            <ac:spMk id="7" creationId="{EA5B14A0-5849-DCA3-CEFB-1FF1CA0DF3C3}"/>
          </ac:spMkLst>
        </pc:spChg>
        <pc:spChg chg="add mod">
          <ac:chgData name="杨 大富" userId="aa810e1bf9aed1e8" providerId="LiveId" clId="{1635FD99-CBE9-4276-AD00-DAFAFA139072}" dt="2022-10-25T07:39:41.092" v="2159" actId="1582"/>
          <ac:spMkLst>
            <pc:docMk/>
            <pc:sldMk cId="1988853406" sldId="263"/>
            <ac:spMk id="8" creationId="{29B31084-00F5-078C-2F80-C081161D74FA}"/>
          </ac:spMkLst>
        </pc:spChg>
        <pc:spChg chg="add mod">
          <ac:chgData name="杨 大富" userId="aa810e1bf9aed1e8" providerId="LiveId" clId="{1635FD99-CBE9-4276-AD00-DAFAFA139072}" dt="2022-10-25T07:39:50.341" v="2162" actId="14100"/>
          <ac:spMkLst>
            <pc:docMk/>
            <pc:sldMk cId="1988853406" sldId="263"/>
            <ac:spMk id="9" creationId="{3DC42559-A4C4-BEF4-5F75-7B0906258863}"/>
          </ac:spMkLst>
        </pc:spChg>
        <pc:spChg chg="add mod">
          <ac:chgData name="杨 大富" userId="aa810e1bf9aed1e8" providerId="LiveId" clId="{1635FD99-CBE9-4276-AD00-DAFAFA139072}" dt="2022-10-25T07:40:11.972" v="2164" actId="1076"/>
          <ac:spMkLst>
            <pc:docMk/>
            <pc:sldMk cId="1988853406" sldId="263"/>
            <ac:spMk id="10" creationId="{7B8A1457-651E-D10B-4281-422C1EF2D06D}"/>
          </ac:spMkLst>
        </pc:spChg>
        <pc:spChg chg="add mod">
          <ac:chgData name="杨 大富" userId="aa810e1bf9aed1e8" providerId="LiveId" clId="{1635FD99-CBE9-4276-AD00-DAFAFA139072}" dt="2022-10-25T07:40:11.972" v="2164" actId="1076"/>
          <ac:spMkLst>
            <pc:docMk/>
            <pc:sldMk cId="1988853406" sldId="263"/>
            <ac:spMk id="11" creationId="{9451FA5D-F9F7-9C1B-6D17-9445A8E8BCE4}"/>
          </ac:spMkLst>
        </pc:spChg>
        <pc:spChg chg="add mod">
          <ac:chgData name="杨 大富" userId="aa810e1bf9aed1e8" providerId="LiveId" clId="{1635FD99-CBE9-4276-AD00-DAFAFA139072}" dt="2022-10-25T07:40:11.972" v="2164" actId="1076"/>
          <ac:spMkLst>
            <pc:docMk/>
            <pc:sldMk cId="1988853406" sldId="263"/>
            <ac:spMk id="12" creationId="{0C49BEF8-5D7D-A889-4124-21EC770AA657}"/>
          </ac:spMkLst>
        </pc:spChg>
        <pc:spChg chg="add mod">
          <ac:chgData name="杨 大富" userId="aa810e1bf9aed1e8" providerId="LiveId" clId="{1635FD99-CBE9-4276-AD00-DAFAFA139072}" dt="2022-10-25T07:40:11.972" v="2164" actId="1076"/>
          <ac:spMkLst>
            <pc:docMk/>
            <pc:sldMk cId="1988853406" sldId="263"/>
            <ac:spMk id="13" creationId="{E25D5E7D-5FF1-25E8-2460-779AAA5237D6}"/>
          </ac:spMkLst>
        </pc:spChg>
        <pc:spChg chg="add mod">
          <ac:chgData name="杨 大富" userId="aa810e1bf9aed1e8" providerId="LiveId" clId="{1635FD99-CBE9-4276-AD00-DAFAFA139072}" dt="2022-10-25T07:40:11.972" v="2164" actId="1076"/>
          <ac:spMkLst>
            <pc:docMk/>
            <pc:sldMk cId="1988853406" sldId="263"/>
            <ac:spMk id="14" creationId="{389740F7-2636-A99E-CA89-D06CCC28D7B9}"/>
          </ac:spMkLst>
        </pc:spChg>
        <pc:spChg chg="add mod">
          <ac:chgData name="杨 大富" userId="aa810e1bf9aed1e8" providerId="LiveId" clId="{1635FD99-CBE9-4276-AD00-DAFAFA139072}" dt="2022-10-25T07:40:11.972" v="2164" actId="1076"/>
          <ac:spMkLst>
            <pc:docMk/>
            <pc:sldMk cId="1988853406" sldId="263"/>
            <ac:spMk id="15" creationId="{61691E04-E9A7-DFF7-31C2-A469155C5E79}"/>
          </ac:spMkLst>
        </pc:spChg>
        <pc:spChg chg="add mod">
          <ac:chgData name="杨 大富" userId="aa810e1bf9aed1e8" providerId="LiveId" clId="{1635FD99-CBE9-4276-AD00-DAFAFA139072}" dt="2022-10-25T07:40:11.972" v="2164" actId="1076"/>
          <ac:spMkLst>
            <pc:docMk/>
            <pc:sldMk cId="1988853406" sldId="263"/>
            <ac:spMk id="16" creationId="{CD47677E-12A9-D782-B7E5-1C8CF5690DFD}"/>
          </ac:spMkLst>
        </pc:spChg>
        <pc:spChg chg="add mod">
          <ac:chgData name="杨 大富" userId="aa810e1bf9aed1e8" providerId="LiveId" clId="{1635FD99-CBE9-4276-AD00-DAFAFA139072}" dt="2022-10-25T07:40:20.708" v="2166" actId="1076"/>
          <ac:spMkLst>
            <pc:docMk/>
            <pc:sldMk cId="1988853406" sldId="263"/>
            <ac:spMk id="17" creationId="{5F37E69A-856E-5A9F-F4A3-F3A1233140A1}"/>
          </ac:spMkLst>
        </pc:spChg>
        <pc:picChg chg="add mod">
          <ac:chgData name="杨 大富" userId="aa810e1bf9aed1e8" providerId="LiveId" clId="{1635FD99-CBE9-4276-AD00-DAFAFA139072}" dt="2022-10-25T07:38:02.201" v="2144" actId="1076"/>
          <ac:picMkLst>
            <pc:docMk/>
            <pc:sldMk cId="1988853406" sldId="263"/>
            <ac:picMk id="2" creationId="{04A3B1F1-2720-BC31-AC2F-21D4330A9C36}"/>
          </ac:picMkLst>
        </pc:picChg>
        <pc:cxnChg chg="add mod">
          <ac:chgData name="杨 大富" userId="aa810e1bf9aed1e8" providerId="LiveId" clId="{1635FD99-CBE9-4276-AD00-DAFAFA139072}" dt="2022-10-25T07:40:40.020" v="2168" actId="14100"/>
          <ac:cxnSpMkLst>
            <pc:docMk/>
            <pc:sldMk cId="1988853406" sldId="263"/>
            <ac:cxnSpMk id="19" creationId="{1D1A920A-F3C0-FD1C-DF4E-B93CBC3C96B5}"/>
          </ac:cxnSpMkLst>
        </pc:cxnChg>
      </pc:sldChg>
      <pc:sldChg chg="addSp delSp modSp new mod ord">
        <pc:chgData name="杨 大富" userId="aa810e1bf9aed1e8" providerId="LiveId" clId="{1635FD99-CBE9-4276-AD00-DAFAFA139072}" dt="2022-10-26T11:36:39.771" v="2286" actId="1076"/>
        <pc:sldMkLst>
          <pc:docMk/>
          <pc:sldMk cId="2184805897" sldId="264"/>
        </pc:sldMkLst>
        <pc:spChg chg="add mod">
          <ac:chgData name="杨 大富" userId="aa810e1bf9aed1e8" providerId="LiveId" clId="{1635FD99-CBE9-4276-AD00-DAFAFA139072}" dt="2022-10-26T11:28:46.555" v="2217" actId="1076"/>
          <ac:spMkLst>
            <pc:docMk/>
            <pc:sldMk cId="2184805897" sldId="264"/>
            <ac:spMk id="2" creationId="{223F1AE9-EE3F-4537-BDBF-72F8AF255679}"/>
          </ac:spMkLst>
        </pc:spChg>
        <pc:picChg chg="add mod">
          <ac:chgData name="杨 大富" userId="aa810e1bf9aed1e8" providerId="LiveId" clId="{1635FD99-CBE9-4276-AD00-DAFAFA139072}" dt="2022-10-26T11:36:39.771" v="2286" actId="1076"/>
          <ac:picMkLst>
            <pc:docMk/>
            <pc:sldMk cId="2184805897" sldId="264"/>
            <ac:picMk id="4" creationId="{437F326B-19A5-7EEE-B009-0180E96AAE38}"/>
          </ac:picMkLst>
        </pc:picChg>
        <pc:picChg chg="add del mod">
          <ac:chgData name="杨 大富" userId="aa810e1bf9aed1e8" providerId="LiveId" clId="{1635FD99-CBE9-4276-AD00-DAFAFA139072}" dt="2022-10-26T11:28:32.810" v="2212" actId="21"/>
          <ac:picMkLst>
            <pc:docMk/>
            <pc:sldMk cId="2184805897" sldId="264"/>
            <ac:picMk id="6" creationId="{9F5C499C-16C3-2B55-0B08-268FA325B2AD}"/>
          </ac:picMkLst>
        </pc:picChg>
      </pc:sldChg>
      <pc:sldChg chg="addSp delSp modSp new mod ord">
        <pc:chgData name="杨 大富" userId="aa810e1bf9aed1e8" providerId="LiveId" clId="{1635FD99-CBE9-4276-AD00-DAFAFA139072}" dt="2022-10-26T11:34:05.687" v="2268" actId="1076"/>
        <pc:sldMkLst>
          <pc:docMk/>
          <pc:sldMk cId="847397066" sldId="265"/>
        </pc:sldMkLst>
        <pc:spChg chg="add mod">
          <ac:chgData name="杨 大富" userId="aa810e1bf9aed1e8" providerId="LiveId" clId="{1635FD99-CBE9-4276-AD00-DAFAFA139072}" dt="2022-10-26T11:28:53.194" v="2218"/>
          <ac:spMkLst>
            <pc:docMk/>
            <pc:sldMk cId="847397066" sldId="265"/>
            <ac:spMk id="3" creationId="{9B2643B6-01A1-D775-1AA5-F5130208A135}"/>
          </ac:spMkLst>
        </pc:spChg>
        <pc:spChg chg="add del mod">
          <ac:chgData name="杨 大富" userId="aa810e1bf9aed1e8" providerId="LiveId" clId="{1635FD99-CBE9-4276-AD00-DAFAFA139072}" dt="2022-10-26T11:33:06.958" v="2257" actId="478"/>
          <ac:spMkLst>
            <pc:docMk/>
            <pc:sldMk cId="847397066" sldId="265"/>
            <ac:spMk id="4" creationId="{524731F9-1AD8-4890-A27E-245D37EDF470}"/>
          </ac:spMkLst>
        </pc:spChg>
        <pc:spChg chg="add mod">
          <ac:chgData name="杨 大富" userId="aa810e1bf9aed1e8" providerId="LiveId" clId="{1635FD99-CBE9-4276-AD00-DAFAFA139072}" dt="2022-10-26T11:34:05.687" v="2268" actId="1076"/>
          <ac:spMkLst>
            <pc:docMk/>
            <pc:sldMk cId="847397066" sldId="265"/>
            <ac:spMk id="5" creationId="{5CE7D51C-1B3A-38E5-B5A1-24A3CAC6B10F}"/>
          </ac:spMkLst>
        </pc:spChg>
        <pc:picChg chg="add mod">
          <ac:chgData name="杨 大富" userId="aa810e1bf9aed1e8" providerId="LiveId" clId="{1635FD99-CBE9-4276-AD00-DAFAFA139072}" dt="2022-10-26T11:32:10.696" v="2244" actId="1076"/>
          <ac:picMkLst>
            <pc:docMk/>
            <pc:sldMk cId="847397066" sldId="265"/>
            <ac:picMk id="2" creationId="{82394EA1-839F-2C76-C266-A0E001CC9C6F}"/>
          </ac:picMkLst>
        </pc:picChg>
      </pc:sldChg>
      <pc:sldChg chg="addSp modSp new mod ord">
        <pc:chgData name="杨 大富" userId="aa810e1bf9aed1e8" providerId="LiveId" clId="{1635FD99-CBE9-4276-AD00-DAFAFA139072}" dt="2022-10-26T11:34:14.776" v="2270"/>
        <pc:sldMkLst>
          <pc:docMk/>
          <pc:sldMk cId="2125169498" sldId="266"/>
        </pc:sldMkLst>
        <pc:spChg chg="add mod">
          <ac:chgData name="杨 大富" userId="aa810e1bf9aed1e8" providerId="LiveId" clId="{1635FD99-CBE9-4276-AD00-DAFAFA139072}" dt="2022-10-26T11:29:00.183" v="2221"/>
          <ac:spMkLst>
            <pc:docMk/>
            <pc:sldMk cId="2125169498" sldId="266"/>
            <ac:spMk id="2" creationId="{5EC6C482-B667-6E8F-2A2A-1A4139D6795A}"/>
          </ac:spMkLst>
        </pc:spChg>
        <pc:spChg chg="add mod">
          <ac:chgData name="杨 大富" userId="aa810e1bf9aed1e8" providerId="LiveId" clId="{1635FD99-CBE9-4276-AD00-DAFAFA139072}" dt="2022-10-26T11:34:14.776" v="2270"/>
          <ac:spMkLst>
            <pc:docMk/>
            <pc:sldMk cId="2125169498" sldId="266"/>
            <ac:spMk id="5" creationId="{A493F5AE-EFD8-6E39-8E90-DDFC3CEC56BE}"/>
          </ac:spMkLst>
        </pc:spChg>
        <pc:picChg chg="add mod">
          <ac:chgData name="杨 大富" userId="aa810e1bf9aed1e8" providerId="LiveId" clId="{1635FD99-CBE9-4276-AD00-DAFAFA139072}" dt="2022-10-26T11:29:37.864" v="2228" actId="14100"/>
          <ac:picMkLst>
            <pc:docMk/>
            <pc:sldMk cId="2125169498" sldId="266"/>
            <ac:picMk id="4" creationId="{019F8F05-FAF4-1135-1A55-398C5513B2F0}"/>
          </ac:picMkLst>
        </pc:picChg>
      </pc:sldChg>
      <pc:sldChg chg="addSp modSp new mod ord">
        <pc:chgData name="杨 大富" userId="aa810e1bf9aed1e8" providerId="LiveId" clId="{1635FD99-CBE9-4276-AD00-DAFAFA139072}" dt="2022-10-26T11:34:10.868" v="2269"/>
        <pc:sldMkLst>
          <pc:docMk/>
          <pc:sldMk cId="3248403626" sldId="267"/>
        </pc:sldMkLst>
        <pc:spChg chg="add mod">
          <ac:chgData name="杨 大富" userId="aa810e1bf9aed1e8" providerId="LiveId" clId="{1635FD99-CBE9-4276-AD00-DAFAFA139072}" dt="2022-10-26T11:29:02.257" v="2222"/>
          <ac:spMkLst>
            <pc:docMk/>
            <pc:sldMk cId="3248403626" sldId="267"/>
            <ac:spMk id="2" creationId="{5C692239-702B-A43D-E341-CC35D39C1683}"/>
          </ac:spMkLst>
        </pc:spChg>
        <pc:spChg chg="add mod">
          <ac:chgData name="杨 大富" userId="aa810e1bf9aed1e8" providerId="LiveId" clId="{1635FD99-CBE9-4276-AD00-DAFAFA139072}" dt="2022-10-26T11:34:10.868" v="2269"/>
          <ac:spMkLst>
            <pc:docMk/>
            <pc:sldMk cId="3248403626" sldId="267"/>
            <ac:spMk id="5" creationId="{EDF36466-8B70-325F-51FA-5D97D69488C1}"/>
          </ac:spMkLst>
        </pc:spChg>
        <pc:picChg chg="add mod">
          <ac:chgData name="杨 大富" userId="aa810e1bf9aed1e8" providerId="LiveId" clId="{1635FD99-CBE9-4276-AD00-DAFAFA139072}" dt="2022-10-26T11:30:11.062" v="2235" actId="1076"/>
          <ac:picMkLst>
            <pc:docMk/>
            <pc:sldMk cId="3248403626" sldId="267"/>
            <ac:picMk id="4" creationId="{D7E9966F-2FD0-55D2-8516-C8B672AEDEB2}"/>
          </ac:picMkLst>
        </pc:picChg>
      </pc:sldChg>
      <pc:sldChg chg="addSp modSp new mod ord">
        <pc:chgData name="杨 大富" userId="aa810e1bf9aed1e8" providerId="LiveId" clId="{1635FD99-CBE9-4276-AD00-DAFAFA139072}" dt="2022-11-04T02:55:08.934" v="2339"/>
        <pc:sldMkLst>
          <pc:docMk/>
          <pc:sldMk cId="798219321" sldId="268"/>
        </pc:sldMkLst>
        <pc:spChg chg="add mod">
          <ac:chgData name="杨 大富" userId="aa810e1bf9aed1e8" providerId="LiveId" clId="{1635FD99-CBE9-4276-AD00-DAFAFA139072}" dt="2022-11-04T02:55:08.934" v="2339"/>
          <ac:spMkLst>
            <pc:docMk/>
            <pc:sldMk cId="798219321" sldId="268"/>
            <ac:spMk id="2" creationId="{9BCE60B4-B959-0653-AD91-114E317509D8}"/>
          </ac:spMkLst>
        </pc:spChg>
      </pc:sldChg>
      <pc:sldChg chg="addSp modSp new mod">
        <pc:chgData name="杨 大富" userId="aa810e1bf9aed1e8" providerId="LiveId" clId="{1635FD99-CBE9-4276-AD00-DAFAFA139072}" dt="2022-10-26T11:36:00.453" v="2282" actId="1076"/>
        <pc:sldMkLst>
          <pc:docMk/>
          <pc:sldMk cId="2965078198" sldId="269"/>
        </pc:sldMkLst>
        <pc:spChg chg="add mod">
          <ac:chgData name="杨 大富" userId="aa810e1bf9aed1e8" providerId="LiveId" clId="{1635FD99-CBE9-4276-AD00-DAFAFA139072}" dt="2022-10-26T11:34:54.918" v="2278"/>
          <ac:spMkLst>
            <pc:docMk/>
            <pc:sldMk cId="2965078198" sldId="269"/>
            <ac:spMk id="2" creationId="{5D7920D3-8320-27B9-6E38-63F0C621ACE4}"/>
          </ac:spMkLst>
        </pc:spChg>
        <pc:picChg chg="add mod">
          <ac:chgData name="杨 大富" userId="aa810e1bf9aed1e8" providerId="LiveId" clId="{1635FD99-CBE9-4276-AD00-DAFAFA139072}" dt="2022-10-26T11:36:00.453" v="2282" actId="1076"/>
          <ac:picMkLst>
            <pc:docMk/>
            <pc:sldMk cId="2965078198" sldId="269"/>
            <ac:picMk id="4" creationId="{E866F8A0-A7A3-43EA-92C4-B1383A2A395F}"/>
          </ac:picMkLst>
        </pc:picChg>
      </pc:sldChg>
      <pc:sldChg chg="addSp delSp modSp new mod ord">
        <pc:chgData name="杨 大富" userId="aa810e1bf9aed1e8" providerId="LiveId" clId="{1635FD99-CBE9-4276-AD00-DAFAFA139072}" dt="2022-11-09T09:01:29.695" v="4783" actId="21"/>
        <pc:sldMkLst>
          <pc:docMk/>
          <pc:sldMk cId="2361019325" sldId="270"/>
        </pc:sldMkLst>
        <pc:spChg chg="add mod">
          <ac:chgData name="杨 大富" userId="aa810e1bf9aed1e8" providerId="LiveId" clId="{1635FD99-CBE9-4276-AD00-DAFAFA139072}" dt="2022-11-09T09:00:14.075" v="4750" actId="1076"/>
          <ac:spMkLst>
            <pc:docMk/>
            <pc:sldMk cId="2361019325" sldId="270"/>
            <ac:spMk id="2" creationId="{4A9F6053-C526-F976-0079-BBE62F1F343A}"/>
          </ac:spMkLst>
        </pc:spChg>
        <pc:spChg chg="add del mod">
          <ac:chgData name="杨 大富" userId="aa810e1bf9aed1e8" providerId="LiveId" clId="{1635FD99-CBE9-4276-AD00-DAFAFA139072}" dt="2022-11-09T09:01:29.695" v="4783" actId="21"/>
          <ac:spMkLst>
            <pc:docMk/>
            <pc:sldMk cId="2361019325" sldId="270"/>
            <ac:spMk id="3" creationId="{15FD6CE7-E8B0-03C2-E3D0-0469F2CF3CC2}"/>
          </ac:spMkLst>
        </pc:spChg>
        <pc:spChg chg="add del mod">
          <ac:chgData name="杨 大富" userId="aa810e1bf9aed1e8" providerId="LiveId" clId="{1635FD99-CBE9-4276-AD00-DAFAFA139072}" dt="2022-11-09T09:01:29.695" v="4783" actId="21"/>
          <ac:spMkLst>
            <pc:docMk/>
            <pc:sldMk cId="2361019325" sldId="270"/>
            <ac:spMk id="4" creationId="{E06D53B3-A788-FC0A-9088-9951FAFDB578}"/>
          </ac:spMkLst>
        </pc:spChg>
        <pc:spChg chg="add del mod">
          <ac:chgData name="杨 大富" userId="aa810e1bf9aed1e8" providerId="LiveId" clId="{1635FD99-CBE9-4276-AD00-DAFAFA139072}" dt="2022-11-09T09:01:29.695" v="4783" actId="21"/>
          <ac:spMkLst>
            <pc:docMk/>
            <pc:sldMk cId="2361019325" sldId="270"/>
            <ac:spMk id="5" creationId="{3688BEC7-3692-4A08-FAB2-A54DB7F85225}"/>
          </ac:spMkLst>
        </pc:spChg>
      </pc:sldChg>
      <pc:sldChg chg="modSp add mod">
        <pc:chgData name="杨 大富" userId="aa810e1bf9aed1e8" providerId="LiveId" clId="{1635FD99-CBE9-4276-AD00-DAFAFA139072}" dt="2022-11-04T02:54:30.129" v="2323" actId="1076"/>
        <pc:sldMkLst>
          <pc:docMk/>
          <pc:sldMk cId="65614076" sldId="271"/>
        </pc:sldMkLst>
        <pc:spChg chg="mod">
          <ac:chgData name="杨 大富" userId="aa810e1bf9aed1e8" providerId="LiveId" clId="{1635FD99-CBE9-4276-AD00-DAFAFA139072}" dt="2022-11-04T02:54:30.129" v="2323" actId="1076"/>
          <ac:spMkLst>
            <pc:docMk/>
            <pc:sldMk cId="65614076" sldId="271"/>
            <ac:spMk id="2" creationId="{2261E16A-09E3-A261-AC74-2D36EABA61FA}"/>
          </ac:spMkLst>
        </pc:spChg>
      </pc:sldChg>
      <pc:sldChg chg="modSp add mod">
        <pc:chgData name="杨 大富" userId="aa810e1bf9aed1e8" providerId="LiveId" clId="{1635FD99-CBE9-4276-AD00-DAFAFA139072}" dt="2022-11-08T11:41:28.417" v="4025" actId="20577"/>
        <pc:sldMkLst>
          <pc:docMk/>
          <pc:sldMk cId="1573194344" sldId="272"/>
        </pc:sldMkLst>
        <pc:spChg chg="mod">
          <ac:chgData name="杨 大富" userId="aa810e1bf9aed1e8" providerId="LiveId" clId="{1635FD99-CBE9-4276-AD00-DAFAFA139072}" dt="2022-11-08T11:41:18.618" v="4010" actId="20577"/>
          <ac:spMkLst>
            <pc:docMk/>
            <pc:sldMk cId="1573194344" sldId="272"/>
            <ac:spMk id="6" creationId="{F4380C30-BED8-A644-AF33-D891C359008D}"/>
          </ac:spMkLst>
        </pc:spChg>
        <pc:spChg chg="mod">
          <ac:chgData name="杨 大富" userId="aa810e1bf9aed1e8" providerId="LiveId" clId="{1635FD99-CBE9-4276-AD00-DAFAFA139072}" dt="2022-11-08T11:41:21.800" v="4015" actId="20577"/>
          <ac:spMkLst>
            <pc:docMk/>
            <pc:sldMk cId="1573194344" sldId="272"/>
            <ac:spMk id="7" creationId="{C5510355-9D34-F8C5-164C-46DF7AE0FC7F}"/>
          </ac:spMkLst>
        </pc:spChg>
        <pc:spChg chg="mod">
          <ac:chgData name="杨 大富" userId="aa810e1bf9aed1e8" providerId="LiveId" clId="{1635FD99-CBE9-4276-AD00-DAFAFA139072}" dt="2022-11-08T11:41:25.463" v="4020" actId="20577"/>
          <ac:spMkLst>
            <pc:docMk/>
            <pc:sldMk cId="1573194344" sldId="272"/>
            <ac:spMk id="34" creationId="{9482DA7D-754F-35D9-F3C0-AAD9C3EE0CCA}"/>
          </ac:spMkLst>
        </pc:spChg>
        <pc:spChg chg="mod">
          <ac:chgData name="杨 大富" userId="aa810e1bf9aed1e8" providerId="LiveId" clId="{1635FD99-CBE9-4276-AD00-DAFAFA139072}" dt="2022-11-08T11:41:28.417" v="4025" actId="20577"/>
          <ac:spMkLst>
            <pc:docMk/>
            <pc:sldMk cId="1573194344" sldId="272"/>
            <ac:spMk id="35" creationId="{ADE26246-E01A-785F-A85F-F066E7AC2BD8}"/>
          </ac:spMkLst>
        </pc:spChg>
        <pc:spChg chg="mod">
          <ac:chgData name="杨 大富" userId="aa810e1bf9aed1e8" providerId="LiveId" clId="{1635FD99-CBE9-4276-AD00-DAFAFA139072}" dt="2022-11-08T11:41:14.520" v="4005" actId="14100"/>
          <ac:spMkLst>
            <pc:docMk/>
            <pc:sldMk cId="1573194344" sldId="272"/>
            <ac:spMk id="48" creationId="{CA10EC6C-3FDA-9331-AC5A-1D2B79AE38DE}"/>
          </ac:spMkLst>
        </pc:spChg>
        <pc:spChg chg="mod">
          <ac:chgData name="杨 大富" userId="aa810e1bf9aed1e8" providerId="LiveId" clId="{1635FD99-CBE9-4276-AD00-DAFAFA139072}" dt="2022-11-08T11:03:09.880" v="3969" actId="20577"/>
          <ac:spMkLst>
            <pc:docMk/>
            <pc:sldMk cId="1573194344" sldId="272"/>
            <ac:spMk id="49" creationId="{B3567C21-F6AB-D994-804F-D7B4BB05DF61}"/>
          </ac:spMkLst>
        </pc:spChg>
      </pc:sldChg>
      <pc:sldChg chg="modSp add mod">
        <pc:chgData name="杨 大富" userId="aa810e1bf9aed1e8" providerId="LiveId" clId="{1635FD99-CBE9-4276-AD00-DAFAFA139072}" dt="2022-11-04T05:49:44.878" v="3069" actId="1076"/>
        <pc:sldMkLst>
          <pc:docMk/>
          <pc:sldMk cId="3420916912" sldId="273"/>
        </pc:sldMkLst>
        <pc:cxnChg chg="mod">
          <ac:chgData name="杨 大富" userId="aa810e1bf9aed1e8" providerId="LiveId" clId="{1635FD99-CBE9-4276-AD00-DAFAFA139072}" dt="2022-11-04T05:49:44.878" v="3069" actId="1076"/>
          <ac:cxnSpMkLst>
            <pc:docMk/>
            <pc:sldMk cId="3420916912" sldId="273"/>
            <ac:cxnSpMk id="8" creationId="{E6A6FC79-41D8-8D2B-90F8-C82652E9C5E7}"/>
          </ac:cxnSpMkLst>
        </pc:cxnChg>
      </pc:sldChg>
      <pc:sldChg chg="modSp add mod">
        <pc:chgData name="杨 大富" userId="aa810e1bf9aed1e8" providerId="LiveId" clId="{1635FD99-CBE9-4276-AD00-DAFAFA139072}" dt="2022-11-08T11:41:04.681" v="4004" actId="20577"/>
        <pc:sldMkLst>
          <pc:docMk/>
          <pc:sldMk cId="1539376071" sldId="274"/>
        </pc:sldMkLst>
        <pc:spChg chg="mod">
          <ac:chgData name="杨 大富" userId="aa810e1bf9aed1e8" providerId="LiveId" clId="{1635FD99-CBE9-4276-AD00-DAFAFA139072}" dt="2022-11-08T11:39:50.592" v="3980" actId="20577"/>
          <ac:spMkLst>
            <pc:docMk/>
            <pc:sldMk cId="1539376071" sldId="274"/>
            <ac:spMk id="6" creationId="{F4380C30-BED8-A644-AF33-D891C359008D}"/>
          </ac:spMkLst>
        </pc:spChg>
        <pc:spChg chg="mod">
          <ac:chgData name="杨 大富" userId="aa810e1bf9aed1e8" providerId="LiveId" clId="{1635FD99-CBE9-4276-AD00-DAFAFA139072}" dt="2022-11-08T11:40:30.401" v="3993" actId="20577"/>
          <ac:spMkLst>
            <pc:docMk/>
            <pc:sldMk cId="1539376071" sldId="274"/>
            <ac:spMk id="7" creationId="{C5510355-9D34-F8C5-164C-46DF7AE0FC7F}"/>
          </ac:spMkLst>
        </pc:spChg>
        <pc:spChg chg="mod">
          <ac:chgData name="杨 大富" userId="aa810e1bf9aed1e8" providerId="LiveId" clId="{1635FD99-CBE9-4276-AD00-DAFAFA139072}" dt="2022-11-08T11:40:16.807" v="3985" actId="14100"/>
          <ac:spMkLst>
            <pc:docMk/>
            <pc:sldMk cId="1539376071" sldId="274"/>
            <ac:spMk id="8" creationId="{691B8DE9-F556-481D-0A5F-0C2F48ECAF85}"/>
          </ac:spMkLst>
        </pc:spChg>
        <pc:spChg chg="mod">
          <ac:chgData name="杨 大富" userId="aa810e1bf9aed1e8" providerId="LiveId" clId="{1635FD99-CBE9-4276-AD00-DAFAFA139072}" dt="2022-11-08T11:40:24.156" v="3987" actId="14100"/>
          <ac:spMkLst>
            <pc:docMk/>
            <pc:sldMk cId="1539376071" sldId="274"/>
            <ac:spMk id="9" creationId="{0F55D7EF-6680-5413-9C9A-70BED4553063}"/>
          </ac:spMkLst>
        </pc:spChg>
        <pc:spChg chg="mod">
          <ac:chgData name="杨 大富" userId="aa810e1bf9aed1e8" providerId="LiveId" clId="{1635FD99-CBE9-4276-AD00-DAFAFA139072}" dt="2022-11-08T11:40:11.876" v="3984" actId="14100"/>
          <ac:spMkLst>
            <pc:docMk/>
            <pc:sldMk cId="1539376071" sldId="274"/>
            <ac:spMk id="17" creationId="{A11F4E19-72B3-B59E-3408-795386620DE5}"/>
          </ac:spMkLst>
        </pc:spChg>
        <pc:spChg chg="mod">
          <ac:chgData name="杨 大富" userId="aa810e1bf9aed1e8" providerId="LiveId" clId="{1635FD99-CBE9-4276-AD00-DAFAFA139072}" dt="2022-11-08T11:41:04.681" v="4004" actId="20577"/>
          <ac:spMkLst>
            <pc:docMk/>
            <pc:sldMk cId="1539376071" sldId="274"/>
            <ac:spMk id="34" creationId="{9482DA7D-754F-35D9-F3C0-AAD9C3EE0CCA}"/>
          </ac:spMkLst>
        </pc:spChg>
        <pc:spChg chg="mod">
          <ac:chgData name="杨 大富" userId="aa810e1bf9aed1e8" providerId="LiveId" clId="{1635FD99-CBE9-4276-AD00-DAFAFA139072}" dt="2022-11-08T11:40:34.655" v="3998" actId="20577"/>
          <ac:spMkLst>
            <pc:docMk/>
            <pc:sldMk cId="1539376071" sldId="274"/>
            <ac:spMk id="35" creationId="{ADE26246-E01A-785F-A85F-F066E7AC2BD8}"/>
          </ac:spMkLst>
        </pc:spChg>
        <pc:spChg chg="mod">
          <ac:chgData name="杨 大富" userId="aa810e1bf9aed1e8" providerId="LiveId" clId="{1635FD99-CBE9-4276-AD00-DAFAFA139072}" dt="2022-11-08T11:40:20.086" v="3986" actId="14100"/>
          <ac:spMkLst>
            <pc:docMk/>
            <pc:sldMk cId="1539376071" sldId="274"/>
            <ac:spMk id="36" creationId="{CB32B2F7-4536-A2DE-51F6-5947BA4123DD}"/>
          </ac:spMkLst>
        </pc:spChg>
        <pc:spChg chg="mod">
          <ac:chgData name="杨 大富" userId="aa810e1bf9aed1e8" providerId="LiveId" clId="{1635FD99-CBE9-4276-AD00-DAFAFA139072}" dt="2022-11-08T11:40:27.473" v="3988" actId="14100"/>
          <ac:spMkLst>
            <pc:docMk/>
            <pc:sldMk cId="1539376071" sldId="274"/>
            <ac:spMk id="37" creationId="{C020B0A5-9DC2-6F6A-A640-B07CFD475787}"/>
          </ac:spMkLst>
        </pc:spChg>
        <pc:spChg chg="mod">
          <ac:chgData name="杨 大富" userId="aa810e1bf9aed1e8" providerId="LiveId" clId="{1635FD99-CBE9-4276-AD00-DAFAFA139072}" dt="2022-11-08T11:40:05.525" v="3982" actId="1076"/>
          <ac:spMkLst>
            <pc:docMk/>
            <pc:sldMk cId="1539376071" sldId="274"/>
            <ac:spMk id="47" creationId="{9A8DA2CF-159C-B4DB-31AE-82D26E06B0C4}"/>
          </ac:spMkLst>
        </pc:spChg>
        <pc:spChg chg="mod">
          <ac:chgData name="杨 大富" userId="aa810e1bf9aed1e8" providerId="LiveId" clId="{1635FD99-CBE9-4276-AD00-DAFAFA139072}" dt="2022-11-08T11:40:08.555" v="3983" actId="14100"/>
          <ac:spMkLst>
            <pc:docMk/>
            <pc:sldMk cId="1539376071" sldId="274"/>
            <ac:spMk id="48" creationId="{CA10EC6C-3FDA-9331-AC5A-1D2B79AE38DE}"/>
          </ac:spMkLst>
        </pc:spChg>
        <pc:spChg chg="mod">
          <ac:chgData name="杨 大富" userId="aa810e1bf9aed1e8" providerId="LiveId" clId="{1635FD99-CBE9-4276-AD00-DAFAFA139072}" dt="2022-11-08T11:40:02.027" v="3981" actId="1076"/>
          <ac:spMkLst>
            <pc:docMk/>
            <pc:sldMk cId="1539376071" sldId="274"/>
            <ac:spMk id="49" creationId="{B3567C21-F6AB-D994-804F-D7B4BB05DF61}"/>
          </ac:spMkLst>
        </pc:spChg>
        <pc:cxnChg chg="mod">
          <ac:chgData name="杨 大富" userId="aa810e1bf9aed1e8" providerId="LiveId" clId="{1635FD99-CBE9-4276-AD00-DAFAFA139072}" dt="2022-11-08T11:40:54.587" v="3999" actId="14100"/>
          <ac:cxnSpMkLst>
            <pc:docMk/>
            <pc:sldMk cId="1539376071" sldId="274"/>
            <ac:cxnSpMk id="18" creationId="{C6C3A4C4-E9E1-802B-35BF-4FA9AA93E44D}"/>
          </ac:cxnSpMkLst>
        </pc:cxnChg>
      </pc:sldChg>
      <pc:sldChg chg="modSp add mod">
        <pc:chgData name="杨 大富" userId="aa810e1bf9aed1e8" providerId="LiveId" clId="{1635FD99-CBE9-4276-AD00-DAFAFA139072}" dt="2022-11-04T05:49:39.556" v="3068" actId="1076"/>
        <pc:sldMkLst>
          <pc:docMk/>
          <pc:sldMk cId="128387132" sldId="275"/>
        </pc:sldMkLst>
        <pc:cxnChg chg="mod">
          <ac:chgData name="杨 大富" userId="aa810e1bf9aed1e8" providerId="LiveId" clId="{1635FD99-CBE9-4276-AD00-DAFAFA139072}" dt="2022-11-04T05:49:39.556" v="3068" actId="1076"/>
          <ac:cxnSpMkLst>
            <pc:docMk/>
            <pc:sldMk cId="128387132" sldId="275"/>
            <ac:cxnSpMk id="6" creationId="{B2A53B01-81B3-FB1C-01BF-3C9F6062C7F1}"/>
          </ac:cxnSpMkLst>
        </pc:cxnChg>
      </pc:sldChg>
      <pc:sldChg chg="addSp modSp new mod">
        <pc:chgData name="杨 大富" userId="aa810e1bf9aed1e8" providerId="LiveId" clId="{1635FD99-CBE9-4276-AD00-DAFAFA139072}" dt="2022-11-08T08:37:02.774" v="3167" actId="1076"/>
        <pc:sldMkLst>
          <pc:docMk/>
          <pc:sldMk cId="1340977979" sldId="276"/>
        </pc:sldMkLst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2" creationId="{47B11F6E-142D-5FA1-AF53-E6EBA771C533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3" creationId="{CF60C5F4-CA46-17B9-66A6-E021A8169E5F}"/>
          </ac:spMkLst>
        </pc:spChg>
        <pc:spChg chg="add mod">
          <ac:chgData name="杨 大富" userId="aa810e1bf9aed1e8" providerId="LiveId" clId="{1635FD99-CBE9-4276-AD00-DAFAFA139072}" dt="2022-11-08T08:37:02.774" v="3167" actId="1076"/>
          <ac:spMkLst>
            <pc:docMk/>
            <pc:sldMk cId="1340977979" sldId="276"/>
            <ac:spMk id="4" creationId="{893C7FE9-83E4-B313-01DC-8BEE285292F7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5" creationId="{A9C16369-B214-D1BB-4706-1266A3503551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6" creationId="{F1156FE1-876E-2BA7-D5C0-E7899AADFB42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7" creationId="{01B2837D-708C-3881-8386-3EC2BC4C7B3B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9" creationId="{501C8433-81D1-2C2C-7A1A-B31E515882FB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10" creationId="{A1B22281-1C71-20BA-1725-B8FB4AD9FC0C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11" creationId="{7F751F36-4BEE-0C47-60C1-92963546AC98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12" creationId="{EA34C0B9-31CF-64EB-D29F-0F56C9894874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13" creationId="{A940227D-7192-677D-7A5A-E6DBF98F695D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14" creationId="{4C047CBB-CD4C-0670-4373-3E36A1635838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15" creationId="{DF0FC1A1-1A3C-3803-6196-7E8C8666E92B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16" creationId="{D4E6C3E5-723E-DEDC-1349-961BECF16AC6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17" creationId="{F83DE860-185A-264B-41F8-5DC0EF2230AC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18" creationId="{0F22E902-F46D-7273-DF2A-379BB9AC55E5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19" creationId="{F281C7D5-048B-6D42-368B-CEE75DB71B6C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20" creationId="{2115A196-2FEA-CE0F-C99C-B13A124996E9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23" creationId="{36227E8E-D4C9-F4EE-F2CC-EB5DC446C2E5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24" creationId="{B90ABAB8-7391-EBFC-88A7-F5D531D5692A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25" creationId="{3C6A4581-1B1B-9B9D-4C6F-C5DFE8FD92E7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26" creationId="{57C7149C-90B4-6A83-229F-D6D32D14A733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27" creationId="{D0E8BAB9-1D8C-5A5B-B914-5183AE35BCFA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28" creationId="{B96881DC-1191-022B-2FE4-6D4265613620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32" creationId="{484657FC-8BB8-966E-B93A-CEFFBEF6E514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37" creationId="{37AD28BF-693D-3CAD-4830-35214ECFA34E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38" creationId="{C739DECA-1A61-B5F7-69B8-9BF1DE46A6CD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39" creationId="{2C82686F-C0BD-6CF9-54EF-1103E11F0894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40" creationId="{BF5F02D4-967A-A659-0C92-EBA1E2959529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41" creationId="{1044246A-58C5-E4A6-580F-0D7541AF35C6}"/>
          </ac:spMkLst>
        </pc:spChg>
        <pc:spChg chg="add mod">
          <ac:chgData name="杨 大富" userId="aa810e1bf9aed1e8" providerId="LiveId" clId="{1635FD99-CBE9-4276-AD00-DAFAFA139072}" dt="2022-11-04T02:56:51.327" v="2343" actId="1076"/>
          <ac:spMkLst>
            <pc:docMk/>
            <pc:sldMk cId="1340977979" sldId="276"/>
            <ac:spMk id="42" creationId="{A266CB1D-B58B-8D2D-3C6F-52E98605BDF2}"/>
          </ac:spMkLst>
        </pc:spChg>
        <pc:spChg chg="add mod">
          <ac:chgData name="杨 大富" userId="aa810e1bf9aed1e8" providerId="LiveId" clId="{1635FD99-CBE9-4276-AD00-DAFAFA139072}" dt="2022-11-04T02:58:19.642" v="2350" actId="14100"/>
          <ac:spMkLst>
            <pc:docMk/>
            <pc:sldMk cId="1340977979" sldId="276"/>
            <ac:spMk id="43" creationId="{F712E9C2-AA56-CCD1-E245-BB29529713A3}"/>
          </ac:spMkLst>
        </pc:spChg>
        <pc:cxnChg chg="add mod">
          <ac:chgData name="杨 大富" userId="aa810e1bf9aed1e8" providerId="LiveId" clId="{1635FD99-CBE9-4276-AD00-DAFAFA139072}" dt="2022-11-04T02:56:51.327" v="2343" actId="1076"/>
          <ac:cxnSpMkLst>
            <pc:docMk/>
            <pc:sldMk cId="1340977979" sldId="276"/>
            <ac:cxnSpMk id="8" creationId="{E8FE62BD-6081-0862-475E-04E21D728D29}"/>
          </ac:cxnSpMkLst>
        </pc:cxnChg>
        <pc:cxnChg chg="add mod">
          <ac:chgData name="杨 大富" userId="aa810e1bf9aed1e8" providerId="LiveId" clId="{1635FD99-CBE9-4276-AD00-DAFAFA139072}" dt="2022-11-04T02:56:51.327" v="2343" actId="1076"/>
          <ac:cxnSpMkLst>
            <pc:docMk/>
            <pc:sldMk cId="1340977979" sldId="276"/>
            <ac:cxnSpMk id="21" creationId="{91F698CC-2DCD-1B5A-8FF6-1ADF604ACBDE}"/>
          </ac:cxnSpMkLst>
        </pc:cxnChg>
        <pc:cxnChg chg="add mod">
          <ac:chgData name="杨 大富" userId="aa810e1bf9aed1e8" providerId="LiveId" clId="{1635FD99-CBE9-4276-AD00-DAFAFA139072}" dt="2022-11-04T02:56:51.327" v="2343" actId="1076"/>
          <ac:cxnSpMkLst>
            <pc:docMk/>
            <pc:sldMk cId="1340977979" sldId="276"/>
            <ac:cxnSpMk id="22" creationId="{3658F5CD-662F-14A4-133F-1CE1605BB571}"/>
          </ac:cxnSpMkLst>
        </pc:cxnChg>
        <pc:cxnChg chg="add mod">
          <ac:chgData name="杨 大富" userId="aa810e1bf9aed1e8" providerId="LiveId" clId="{1635FD99-CBE9-4276-AD00-DAFAFA139072}" dt="2022-11-04T02:56:51.327" v="2343" actId="1076"/>
          <ac:cxnSpMkLst>
            <pc:docMk/>
            <pc:sldMk cId="1340977979" sldId="276"/>
            <ac:cxnSpMk id="29" creationId="{505E4CC4-8FFE-B34F-4E78-DE365B2A51AC}"/>
          </ac:cxnSpMkLst>
        </pc:cxnChg>
        <pc:cxnChg chg="add mod">
          <ac:chgData name="杨 大富" userId="aa810e1bf9aed1e8" providerId="LiveId" clId="{1635FD99-CBE9-4276-AD00-DAFAFA139072}" dt="2022-11-04T02:56:51.327" v="2343" actId="1076"/>
          <ac:cxnSpMkLst>
            <pc:docMk/>
            <pc:sldMk cId="1340977979" sldId="276"/>
            <ac:cxnSpMk id="30" creationId="{2B352447-9ADF-E41D-0F15-A402F3EEC27E}"/>
          </ac:cxnSpMkLst>
        </pc:cxnChg>
        <pc:cxnChg chg="add mod">
          <ac:chgData name="杨 大富" userId="aa810e1bf9aed1e8" providerId="LiveId" clId="{1635FD99-CBE9-4276-AD00-DAFAFA139072}" dt="2022-11-04T02:56:51.327" v="2343" actId="1076"/>
          <ac:cxnSpMkLst>
            <pc:docMk/>
            <pc:sldMk cId="1340977979" sldId="276"/>
            <ac:cxnSpMk id="31" creationId="{F4EA16F9-AB36-C92B-D943-B1F9A54B6454}"/>
          </ac:cxnSpMkLst>
        </pc:cxnChg>
        <pc:cxnChg chg="add mod">
          <ac:chgData name="杨 大富" userId="aa810e1bf9aed1e8" providerId="LiveId" clId="{1635FD99-CBE9-4276-AD00-DAFAFA139072}" dt="2022-11-04T02:56:51.327" v="2343" actId="1076"/>
          <ac:cxnSpMkLst>
            <pc:docMk/>
            <pc:sldMk cId="1340977979" sldId="276"/>
            <ac:cxnSpMk id="33" creationId="{C514A109-A4AF-2463-A8F9-B20A045B04C0}"/>
          </ac:cxnSpMkLst>
        </pc:cxnChg>
        <pc:cxnChg chg="add mod">
          <ac:chgData name="杨 大富" userId="aa810e1bf9aed1e8" providerId="LiveId" clId="{1635FD99-CBE9-4276-AD00-DAFAFA139072}" dt="2022-11-04T02:56:51.327" v="2343" actId="1076"/>
          <ac:cxnSpMkLst>
            <pc:docMk/>
            <pc:sldMk cId="1340977979" sldId="276"/>
            <ac:cxnSpMk id="34" creationId="{7CFD8A7F-213A-ADFB-4D93-528C8D084E94}"/>
          </ac:cxnSpMkLst>
        </pc:cxnChg>
        <pc:cxnChg chg="add mod">
          <ac:chgData name="杨 大富" userId="aa810e1bf9aed1e8" providerId="LiveId" clId="{1635FD99-CBE9-4276-AD00-DAFAFA139072}" dt="2022-11-04T02:56:51.327" v="2343" actId="1076"/>
          <ac:cxnSpMkLst>
            <pc:docMk/>
            <pc:sldMk cId="1340977979" sldId="276"/>
            <ac:cxnSpMk id="35" creationId="{69EE03A6-E332-2C34-6B89-32BC2706FD93}"/>
          </ac:cxnSpMkLst>
        </pc:cxnChg>
        <pc:cxnChg chg="add mod">
          <ac:chgData name="杨 大富" userId="aa810e1bf9aed1e8" providerId="LiveId" clId="{1635FD99-CBE9-4276-AD00-DAFAFA139072}" dt="2022-11-08T08:37:02.774" v="3167" actId="1076"/>
          <ac:cxnSpMkLst>
            <pc:docMk/>
            <pc:sldMk cId="1340977979" sldId="276"/>
            <ac:cxnSpMk id="36" creationId="{06552DEE-938D-4E3A-36CC-CE8BB83DF6D4}"/>
          </ac:cxnSpMkLst>
        </pc:cxnChg>
      </pc:sldChg>
      <pc:sldChg chg="addSp modSp new mod">
        <pc:chgData name="杨 大富" userId="aa810e1bf9aed1e8" providerId="LiveId" clId="{1635FD99-CBE9-4276-AD00-DAFAFA139072}" dt="2022-11-10T06:36:50.834" v="4870" actId="1076"/>
        <pc:sldMkLst>
          <pc:docMk/>
          <pc:sldMk cId="2854154487" sldId="277"/>
        </pc:sldMkLst>
        <pc:spChg chg="add mod">
          <ac:chgData name="杨 大富" userId="aa810e1bf9aed1e8" providerId="LiveId" clId="{1635FD99-CBE9-4276-AD00-DAFAFA139072}" dt="2022-11-04T03:22:39.290" v="2632" actId="1076"/>
          <ac:spMkLst>
            <pc:docMk/>
            <pc:sldMk cId="2854154487" sldId="277"/>
            <ac:spMk id="2" creationId="{51CCE378-2118-9841-3CF4-38DA689A78AF}"/>
          </ac:spMkLst>
        </pc:spChg>
        <pc:spChg chg="add mod">
          <ac:chgData name="杨 大富" userId="aa810e1bf9aed1e8" providerId="LiveId" clId="{1635FD99-CBE9-4276-AD00-DAFAFA139072}" dt="2022-11-04T03:22:36.071" v="2631" actId="1076"/>
          <ac:spMkLst>
            <pc:docMk/>
            <pc:sldMk cId="2854154487" sldId="277"/>
            <ac:spMk id="3" creationId="{30D2A96B-08D3-DC05-109A-C2ED66375722}"/>
          </ac:spMkLst>
        </pc:spChg>
        <pc:spChg chg="add mod">
          <ac:chgData name="杨 大富" userId="aa810e1bf9aed1e8" providerId="LiveId" clId="{1635FD99-CBE9-4276-AD00-DAFAFA139072}" dt="2022-11-04T03:22:36.071" v="2631" actId="1076"/>
          <ac:spMkLst>
            <pc:docMk/>
            <pc:sldMk cId="2854154487" sldId="277"/>
            <ac:spMk id="4" creationId="{4B9C8B2E-D6ED-398C-3484-640D99C16330}"/>
          </ac:spMkLst>
        </pc:spChg>
        <pc:spChg chg="add mod">
          <ac:chgData name="杨 大富" userId="aa810e1bf9aed1e8" providerId="LiveId" clId="{1635FD99-CBE9-4276-AD00-DAFAFA139072}" dt="2022-11-04T03:22:36.071" v="2631" actId="1076"/>
          <ac:spMkLst>
            <pc:docMk/>
            <pc:sldMk cId="2854154487" sldId="277"/>
            <ac:spMk id="5" creationId="{41F1F0A0-0D5F-F11C-5190-AE38AB816A24}"/>
          </ac:spMkLst>
        </pc:spChg>
        <pc:spChg chg="add mod">
          <ac:chgData name="杨 大富" userId="aa810e1bf9aed1e8" providerId="LiveId" clId="{1635FD99-CBE9-4276-AD00-DAFAFA139072}" dt="2022-11-04T03:22:36.071" v="2631" actId="1076"/>
          <ac:spMkLst>
            <pc:docMk/>
            <pc:sldMk cId="2854154487" sldId="277"/>
            <ac:spMk id="6" creationId="{7A6281DF-3400-5E26-D379-A91A26FFFB43}"/>
          </ac:spMkLst>
        </pc:spChg>
        <pc:spChg chg="add mod">
          <ac:chgData name="杨 大富" userId="aa810e1bf9aed1e8" providerId="LiveId" clId="{1635FD99-CBE9-4276-AD00-DAFAFA139072}" dt="2022-11-04T03:22:36.071" v="2631" actId="1076"/>
          <ac:spMkLst>
            <pc:docMk/>
            <pc:sldMk cId="2854154487" sldId="277"/>
            <ac:spMk id="7" creationId="{FF4504B8-D042-4AB4-E2C0-85114B389CCF}"/>
          </ac:spMkLst>
        </pc:spChg>
        <pc:spChg chg="add mod">
          <ac:chgData name="杨 大富" userId="aa810e1bf9aed1e8" providerId="LiveId" clId="{1635FD99-CBE9-4276-AD00-DAFAFA139072}" dt="2022-11-10T06:35:51.094" v="4861" actId="20577"/>
          <ac:spMkLst>
            <pc:docMk/>
            <pc:sldMk cId="2854154487" sldId="277"/>
            <ac:spMk id="8" creationId="{2BD6617A-5C7C-3F3C-DD1D-26F18B50C33D}"/>
          </ac:spMkLst>
        </pc:spChg>
        <pc:spChg chg="add mod">
          <ac:chgData name="杨 大富" userId="aa810e1bf9aed1e8" providerId="LiveId" clId="{1635FD99-CBE9-4276-AD00-DAFAFA139072}" dt="2022-11-10T06:36:50.834" v="4870" actId="1076"/>
          <ac:spMkLst>
            <pc:docMk/>
            <pc:sldMk cId="2854154487" sldId="277"/>
            <ac:spMk id="9" creationId="{5B4BC5F9-1D46-1B9E-0DE8-17DBDBDD455F}"/>
          </ac:spMkLst>
        </pc:spChg>
        <pc:spChg chg="add mod">
          <ac:chgData name="杨 大富" userId="aa810e1bf9aed1e8" providerId="LiveId" clId="{1635FD99-CBE9-4276-AD00-DAFAFA139072}" dt="2022-11-10T06:36:50.834" v="4870" actId="1076"/>
          <ac:spMkLst>
            <pc:docMk/>
            <pc:sldMk cId="2854154487" sldId="277"/>
            <ac:spMk id="10" creationId="{BBD43E42-5546-1393-5E21-A0E23DA4833F}"/>
          </ac:spMkLst>
        </pc:spChg>
        <pc:spChg chg="add mod">
          <ac:chgData name="杨 大富" userId="aa810e1bf9aed1e8" providerId="LiveId" clId="{1635FD99-CBE9-4276-AD00-DAFAFA139072}" dt="2022-11-10T06:36:50.834" v="4870" actId="1076"/>
          <ac:spMkLst>
            <pc:docMk/>
            <pc:sldMk cId="2854154487" sldId="277"/>
            <ac:spMk id="11" creationId="{994FF967-52B2-B99B-4EFF-45355AE8A8A8}"/>
          </ac:spMkLst>
        </pc:spChg>
        <pc:spChg chg="add mod">
          <ac:chgData name="杨 大富" userId="aa810e1bf9aed1e8" providerId="LiveId" clId="{1635FD99-CBE9-4276-AD00-DAFAFA139072}" dt="2022-11-10T06:36:50.834" v="4870" actId="1076"/>
          <ac:spMkLst>
            <pc:docMk/>
            <pc:sldMk cId="2854154487" sldId="277"/>
            <ac:spMk id="12" creationId="{DED79A67-A206-B5DF-6489-1ED71F5C4B82}"/>
          </ac:spMkLst>
        </pc:spChg>
        <pc:spChg chg="add mod">
          <ac:chgData name="杨 大富" userId="aa810e1bf9aed1e8" providerId="LiveId" clId="{1635FD99-CBE9-4276-AD00-DAFAFA139072}" dt="2022-11-10T06:36:37.285" v="4869" actId="14100"/>
          <ac:spMkLst>
            <pc:docMk/>
            <pc:sldMk cId="2854154487" sldId="277"/>
            <ac:spMk id="13" creationId="{98C86057-A4AE-4F7E-3E68-9E3B4FE980D7}"/>
          </ac:spMkLst>
        </pc:spChg>
      </pc:sldChg>
      <pc:sldChg chg="addSp modSp new mod">
        <pc:chgData name="杨 大富" userId="aa810e1bf9aed1e8" providerId="LiveId" clId="{1635FD99-CBE9-4276-AD00-DAFAFA139072}" dt="2022-11-10T06:38:09.239" v="4873"/>
        <pc:sldMkLst>
          <pc:docMk/>
          <pc:sldMk cId="2275216612" sldId="278"/>
        </pc:sldMkLst>
        <pc:spChg chg="add mod">
          <ac:chgData name="杨 大富" userId="aa810e1bf9aed1e8" providerId="LiveId" clId="{1635FD99-CBE9-4276-AD00-DAFAFA139072}" dt="2022-11-05T06:36:47.742" v="3122" actId="1076"/>
          <ac:spMkLst>
            <pc:docMk/>
            <pc:sldMk cId="2275216612" sldId="278"/>
            <ac:spMk id="2" creationId="{A17B2671-4D58-B1C3-ACE4-67EFF8AB52F4}"/>
          </ac:spMkLst>
        </pc:spChg>
        <pc:spChg chg="add mod">
          <ac:chgData name="杨 大富" userId="aa810e1bf9aed1e8" providerId="LiveId" clId="{1635FD99-CBE9-4276-AD00-DAFAFA139072}" dt="2022-11-05T06:36:39.950" v="3121" actId="1076"/>
          <ac:spMkLst>
            <pc:docMk/>
            <pc:sldMk cId="2275216612" sldId="278"/>
            <ac:spMk id="3" creationId="{6D840163-F5D8-A8C1-778B-6762A49E7DB4}"/>
          </ac:spMkLst>
        </pc:spChg>
        <pc:spChg chg="add mod">
          <ac:chgData name="杨 大富" userId="aa810e1bf9aed1e8" providerId="LiveId" clId="{1635FD99-CBE9-4276-AD00-DAFAFA139072}" dt="2022-11-05T06:36:39.950" v="3121" actId="1076"/>
          <ac:spMkLst>
            <pc:docMk/>
            <pc:sldMk cId="2275216612" sldId="278"/>
            <ac:spMk id="4" creationId="{46203297-2825-FD13-DE3F-0DFB24444C27}"/>
          </ac:spMkLst>
        </pc:spChg>
        <pc:spChg chg="add mod">
          <ac:chgData name="杨 大富" userId="aa810e1bf9aed1e8" providerId="LiveId" clId="{1635FD99-CBE9-4276-AD00-DAFAFA139072}" dt="2022-11-05T06:36:47.742" v="3122" actId="1076"/>
          <ac:spMkLst>
            <pc:docMk/>
            <pc:sldMk cId="2275216612" sldId="278"/>
            <ac:spMk id="5" creationId="{F39AFC65-8266-8668-C55C-F809153280B3}"/>
          </ac:spMkLst>
        </pc:spChg>
        <pc:spChg chg="add mod">
          <ac:chgData name="杨 大富" userId="aa810e1bf9aed1e8" providerId="LiveId" clId="{1635FD99-CBE9-4276-AD00-DAFAFA139072}" dt="2022-11-05T06:36:47.742" v="3122" actId="1076"/>
          <ac:spMkLst>
            <pc:docMk/>
            <pc:sldMk cId="2275216612" sldId="278"/>
            <ac:spMk id="6" creationId="{F47EA700-9EB2-7E80-C287-91F83782D05B}"/>
          </ac:spMkLst>
        </pc:spChg>
        <pc:spChg chg="add mod">
          <ac:chgData name="杨 大富" userId="aa810e1bf9aed1e8" providerId="LiveId" clId="{1635FD99-CBE9-4276-AD00-DAFAFA139072}" dt="2022-11-05T06:36:39.950" v="3121" actId="1076"/>
          <ac:spMkLst>
            <pc:docMk/>
            <pc:sldMk cId="2275216612" sldId="278"/>
            <ac:spMk id="7" creationId="{C39020B3-6A1D-BEDE-B780-70B0F250BF4F}"/>
          </ac:spMkLst>
        </pc:spChg>
        <pc:spChg chg="add mod">
          <ac:chgData name="杨 大富" userId="aa810e1bf9aed1e8" providerId="LiveId" clId="{1635FD99-CBE9-4276-AD00-DAFAFA139072}" dt="2022-11-05T06:36:47.742" v="3122" actId="1076"/>
          <ac:spMkLst>
            <pc:docMk/>
            <pc:sldMk cId="2275216612" sldId="278"/>
            <ac:spMk id="8" creationId="{BC4FF5D0-60E1-C3A1-5385-F3F5540DDB01}"/>
          </ac:spMkLst>
        </pc:spChg>
        <pc:spChg chg="add mod">
          <ac:chgData name="杨 大富" userId="aa810e1bf9aed1e8" providerId="LiveId" clId="{1635FD99-CBE9-4276-AD00-DAFAFA139072}" dt="2022-11-10T06:38:09.239" v="4873"/>
          <ac:spMkLst>
            <pc:docMk/>
            <pc:sldMk cId="2275216612" sldId="278"/>
            <ac:spMk id="9" creationId="{EAEC1A95-32AD-DFDF-648B-230D7B93E4EF}"/>
          </ac:spMkLst>
        </pc:spChg>
        <pc:spChg chg="add mod">
          <ac:chgData name="杨 大富" userId="aa810e1bf9aed1e8" providerId="LiveId" clId="{1635FD99-CBE9-4276-AD00-DAFAFA139072}" dt="2022-11-05T06:36:47.742" v="3122" actId="1076"/>
          <ac:spMkLst>
            <pc:docMk/>
            <pc:sldMk cId="2275216612" sldId="278"/>
            <ac:spMk id="10" creationId="{E78CCD88-904F-D737-61B1-B9738C9EBB8E}"/>
          </ac:spMkLst>
        </pc:spChg>
        <pc:spChg chg="add mod">
          <ac:chgData name="杨 大富" userId="aa810e1bf9aed1e8" providerId="LiveId" clId="{1635FD99-CBE9-4276-AD00-DAFAFA139072}" dt="2022-11-05T10:49:08.590" v="3144" actId="1076"/>
          <ac:spMkLst>
            <pc:docMk/>
            <pc:sldMk cId="2275216612" sldId="278"/>
            <ac:spMk id="11" creationId="{2609C389-CB15-AF10-3C6B-AE2667694FC1}"/>
          </ac:spMkLst>
        </pc:spChg>
      </pc:sldChg>
      <pc:sldChg chg="addSp delSp modSp new mod">
        <pc:chgData name="杨 大富" userId="aa810e1bf9aed1e8" providerId="LiveId" clId="{1635FD99-CBE9-4276-AD00-DAFAFA139072}" dt="2022-11-08T07:44:37.678" v="3152"/>
        <pc:sldMkLst>
          <pc:docMk/>
          <pc:sldMk cId="3768055942" sldId="279"/>
        </pc:sldMkLst>
        <pc:spChg chg="add mod">
          <ac:chgData name="杨 大富" userId="aa810e1bf9aed1e8" providerId="LiveId" clId="{1635FD99-CBE9-4276-AD00-DAFAFA139072}" dt="2022-11-08T07:44:37.678" v="3152"/>
          <ac:spMkLst>
            <pc:docMk/>
            <pc:sldMk cId="3768055942" sldId="279"/>
            <ac:spMk id="2" creationId="{23B19286-1F8D-0B42-CA90-241DA1A52BC1}"/>
          </ac:spMkLst>
        </pc:spChg>
        <pc:spChg chg="add del mod">
          <ac:chgData name="杨 大富" userId="aa810e1bf9aed1e8" providerId="LiveId" clId="{1635FD99-CBE9-4276-AD00-DAFAFA139072}" dt="2022-11-08T07:44:22.661" v="3151" actId="478"/>
          <ac:spMkLst>
            <pc:docMk/>
            <pc:sldMk cId="3768055942" sldId="279"/>
            <ac:spMk id="3" creationId="{10BD189C-88D5-E851-37E1-C6CA4EC2D1E9}"/>
          </ac:spMkLst>
        </pc:spChg>
      </pc:sldChg>
      <pc:sldChg chg="addSp modSp new mod ord">
        <pc:chgData name="杨 大富" userId="aa810e1bf9aed1e8" providerId="LiveId" clId="{1635FD99-CBE9-4276-AD00-DAFAFA139072}" dt="2022-11-04T05:34:09.746" v="3067" actId="1076"/>
        <pc:sldMkLst>
          <pc:docMk/>
          <pc:sldMk cId="1691711963" sldId="280"/>
        </pc:sldMkLst>
        <pc:spChg chg="add mod">
          <ac:chgData name="杨 大富" userId="aa810e1bf9aed1e8" providerId="LiveId" clId="{1635FD99-CBE9-4276-AD00-DAFAFA139072}" dt="2022-11-04T05:33:57.441" v="3063" actId="1076"/>
          <ac:spMkLst>
            <pc:docMk/>
            <pc:sldMk cId="1691711963" sldId="280"/>
            <ac:spMk id="4" creationId="{63E41D93-03CC-A95C-8A1B-A4CB794192C9}"/>
          </ac:spMkLst>
        </pc:spChg>
        <pc:picChg chg="add mod">
          <ac:chgData name="杨 大富" userId="aa810e1bf9aed1e8" providerId="LiveId" clId="{1635FD99-CBE9-4276-AD00-DAFAFA139072}" dt="2022-11-04T05:34:09.746" v="3067" actId="1076"/>
          <ac:picMkLst>
            <pc:docMk/>
            <pc:sldMk cId="1691711963" sldId="280"/>
            <ac:picMk id="3" creationId="{B6AC55BD-C5BC-422A-B42A-7C4485616C2E}"/>
          </ac:picMkLst>
        </pc:picChg>
      </pc:sldChg>
      <pc:sldChg chg="addSp delSp modSp new mod">
        <pc:chgData name="杨 大富" userId="aa810e1bf9aed1e8" providerId="LiveId" clId="{1635FD99-CBE9-4276-AD00-DAFAFA139072}" dt="2022-11-10T06:39:10.642" v="4886" actId="20577"/>
        <pc:sldMkLst>
          <pc:docMk/>
          <pc:sldMk cId="2014364786" sldId="281"/>
        </pc:sldMkLst>
        <pc:spChg chg="add mod">
          <ac:chgData name="杨 大富" userId="aa810e1bf9aed1e8" providerId="LiveId" clId="{1635FD99-CBE9-4276-AD00-DAFAFA139072}" dt="2022-11-08T08:52:50.178" v="3270" actId="1076"/>
          <ac:spMkLst>
            <pc:docMk/>
            <pc:sldMk cId="2014364786" sldId="281"/>
            <ac:spMk id="2" creationId="{492474B0-09D0-3B72-11DE-2BFBDAC2F851}"/>
          </ac:spMkLst>
        </pc:spChg>
        <pc:spChg chg="add del mod">
          <ac:chgData name="杨 大富" userId="aa810e1bf9aed1e8" providerId="LiveId" clId="{1635FD99-CBE9-4276-AD00-DAFAFA139072}" dt="2022-11-08T08:36:43.695" v="3164" actId="478"/>
          <ac:spMkLst>
            <pc:docMk/>
            <pc:sldMk cId="2014364786" sldId="281"/>
            <ac:spMk id="3" creationId="{BC7A0A62-9283-E207-4CCB-7CEBFCEE7329}"/>
          </ac:spMkLst>
        </pc:spChg>
        <pc:spChg chg="add mod">
          <ac:chgData name="杨 大富" userId="aa810e1bf9aed1e8" providerId="LiveId" clId="{1635FD99-CBE9-4276-AD00-DAFAFA139072}" dt="2022-11-08T08:47:54.108" v="3222" actId="1076"/>
          <ac:spMkLst>
            <pc:docMk/>
            <pc:sldMk cId="2014364786" sldId="281"/>
            <ac:spMk id="4" creationId="{B462E89F-673E-F466-1CAF-E3E84220C34C}"/>
          </ac:spMkLst>
        </pc:spChg>
        <pc:spChg chg="add mod">
          <ac:chgData name="杨 大富" userId="aa810e1bf9aed1e8" providerId="LiveId" clId="{1635FD99-CBE9-4276-AD00-DAFAFA139072}" dt="2022-11-08T08:48:08.755" v="3226" actId="1076"/>
          <ac:spMkLst>
            <pc:docMk/>
            <pc:sldMk cId="2014364786" sldId="281"/>
            <ac:spMk id="6" creationId="{C8447528-35D1-F722-3EB6-F63AC7311906}"/>
          </ac:spMkLst>
        </pc:spChg>
        <pc:spChg chg="add mod">
          <ac:chgData name="杨 大富" userId="aa810e1bf9aed1e8" providerId="LiveId" clId="{1635FD99-CBE9-4276-AD00-DAFAFA139072}" dt="2022-11-08T08:39:51.373" v="3201" actId="14100"/>
          <ac:spMkLst>
            <pc:docMk/>
            <pc:sldMk cId="2014364786" sldId="281"/>
            <ac:spMk id="7" creationId="{6E16F663-D7A3-AAA8-0FE0-D6202270E05D}"/>
          </ac:spMkLst>
        </pc:spChg>
        <pc:spChg chg="add mod">
          <ac:chgData name="杨 大富" userId="aa810e1bf9aed1e8" providerId="LiveId" clId="{1635FD99-CBE9-4276-AD00-DAFAFA139072}" dt="2022-11-08T08:42:16.206" v="3216" actId="1076"/>
          <ac:spMkLst>
            <pc:docMk/>
            <pc:sldMk cId="2014364786" sldId="281"/>
            <ac:spMk id="8" creationId="{340F3196-2BE7-957B-BB0B-A4D9B2FDE6BA}"/>
          </ac:spMkLst>
        </pc:spChg>
        <pc:spChg chg="add mod">
          <ac:chgData name="杨 大富" userId="aa810e1bf9aed1e8" providerId="LiveId" clId="{1635FD99-CBE9-4276-AD00-DAFAFA139072}" dt="2022-11-08T08:42:16.206" v="3216" actId="1076"/>
          <ac:spMkLst>
            <pc:docMk/>
            <pc:sldMk cId="2014364786" sldId="281"/>
            <ac:spMk id="9" creationId="{8A9EED84-C04E-FEB3-41E9-9187F01CBC22}"/>
          </ac:spMkLst>
        </pc:spChg>
        <pc:spChg chg="add mod">
          <ac:chgData name="杨 大富" userId="aa810e1bf9aed1e8" providerId="LiveId" clId="{1635FD99-CBE9-4276-AD00-DAFAFA139072}" dt="2022-11-08T08:53:42.025" v="3278" actId="1076"/>
          <ac:spMkLst>
            <pc:docMk/>
            <pc:sldMk cId="2014364786" sldId="281"/>
            <ac:spMk id="10" creationId="{86AED4F0-A0A4-01BA-C1D8-C17C5039463A}"/>
          </ac:spMkLst>
        </pc:spChg>
        <pc:spChg chg="add mod">
          <ac:chgData name="杨 大富" userId="aa810e1bf9aed1e8" providerId="LiveId" clId="{1635FD99-CBE9-4276-AD00-DAFAFA139072}" dt="2022-11-10T06:39:10.642" v="4886" actId="20577"/>
          <ac:spMkLst>
            <pc:docMk/>
            <pc:sldMk cId="2014364786" sldId="281"/>
            <ac:spMk id="11" creationId="{CCAFDD2D-21AF-C179-739C-3216A01CBC41}"/>
          </ac:spMkLst>
        </pc:spChg>
        <pc:spChg chg="add mod">
          <ac:chgData name="杨 大富" userId="aa810e1bf9aed1e8" providerId="LiveId" clId="{1635FD99-CBE9-4276-AD00-DAFAFA139072}" dt="2022-11-08T08:39:54.445" v="3202" actId="1076"/>
          <ac:spMkLst>
            <pc:docMk/>
            <pc:sldMk cId="2014364786" sldId="281"/>
            <ac:spMk id="13" creationId="{6EFFB6DD-4AFA-0B94-9745-C20CD5870E50}"/>
          </ac:spMkLst>
        </pc:spChg>
        <pc:spChg chg="add del mod">
          <ac:chgData name="杨 大富" userId="aa810e1bf9aed1e8" providerId="LiveId" clId="{1635FD99-CBE9-4276-AD00-DAFAFA139072}" dt="2022-11-08T08:36:53.748" v="3166" actId="478"/>
          <ac:spMkLst>
            <pc:docMk/>
            <pc:sldMk cId="2014364786" sldId="281"/>
            <ac:spMk id="14" creationId="{AFA70085-DC60-7CE5-2AE5-F4E34D5D80BD}"/>
          </ac:spMkLst>
        </pc:spChg>
        <pc:spChg chg="add mod">
          <ac:chgData name="杨 大富" userId="aa810e1bf9aed1e8" providerId="LiveId" clId="{1635FD99-CBE9-4276-AD00-DAFAFA139072}" dt="2022-11-08T08:37:08.733" v="3168"/>
          <ac:spMkLst>
            <pc:docMk/>
            <pc:sldMk cId="2014364786" sldId="281"/>
            <ac:spMk id="15" creationId="{E77F54BA-BD13-DCFC-F02B-60492A4EC9FD}"/>
          </ac:spMkLst>
        </pc:spChg>
        <pc:spChg chg="add mod">
          <ac:chgData name="杨 大富" userId="aa810e1bf9aed1e8" providerId="LiveId" clId="{1635FD99-CBE9-4276-AD00-DAFAFA139072}" dt="2022-11-08T08:42:16.206" v="3216" actId="1076"/>
          <ac:spMkLst>
            <pc:docMk/>
            <pc:sldMk cId="2014364786" sldId="281"/>
            <ac:spMk id="16" creationId="{8C5B5A17-3BE2-6ECC-2E74-079301D5A131}"/>
          </ac:spMkLst>
        </pc:spChg>
        <pc:spChg chg="add mod">
          <ac:chgData name="杨 大富" userId="aa810e1bf9aed1e8" providerId="LiveId" clId="{1635FD99-CBE9-4276-AD00-DAFAFA139072}" dt="2022-11-08T08:42:16.206" v="3216" actId="1076"/>
          <ac:spMkLst>
            <pc:docMk/>
            <pc:sldMk cId="2014364786" sldId="281"/>
            <ac:spMk id="17" creationId="{5D276341-DB26-0477-8F41-A015C7A44653}"/>
          </ac:spMkLst>
        </pc:spChg>
        <pc:spChg chg="add mod">
          <ac:chgData name="杨 大富" userId="aa810e1bf9aed1e8" providerId="LiveId" clId="{1635FD99-CBE9-4276-AD00-DAFAFA139072}" dt="2022-11-08T08:42:16.206" v="3216" actId="1076"/>
          <ac:spMkLst>
            <pc:docMk/>
            <pc:sldMk cId="2014364786" sldId="281"/>
            <ac:spMk id="18" creationId="{F85B258C-D72F-B6FF-B579-A74E49E47BCA}"/>
          </ac:spMkLst>
        </pc:spChg>
        <pc:spChg chg="add mod">
          <ac:chgData name="杨 大富" userId="aa810e1bf9aed1e8" providerId="LiveId" clId="{1635FD99-CBE9-4276-AD00-DAFAFA139072}" dt="2022-11-08T08:42:16.206" v="3216" actId="1076"/>
          <ac:spMkLst>
            <pc:docMk/>
            <pc:sldMk cId="2014364786" sldId="281"/>
            <ac:spMk id="19" creationId="{AA2672F4-32E1-6C2C-C843-103E453C8831}"/>
          </ac:spMkLst>
        </pc:spChg>
        <pc:spChg chg="add mod">
          <ac:chgData name="杨 大富" userId="aa810e1bf9aed1e8" providerId="LiveId" clId="{1635FD99-CBE9-4276-AD00-DAFAFA139072}" dt="2022-11-08T08:42:16.206" v="3216" actId="1076"/>
          <ac:spMkLst>
            <pc:docMk/>
            <pc:sldMk cId="2014364786" sldId="281"/>
            <ac:spMk id="20" creationId="{A664D260-7417-93D8-B4FE-CC342A00B952}"/>
          </ac:spMkLst>
        </pc:spChg>
        <pc:spChg chg="add mod">
          <ac:chgData name="杨 大富" userId="aa810e1bf9aed1e8" providerId="LiveId" clId="{1635FD99-CBE9-4276-AD00-DAFAFA139072}" dt="2022-11-08T08:42:16.206" v="3216" actId="1076"/>
          <ac:spMkLst>
            <pc:docMk/>
            <pc:sldMk cId="2014364786" sldId="281"/>
            <ac:spMk id="21" creationId="{4BC7A337-EA34-B793-4A7E-5A5B7E95E27B}"/>
          </ac:spMkLst>
        </pc:spChg>
        <pc:spChg chg="add del mod">
          <ac:chgData name="杨 大富" userId="aa810e1bf9aed1e8" providerId="LiveId" clId="{1635FD99-CBE9-4276-AD00-DAFAFA139072}" dt="2022-11-08T08:42:08.113" v="3215" actId="478"/>
          <ac:spMkLst>
            <pc:docMk/>
            <pc:sldMk cId="2014364786" sldId="281"/>
            <ac:spMk id="22" creationId="{DDE7B646-B67B-66DE-27CA-58D589B8030A}"/>
          </ac:spMkLst>
        </pc:spChg>
        <pc:spChg chg="add mod">
          <ac:chgData name="杨 大富" userId="aa810e1bf9aed1e8" providerId="LiveId" clId="{1635FD99-CBE9-4276-AD00-DAFAFA139072}" dt="2022-11-08T08:42:43.174" v="3220" actId="1582"/>
          <ac:spMkLst>
            <pc:docMk/>
            <pc:sldMk cId="2014364786" sldId="281"/>
            <ac:spMk id="28" creationId="{83A98B2C-7C23-3505-E456-0A7B7F724366}"/>
          </ac:spMkLst>
        </pc:spChg>
        <pc:spChg chg="add mod">
          <ac:chgData name="杨 大富" userId="aa810e1bf9aed1e8" providerId="LiveId" clId="{1635FD99-CBE9-4276-AD00-DAFAFA139072}" dt="2022-11-08T08:49:44.056" v="3238" actId="14100"/>
          <ac:spMkLst>
            <pc:docMk/>
            <pc:sldMk cId="2014364786" sldId="281"/>
            <ac:spMk id="30" creationId="{8FBD5F9B-759C-CC3B-040F-D03F82D885B0}"/>
          </ac:spMkLst>
        </pc:spChg>
        <pc:spChg chg="add mod">
          <ac:chgData name="杨 大富" userId="aa810e1bf9aed1e8" providerId="LiveId" clId="{1635FD99-CBE9-4276-AD00-DAFAFA139072}" dt="2022-11-08T08:49:35.795" v="3237" actId="14100"/>
          <ac:spMkLst>
            <pc:docMk/>
            <pc:sldMk cId="2014364786" sldId="281"/>
            <ac:spMk id="31" creationId="{AEEA01E7-A25B-2D0B-A383-FCDF3971EB89}"/>
          </ac:spMkLst>
        </pc:spChg>
        <pc:spChg chg="add mod">
          <ac:chgData name="杨 大富" userId="aa810e1bf9aed1e8" providerId="LiveId" clId="{1635FD99-CBE9-4276-AD00-DAFAFA139072}" dt="2022-11-08T08:50:00.537" v="3241" actId="207"/>
          <ac:spMkLst>
            <pc:docMk/>
            <pc:sldMk cId="2014364786" sldId="281"/>
            <ac:spMk id="32" creationId="{06036534-AE9A-8717-32EA-1EEEB3AC9F94}"/>
          </ac:spMkLst>
        </pc:spChg>
        <pc:spChg chg="add mod">
          <ac:chgData name="杨 大富" userId="aa810e1bf9aed1e8" providerId="LiveId" clId="{1635FD99-CBE9-4276-AD00-DAFAFA139072}" dt="2022-11-08T08:59:57.746" v="3353" actId="1076"/>
          <ac:spMkLst>
            <pc:docMk/>
            <pc:sldMk cId="2014364786" sldId="281"/>
            <ac:spMk id="33" creationId="{8E1DE2DD-57F7-98FE-9963-8994F0F8A962}"/>
          </ac:spMkLst>
        </pc:spChg>
        <pc:spChg chg="add mod">
          <ac:chgData name="杨 大富" userId="aa810e1bf9aed1e8" providerId="LiveId" clId="{1635FD99-CBE9-4276-AD00-DAFAFA139072}" dt="2022-11-08T08:50:10.713" v="3246" actId="1076"/>
          <ac:spMkLst>
            <pc:docMk/>
            <pc:sldMk cId="2014364786" sldId="281"/>
            <ac:spMk id="34" creationId="{B21244A7-F430-B857-162B-564E63FF71A7}"/>
          </ac:spMkLst>
        </pc:spChg>
        <pc:spChg chg="add mod">
          <ac:chgData name="杨 大富" userId="aa810e1bf9aed1e8" providerId="LiveId" clId="{1635FD99-CBE9-4276-AD00-DAFAFA139072}" dt="2022-11-08T08:50:14.032" v="3247" actId="1076"/>
          <ac:spMkLst>
            <pc:docMk/>
            <pc:sldMk cId="2014364786" sldId="281"/>
            <ac:spMk id="35" creationId="{EB2D7435-9237-D58C-E896-00960578DC01}"/>
          </ac:spMkLst>
        </pc:spChg>
        <pc:spChg chg="add mod">
          <ac:chgData name="杨 大富" userId="aa810e1bf9aed1e8" providerId="LiveId" clId="{1635FD99-CBE9-4276-AD00-DAFAFA139072}" dt="2022-11-08T08:52:28.944" v="3269" actId="1076"/>
          <ac:spMkLst>
            <pc:docMk/>
            <pc:sldMk cId="2014364786" sldId="281"/>
            <ac:spMk id="54" creationId="{976300EC-7808-70E3-AEBE-AE45DF65F3C1}"/>
          </ac:spMkLst>
        </pc:spChg>
        <pc:spChg chg="add mod">
          <ac:chgData name="杨 大富" userId="aa810e1bf9aed1e8" providerId="LiveId" clId="{1635FD99-CBE9-4276-AD00-DAFAFA139072}" dt="2022-11-08T08:54:42.857" v="3287" actId="1076"/>
          <ac:spMkLst>
            <pc:docMk/>
            <pc:sldMk cId="2014364786" sldId="281"/>
            <ac:spMk id="61" creationId="{0696E947-19F2-C0FA-B9DA-86FBF993BA79}"/>
          </ac:spMkLst>
        </pc:spChg>
        <pc:spChg chg="add mod">
          <ac:chgData name="杨 大富" userId="aa810e1bf9aed1e8" providerId="LiveId" clId="{1635FD99-CBE9-4276-AD00-DAFAFA139072}" dt="2022-11-08T08:56:43.403" v="3321" actId="1076"/>
          <ac:spMkLst>
            <pc:docMk/>
            <pc:sldMk cId="2014364786" sldId="281"/>
            <ac:spMk id="64" creationId="{011CC96C-5EE5-6E50-CFF9-2D660186A1D4}"/>
          </ac:spMkLst>
        </pc:spChg>
        <pc:spChg chg="add mod">
          <ac:chgData name="杨 大富" userId="aa810e1bf9aed1e8" providerId="LiveId" clId="{1635FD99-CBE9-4276-AD00-DAFAFA139072}" dt="2022-11-08T08:56:43.403" v="3321" actId="1076"/>
          <ac:spMkLst>
            <pc:docMk/>
            <pc:sldMk cId="2014364786" sldId="281"/>
            <ac:spMk id="65" creationId="{F7F7CE8E-AD6D-6A55-1DC2-8F07C666D986}"/>
          </ac:spMkLst>
        </pc:spChg>
        <pc:spChg chg="add mod">
          <ac:chgData name="杨 大富" userId="aa810e1bf9aed1e8" providerId="LiveId" clId="{1635FD99-CBE9-4276-AD00-DAFAFA139072}" dt="2022-11-08T08:56:36.529" v="3319" actId="1076"/>
          <ac:spMkLst>
            <pc:docMk/>
            <pc:sldMk cId="2014364786" sldId="281"/>
            <ac:spMk id="66" creationId="{641D6C84-10D1-9860-FEAD-2C3A256B41A0}"/>
          </ac:spMkLst>
        </pc:spChg>
        <pc:spChg chg="add mod">
          <ac:chgData name="杨 大富" userId="aa810e1bf9aed1e8" providerId="LiveId" clId="{1635FD99-CBE9-4276-AD00-DAFAFA139072}" dt="2022-11-08T08:57:54.702" v="3331" actId="1076"/>
          <ac:spMkLst>
            <pc:docMk/>
            <pc:sldMk cId="2014364786" sldId="281"/>
            <ac:spMk id="67" creationId="{0AC32B8E-E549-B701-E9A2-18813DC74FFA}"/>
          </ac:spMkLst>
        </pc:spChg>
        <pc:spChg chg="add mod">
          <ac:chgData name="杨 大富" userId="aa810e1bf9aed1e8" providerId="LiveId" clId="{1635FD99-CBE9-4276-AD00-DAFAFA139072}" dt="2022-11-08T08:58:04.752" v="3335" actId="1076"/>
          <ac:spMkLst>
            <pc:docMk/>
            <pc:sldMk cId="2014364786" sldId="281"/>
            <ac:spMk id="68" creationId="{466BFA3F-510F-810D-76FD-ECD5A9F8422C}"/>
          </ac:spMkLst>
        </pc:spChg>
        <pc:spChg chg="add mod">
          <ac:chgData name="杨 大富" userId="aa810e1bf9aed1e8" providerId="LiveId" clId="{1635FD99-CBE9-4276-AD00-DAFAFA139072}" dt="2022-11-08T09:03:42.373" v="3406" actId="1076"/>
          <ac:spMkLst>
            <pc:docMk/>
            <pc:sldMk cId="2014364786" sldId="281"/>
            <ac:spMk id="69" creationId="{C5721994-13DA-5F63-A810-9B44B72538E1}"/>
          </ac:spMkLst>
        </pc:spChg>
        <pc:spChg chg="add mod">
          <ac:chgData name="杨 大富" userId="aa810e1bf9aed1e8" providerId="LiveId" clId="{1635FD99-CBE9-4276-AD00-DAFAFA139072}" dt="2022-11-08T08:59:46.973" v="3349" actId="1076"/>
          <ac:spMkLst>
            <pc:docMk/>
            <pc:sldMk cId="2014364786" sldId="281"/>
            <ac:spMk id="74" creationId="{828C6C05-1F24-8CF6-E3A2-C9134D9CBEB9}"/>
          </ac:spMkLst>
        </pc:spChg>
        <pc:spChg chg="add mod">
          <ac:chgData name="杨 大富" userId="aa810e1bf9aed1e8" providerId="LiveId" clId="{1635FD99-CBE9-4276-AD00-DAFAFA139072}" dt="2022-11-08T08:59:55.304" v="3352" actId="14100"/>
          <ac:spMkLst>
            <pc:docMk/>
            <pc:sldMk cId="2014364786" sldId="281"/>
            <ac:spMk id="75" creationId="{6D1EB78F-ED7D-B55A-A5DD-1A519613B07D}"/>
          </ac:spMkLst>
        </pc:spChg>
        <pc:spChg chg="add mod">
          <ac:chgData name="杨 大富" userId="aa810e1bf9aed1e8" providerId="LiveId" clId="{1635FD99-CBE9-4276-AD00-DAFAFA139072}" dt="2022-11-08T08:59:34.523" v="3346" actId="1076"/>
          <ac:spMkLst>
            <pc:docMk/>
            <pc:sldMk cId="2014364786" sldId="281"/>
            <ac:spMk id="76" creationId="{0FC5692F-A9A2-7804-7B35-9104EAE0B583}"/>
          </ac:spMkLst>
        </pc:spChg>
        <pc:spChg chg="add mod">
          <ac:chgData name="杨 大富" userId="aa810e1bf9aed1e8" providerId="LiveId" clId="{1635FD99-CBE9-4276-AD00-DAFAFA139072}" dt="2022-11-08T09:01:38.470" v="3365" actId="1076"/>
          <ac:spMkLst>
            <pc:docMk/>
            <pc:sldMk cId="2014364786" sldId="281"/>
            <ac:spMk id="84" creationId="{0A95629A-7912-B82F-3FA4-0B690E658C07}"/>
          </ac:spMkLst>
        </pc:spChg>
        <pc:spChg chg="add mod">
          <ac:chgData name="杨 大富" userId="aa810e1bf9aed1e8" providerId="LiveId" clId="{1635FD99-CBE9-4276-AD00-DAFAFA139072}" dt="2022-11-08T09:02:55.799" v="3400" actId="1076"/>
          <ac:spMkLst>
            <pc:docMk/>
            <pc:sldMk cId="2014364786" sldId="281"/>
            <ac:spMk id="85" creationId="{674B2A55-0A70-F771-B58D-DED6C86C2D1E}"/>
          </ac:spMkLst>
        </pc:spChg>
        <pc:spChg chg="add mod">
          <ac:chgData name="杨 大富" userId="aa810e1bf9aed1e8" providerId="LiveId" clId="{1635FD99-CBE9-4276-AD00-DAFAFA139072}" dt="2022-11-08T09:03:23.006" v="3404" actId="14100"/>
          <ac:spMkLst>
            <pc:docMk/>
            <pc:sldMk cId="2014364786" sldId="281"/>
            <ac:spMk id="86" creationId="{D5AE6CB5-764B-B437-5EFE-DCEFBC8DFC4B}"/>
          </ac:spMkLst>
        </pc:spChg>
        <pc:spChg chg="add mod">
          <ac:chgData name="杨 大富" userId="aa810e1bf9aed1e8" providerId="LiveId" clId="{1635FD99-CBE9-4276-AD00-DAFAFA139072}" dt="2022-11-08T09:03:50.338" v="3408" actId="1076"/>
          <ac:spMkLst>
            <pc:docMk/>
            <pc:sldMk cId="2014364786" sldId="281"/>
            <ac:spMk id="87" creationId="{50E6E4BA-039E-C78C-24A3-30A7E9BDE0B7}"/>
          </ac:spMkLst>
        </pc:spChg>
        <pc:spChg chg="add mod">
          <ac:chgData name="杨 大富" userId="aa810e1bf9aed1e8" providerId="LiveId" clId="{1635FD99-CBE9-4276-AD00-DAFAFA139072}" dt="2022-11-08T09:03:58.652" v="3410" actId="1076"/>
          <ac:spMkLst>
            <pc:docMk/>
            <pc:sldMk cId="2014364786" sldId="281"/>
            <ac:spMk id="88" creationId="{C8B73D53-602E-EDAD-0D43-885098BF6F25}"/>
          </ac:spMkLst>
        </pc:spChg>
        <pc:cxnChg chg="add mod">
          <ac:chgData name="杨 大富" userId="aa810e1bf9aed1e8" providerId="LiveId" clId="{1635FD99-CBE9-4276-AD00-DAFAFA139072}" dt="2022-11-08T08:47:54.108" v="3222" actId="1076"/>
          <ac:cxnSpMkLst>
            <pc:docMk/>
            <pc:sldMk cId="2014364786" sldId="281"/>
            <ac:cxnSpMk id="5" creationId="{7F7A061D-FFB1-1116-1500-BF49C410E868}"/>
          </ac:cxnSpMkLst>
        </pc:cxnChg>
        <pc:cxnChg chg="add del mod">
          <ac:chgData name="杨 大富" userId="aa810e1bf9aed1e8" providerId="LiveId" clId="{1635FD99-CBE9-4276-AD00-DAFAFA139072}" dt="2022-11-08T08:47:47.512" v="3221" actId="478"/>
          <ac:cxnSpMkLst>
            <pc:docMk/>
            <pc:sldMk cId="2014364786" sldId="281"/>
            <ac:cxnSpMk id="12" creationId="{1BDFAAAA-1D87-6AE8-5317-583714295878}"/>
          </ac:cxnSpMkLst>
        </pc:cxnChg>
        <pc:cxnChg chg="add mod">
          <ac:chgData name="杨 大富" userId="aa810e1bf9aed1e8" providerId="LiveId" clId="{1635FD99-CBE9-4276-AD00-DAFAFA139072}" dt="2022-11-08T08:48:05.906" v="3225" actId="1076"/>
          <ac:cxnSpMkLst>
            <pc:docMk/>
            <pc:sldMk cId="2014364786" sldId="281"/>
            <ac:cxnSpMk id="29" creationId="{5B5B8EB0-E272-306C-779C-607042108CDE}"/>
          </ac:cxnSpMkLst>
        </pc:cxnChg>
        <pc:cxnChg chg="add del mod">
          <ac:chgData name="杨 大富" userId="aa810e1bf9aed1e8" providerId="LiveId" clId="{1635FD99-CBE9-4276-AD00-DAFAFA139072}" dt="2022-11-08T08:52:00.882" v="3263" actId="478"/>
          <ac:cxnSpMkLst>
            <pc:docMk/>
            <pc:sldMk cId="2014364786" sldId="281"/>
            <ac:cxnSpMk id="37" creationId="{342915B6-309E-7259-DC5B-51A6A3359F75}"/>
          </ac:cxnSpMkLst>
        </pc:cxnChg>
        <pc:cxnChg chg="add mod">
          <ac:chgData name="杨 大富" userId="aa810e1bf9aed1e8" providerId="LiveId" clId="{1635FD99-CBE9-4276-AD00-DAFAFA139072}" dt="2022-11-08T08:54:04.217" v="3284" actId="14100"/>
          <ac:cxnSpMkLst>
            <pc:docMk/>
            <pc:sldMk cId="2014364786" sldId="281"/>
            <ac:cxnSpMk id="40" creationId="{81717C85-6845-2387-2D18-D5B5BCBECA82}"/>
          </ac:cxnSpMkLst>
        </pc:cxnChg>
        <pc:cxnChg chg="add mod">
          <ac:chgData name="杨 大富" userId="aa810e1bf9aed1e8" providerId="LiveId" clId="{1635FD99-CBE9-4276-AD00-DAFAFA139072}" dt="2022-11-08T08:53:38.928" v="3277" actId="1076"/>
          <ac:cxnSpMkLst>
            <pc:docMk/>
            <pc:sldMk cId="2014364786" sldId="281"/>
            <ac:cxnSpMk id="43" creationId="{E4538AA8-D52F-06C4-6362-1F6B960C73B0}"/>
          </ac:cxnSpMkLst>
        </pc:cxnChg>
        <pc:cxnChg chg="add mod">
          <ac:chgData name="杨 大富" userId="aa810e1bf9aed1e8" providerId="LiveId" clId="{1635FD99-CBE9-4276-AD00-DAFAFA139072}" dt="2022-11-08T08:53:58.369" v="3282" actId="14100"/>
          <ac:cxnSpMkLst>
            <pc:docMk/>
            <pc:sldMk cId="2014364786" sldId="281"/>
            <ac:cxnSpMk id="46" creationId="{85E83DEE-2777-6A44-710F-EAC17E7BE1D6}"/>
          </ac:cxnSpMkLst>
        </pc:cxnChg>
        <pc:cxnChg chg="add mod">
          <ac:chgData name="杨 大富" userId="aa810e1bf9aed1e8" providerId="LiveId" clId="{1635FD99-CBE9-4276-AD00-DAFAFA139072}" dt="2022-11-08T08:54:07.172" v="3285" actId="14100"/>
          <ac:cxnSpMkLst>
            <pc:docMk/>
            <pc:sldMk cId="2014364786" sldId="281"/>
            <ac:cxnSpMk id="53" creationId="{3CAEE926-D34A-DC12-7802-141CC190F16D}"/>
          </ac:cxnSpMkLst>
        </pc:cxnChg>
        <pc:cxnChg chg="add mod">
          <ac:chgData name="杨 大富" userId="aa810e1bf9aed1e8" providerId="LiveId" clId="{1635FD99-CBE9-4276-AD00-DAFAFA139072}" dt="2022-11-10T06:38:58.396" v="4885" actId="14100"/>
          <ac:cxnSpMkLst>
            <pc:docMk/>
            <pc:sldMk cId="2014364786" sldId="281"/>
            <ac:cxnSpMk id="63" creationId="{D54AD0B8-BFAD-A6FF-46F7-58921E8C7E20}"/>
          </ac:cxnSpMkLst>
        </pc:cxnChg>
        <pc:cxnChg chg="add mod">
          <ac:chgData name="杨 大富" userId="aa810e1bf9aed1e8" providerId="LiveId" clId="{1635FD99-CBE9-4276-AD00-DAFAFA139072}" dt="2022-11-08T08:58:26.162" v="3340" actId="1076"/>
          <ac:cxnSpMkLst>
            <pc:docMk/>
            <pc:sldMk cId="2014364786" sldId="281"/>
            <ac:cxnSpMk id="70" creationId="{BC7376BB-B774-2F37-793B-5A5CCF4C60AF}"/>
          </ac:cxnSpMkLst>
        </pc:cxnChg>
        <pc:cxnChg chg="add mod">
          <ac:chgData name="杨 大富" userId="aa810e1bf9aed1e8" providerId="LiveId" clId="{1635FD99-CBE9-4276-AD00-DAFAFA139072}" dt="2022-11-08T09:00:11.131" v="3354" actId="1076"/>
          <ac:cxnSpMkLst>
            <pc:docMk/>
            <pc:sldMk cId="2014364786" sldId="281"/>
            <ac:cxnSpMk id="73" creationId="{48E6CAB5-A1F8-CD14-70FC-7351DD05EA97}"/>
          </ac:cxnSpMkLst>
        </pc:cxnChg>
        <pc:cxnChg chg="add mod">
          <ac:chgData name="杨 大富" userId="aa810e1bf9aed1e8" providerId="LiveId" clId="{1635FD99-CBE9-4276-AD00-DAFAFA139072}" dt="2022-11-08T09:00:17.458" v="3356" actId="1076"/>
          <ac:cxnSpMkLst>
            <pc:docMk/>
            <pc:sldMk cId="2014364786" sldId="281"/>
            <ac:cxnSpMk id="77" creationId="{CD2690C1-D39C-BBCB-187A-6745839251B4}"/>
          </ac:cxnSpMkLst>
        </pc:cxnChg>
        <pc:cxnChg chg="add mod">
          <ac:chgData name="杨 大富" userId="aa810e1bf9aed1e8" providerId="LiveId" clId="{1635FD99-CBE9-4276-AD00-DAFAFA139072}" dt="2022-11-08T09:00:29.619" v="3358" actId="14100"/>
          <ac:cxnSpMkLst>
            <pc:docMk/>
            <pc:sldMk cId="2014364786" sldId="281"/>
            <ac:cxnSpMk id="79" creationId="{5E5FF72F-4634-9376-42CD-96939EE18EA5}"/>
          </ac:cxnSpMkLst>
        </pc:cxnChg>
        <pc:cxnChg chg="add mod">
          <ac:chgData name="杨 大富" userId="aa810e1bf9aed1e8" providerId="LiveId" clId="{1635FD99-CBE9-4276-AD00-DAFAFA139072}" dt="2022-11-08T09:00:36.707" v="3360" actId="14100"/>
          <ac:cxnSpMkLst>
            <pc:docMk/>
            <pc:sldMk cId="2014364786" sldId="281"/>
            <ac:cxnSpMk id="82" creationId="{80E6FB7B-3230-A250-8997-8234262DA682}"/>
          </ac:cxnSpMkLst>
        </pc:cxnChg>
      </pc:sldChg>
      <pc:sldChg chg="addSp delSp modSp new mod">
        <pc:chgData name="杨 大富" userId="aa810e1bf9aed1e8" providerId="LiveId" clId="{1635FD99-CBE9-4276-AD00-DAFAFA139072}" dt="2022-11-08T09:38:27.017" v="3943" actId="20577"/>
        <pc:sldMkLst>
          <pc:docMk/>
          <pc:sldMk cId="3224598170" sldId="282"/>
        </pc:sldMkLst>
        <pc:spChg chg="add mod">
          <ac:chgData name="杨 大富" userId="aa810e1bf9aed1e8" providerId="LiveId" clId="{1635FD99-CBE9-4276-AD00-DAFAFA139072}" dt="2022-11-08T09:33:19.136" v="3820" actId="1076"/>
          <ac:spMkLst>
            <pc:docMk/>
            <pc:sldMk cId="3224598170" sldId="282"/>
            <ac:spMk id="2" creationId="{4A35F21D-2380-FD37-D5BF-BDC930ABCCC9}"/>
          </ac:spMkLst>
        </pc:spChg>
        <pc:spChg chg="add mod">
          <ac:chgData name="杨 大富" userId="aa810e1bf9aed1e8" providerId="LiveId" clId="{1635FD99-CBE9-4276-AD00-DAFAFA139072}" dt="2022-11-08T09:24:16.884" v="3623" actId="1076"/>
          <ac:spMkLst>
            <pc:docMk/>
            <pc:sldMk cId="3224598170" sldId="282"/>
            <ac:spMk id="3" creationId="{C69508F2-D69B-1B4F-2009-BC2650C03875}"/>
          </ac:spMkLst>
        </pc:spChg>
        <pc:spChg chg="add mod">
          <ac:chgData name="杨 大富" userId="aa810e1bf9aed1e8" providerId="LiveId" clId="{1635FD99-CBE9-4276-AD00-DAFAFA139072}" dt="2022-11-08T09:24:27.050" v="3624" actId="1076"/>
          <ac:spMkLst>
            <pc:docMk/>
            <pc:sldMk cId="3224598170" sldId="282"/>
            <ac:spMk id="4" creationId="{03C7D71A-9A04-3145-277F-0E2903841A9C}"/>
          </ac:spMkLst>
        </pc:spChg>
        <pc:spChg chg="add mod">
          <ac:chgData name="杨 大富" userId="aa810e1bf9aed1e8" providerId="LiveId" clId="{1635FD99-CBE9-4276-AD00-DAFAFA139072}" dt="2022-11-08T09:24:16.884" v="3623" actId="1076"/>
          <ac:spMkLst>
            <pc:docMk/>
            <pc:sldMk cId="3224598170" sldId="282"/>
            <ac:spMk id="5" creationId="{FB6DAF68-17F5-86AB-E605-846B45828B7A}"/>
          </ac:spMkLst>
        </pc:spChg>
        <pc:spChg chg="add mod">
          <ac:chgData name="杨 大富" userId="aa810e1bf9aed1e8" providerId="LiveId" clId="{1635FD99-CBE9-4276-AD00-DAFAFA139072}" dt="2022-11-08T09:24:27.050" v="3624" actId="1076"/>
          <ac:spMkLst>
            <pc:docMk/>
            <pc:sldMk cId="3224598170" sldId="282"/>
            <ac:spMk id="6" creationId="{79A8107F-FE0E-EC9C-6EF8-D19F5698B055}"/>
          </ac:spMkLst>
        </pc:spChg>
        <pc:spChg chg="add mod">
          <ac:chgData name="杨 大富" userId="aa810e1bf9aed1e8" providerId="LiveId" clId="{1635FD99-CBE9-4276-AD00-DAFAFA139072}" dt="2022-11-08T09:24:27.050" v="3624" actId="1076"/>
          <ac:spMkLst>
            <pc:docMk/>
            <pc:sldMk cId="3224598170" sldId="282"/>
            <ac:spMk id="7" creationId="{4291FE87-E832-6FDF-440D-3EAB8F2DD05E}"/>
          </ac:spMkLst>
        </pc:spChg>
        <pc:spChg chg="add del mod">
          <ac:chgData name="杨 大富" userId="aa810e1bf9aed1e8" providerId="LiveId" clId="{1635FD99-CBE9-4276-AD00-DAFAFA139072}" dt="2022-11-08T09:22:59.896" v="3612"/>
          <ac:spMkLst>
            <pc:docMk/>
            <pc:sldMk cId="3224598170" sldId="282"/>
            <ac:spMk id="8" creationId="{613B01AE-E792-127D-5F5E-F48267C7CF1D}"/>
          </ac:spMkLst>
        </pc:spChg>
        <pc:spChg chg="add mod">
          <ac:chgData name="杨 大富" userId="aa810e1bf9aed1e8" providerId="LiveId" clId="{1635FD99-CBE9-4276-AD00-DAFAFA139072}" dt="2022-11-08T09:24:31.980" v="3625" actId="1076"/>
          <ac:spMkLst>
            <pc:docMk/>
            <pc:sldMk cId="3224598170" sldId="282"/>
            <ac:spMk id="9" creationId="{A62AFF73-4D0F-DDFA-083B-E3F81E4EE942}"/>
          </ac:spMkLst>
        </pc:spChg>
        <pc:spChg chg="add mod">
          <ac:chgData name="杨 大富" userId="aa810e1bf9aed1e8" providerId="LiveId" clId="{1635FD99-CBE9-4276-AD00-DAFAFA139072}" dt="2022-11-08T09:30:42.445" v="3784" actId="1076"/>
          <ac:spMkLst>
            <pc:docMk/>
            <pc:sldMk cId="3224598170" sldId="282"/>
            <ac:spMk id="10" creationId="{5D52B513-93C4-BFC1-D4B5-39183D056748}"/>
          </ac:spMkLst>
        </pc:spChg>
        <pc:spChg chg="add mod">
          <ac:chgData name="杨 大富" userId="aa810e1bf9aed1e8" providerId="LiveId" clId="{1635FD99-CBE9-4276-AD00-DAFAFA139072}" dt="2022-11-08T09:31:12.489" v="3791" actId="1036"/>
          <ac:spMkLst>
            <pc:docMk/>
            <pc:sldMk cId="3224598170" sldId="282"/>
            <ac:spMk id="11" creationId="{9A44F002-A88F-85AF-A273-4849B58B5BFE}"/>
          </ac:spMkLst>
        </pc:spChg>
        <pc:spChg chg="add mod">
          <ac:chgData name="杨 大富" userId="aa810e1bf9aed1e8" providerId="LiveId" clId="{1635FD99-CBE9-4276-AD00-DAFAFA139072}" dt="2022-11-08T09:31:14.588" v="3795" actId="1036"/>
          <ac:spMkLst>
            <pc:docMk/>
            <pc:sldMk cId="3224598170" sldId="282"/>
            <ac:spMk id="12" creationId="{0F865753-2105-D3F8-F98A-E9DAEE8997BC}"/>
          </ac:spMkLst>
        </pc:spChg>
        <pc:spChg chg="add del">
          <ac:chgData name="杨 大富" userId="aa810e1bf9aed1e8" providerId="LiveId" clId="{1635FD99-CBE9-4276-AD00-DAFAFA139072}" dt="2022-11-08T09:31:44.672" v="3797" actId="478"/>
          <ac:spMkLst>
            <pc:docMk/>
            <pc:sldMk cId="3224598170" sldId="282"/>
            <ac:spMk id="13" creationId="{4C27797F-58AC-FD50-0202-EF405DC658B3}"/>
          </ac:spMkLst>
        </pc:spChg>
        <pc:spChg chg="add mod">
          <ac:chgData name="杨 大富" userId="aa810e1bf9aed1e8" providerId="LiveId" clId="{1635FD99-CBE9-4276-AD00-DAFAFA139072}" dt="2022-11-08T09:38:20.183" v="3938" actId="14100"/>
          <ac:spMkLst>
            <pc:docMk/>
            <pc:sldMk cId="3224598170" sldId="282"/>
            <ac:spMk id="14" creationId="{DAA78A52-F643-4999-D197-489B4CF2F588}"/>
          </ac:spMkLst>
        </pc:spChg>
        <pc:spChg chg="add mod">
          <ac:chgData name="杨 大富" userId="aa810e1bf9aed1e8" providerId="LiveId" clId="{1635FD99-CBE9-4276-AD00-DAFAFA139072}" dt="2022-11-08T09:37:55.030" v="3933" actId="207"/>
          <ac:spMkLst>
            <pc:docMk/>
            <pc:sldMk cId="3224598170" sldId="282"/>
            <ac:spMk id="15" creationId="{CE6FC064-2829-AB90-31FF-C4DC7BC6CEF5}"/>
          </ac:spMkLst>
        </pc:spChg>
        <pc:spChg chg="add mod">
          <ac:chgData name="杨 大富" userId="aa810e1bf9aed1e8" providerId="LiveId" clId="{1635FD99-CBE9-4276-AD00-DAFAFA139072}" dt="2022-11-08T09:38:27.017" v="3943" actId="20577"/>
          <ac:spMkLst>
            <pc:docMk/>
            <pc:sldMk cId="3224598170" sldId="282"/>
            <ac:spMk id="16" creationId="{47E0A932-0265-3391-45FA-6CF40DFA9F76}"/>
          </ac:spMkLst>
        </pc:spChg>
      </pc:sldChg>
      <pc:sldChg chg="addSp delSp modSp new mod">
        <pc:chgData name="杨 大富" userId="aa810e1bf9aed1e8" providerId="LiveId" clId="{1635FD99-CBE9-4276-AD00-DAFAFA139072}" dt="2022-11-09T05:36:43.853" v="4232" actId="1076"/>
        <pc:sldMkLst>
          <pc:docMk/>
          <pc:sldMk cId="37090986" sldId="283"/>
        </pc:sldMkLst>
        <pc:spChg chg="add mod">
          <ac:chgData name="杨 大富" userId="aa810e1bf9aed1e8" providerId="LiveId" clId="{1635FD99-CBE9-4276-AD00-DAFAFA139072}" dt="2022-11-08T12:06:34.369" v="4101" actId="12"/>
          <ac:spMkLst>
            <pc:docMk/>
            <pc:sldMk cId="37090986" sldId="283"/>
            <ac:spMk id="4" creationId="{05C2DF3C-8040-927F-52B7-02CD4A9BE585}"/>
          </ac:spMkLst>
        </pc:spChg>
        <pc:spChg chg="add mod">
          <ac:chgData name="杨 大富" userId="aa810e1bf9aed1e8" providerId="LiveId" clId="{1635FD99-CBE9-4276-AD00-DAFAFA139072}" dt="2022-11-08T12:19:06.814" v="4231" actId="1076"/>
          <ac:spMkLst>
            <pc:docMk/>
            <pc:sldMk cId="37090986" sldId="283"/>
            <ac:spMk id="5" creationId="{1E628873-C901-E8DD-E9DA-0A37CA3CA61A}"/>
          </ac:spMkLst>
        </pc:spChg>
        <pc:spChg chg="add mod">
          <ac:chgData name="杨 大富" userId="aa810e1bf9aed1e8" providerId="LiveId" clId="{1635FD99-CBE9-4276-AD00-DAFAFA139072}" dt="2022-11-08T12:19:06.814" v="4231" actId="1076"/>
          <ac:spMkLst>
            <pc:docMk/>
            <pc:sldMk cId="37090986" sldId="283"/>
            <ac:spMk id="6" creationId="{2F42B0FE-8813-FF9E-67F7-8A96C5B76D28}"/>
          </ac:spMkLst>
        </pc:spChg>
        <pc:spChg chg="add mod">
          <ac:chgData name="杨 大富" userId="aa810e1bf9aed1e8" providerId="LiveId" clId="{1635FD99-CBE9-4276-AD00-DAFAFA139072}" dt="2022-11-08T12:19:06.814" v="4231" actId="1076"/>
          <ac:spMkLst>
            <pc:docMk/>
            <pc:sldMk cId="37090986" sldId="283"/>
            <ac:spMk id="7" creationId="{AF726324-A44D-7063-0745-E912B468C2A5}"/>
          </ac:spMkLst>
        </pc:spChg>
        <pc:spChg chg="add mod">
          <ac:chgData name="杨 大富" userId="aa810e1bf9aed1e8" providerId="LiveId" clId="{1635FD99-CBE9-4276-AD00-DAFAFA139072}" dt="2022-11-08T12:19:06.814" v="4231" actId="1076"/>
          <ac:spMkLst>
            <pc:docMk/>
            <pc:sldMk cId="37090986" sldId="283"/>
            <ac:spMk id="8" creationId="{D7E10575-6FBA-AD0F-B7A1-4994CF1B1E80}"/>
          </ac:spMkLst>
        </pc:spChg>
        <pc:spChg chg="add mod">
          <ac:chgData name="杨 大富" userId="aa810e1bf9aed1e8" providerId="LiveId" clId="{1635FD99-CBE9-4276-AD00-DAFAFA139072}" dt="2022-11-08T12:19:06.814" v="4231" actId="1076"/>
          <ac:spMkLst>
            <pc:docMk/>
            <pc:sldMk cId="37090986" sldId="283"/>
            <ac:spMk id="9" creationId="{20EC682A-50F6-EE66-40A8-F41AB4861266}"/>
          </ac:spMkLst>
        </pc:spChg>
        <pc:spChg chg="add mod">
          <ac:chgData name="杨 大富" userId="aa810e1bf9aed1e8" providerId="LiveId" clId="{1635FD99-CBE9-4276-AD00-DAFAFA139072}" dt="2022-11-08T12:19:06.814" v="4231" actId="1076"/>
          <ac:spMkLst>
            <pc:docMk/>
            <pc:sldMk cId="37090986" sldId="283"/>
            <ac:spMk id="10" creationId="{9C041F04-91ED-F373-FF4C-C1104418FA3A}"/>
          </ac:spMkLst>
        </pc:spChg>
        <pc:spChg chg="add mod">
          <ac:chgData name="杨 大富" userId="aa810e1bf9aed1e8" providerId="LiveId" clId="{1635FD99-CBE9-4276-AD00-DAFAFA139072}" dt="2022-11-08T12:19:06.814" v="4231" actId="1076"/>
          <ac:spMkLst>
            <pc:docMk/>
            <pc:sldMk cId="37090986" sldId="283"/>
            <ac:spMk id="11" creationId="{D057428B-18F8-3B72-8BE8-A51F594D8847}"/>
          </ac:spMkLst>
        </pc:spChg>
        <pc:spChg chg="add mod">
          <ac:chgData name="杨 大富" userId="aa810e1bf9aed1e8" providerId="LiveId" clId="{1635FD99-CBE9-4276-AD00-DAFAFA139072}" dt="2022-11-08T12:16:04.036" v="4204" actId="1076"/>
          <ac:spMkLst>
            <pc:docMk/>
            <pc:sldMk cId="37090986" sldId="283"/>
            <ac:spMk id="12" creationId="{5238576F-E370-0968-5E59-2B91BF087763}"/>
          </ac:spMkLst>
        </pc:spChg>
        <pc:spChg chg="add mod">
          <ac:chgData name="杨 大富" userId="aa810e1bf9aed1e8" providerId="LiveId" clId="{1635FD99-CBE9-4276-AD00-DAFAFA139072}" dt="2022-11-08T12:16:04.036" v="4204" actId="1076"/>
          <ac:spMkLst>
            <pc:docMk/>
            <pc:sldMk cId="37090986" sldId="283"/>
            <ac:spMk id="13" creationId="{01042B87-776F-AEC9-CD38-6CD82A9C6001}"/>
          </ac:spMkLst>
        </pc:spChg>
        <pc:spChg chg="add mod">
          <ac:chgData name="杨 大富" userId="aa810e1bf9aed1e8" providerId="LiveId" clId="{1635FD99-CBE9-4276-AD00-DAFAFA139072}" dt="2022-11-08T12:16:04.036" v="4204" actId="1076"/>
          <ac:spMkLst>
            <pc:docMk/>
            <pc:sldMk cId="37090986" sldId="283"/>
            <ac:spMk id="14" creationId="{7D08BC5C-BC90-3258-F69A-7F4A563FFC5A}"/>
          </ac:spMkLst>
        </pc:spChg>
        <pc:spChg chg="add mod">
          <ac:chgData name="杨 大富" userId="aa810e1bf9aed1e8" providerId="LiveId" clId="{1635FD99-CBE9-4276-AD00-DAFAFA139072}" dt="2022-11-08T12:16:04.036" v="4204" actId="1076"/>
          <ac:spMkLst>
            <pc:docMk/>
            <pc:sldMk cId="37090986" sldId="283"/>
            <ac:spMk id="15" creationId="{62198162-185C-FB98-91A5-491308A63885}"/>
          </ac:spMkLst>
        </pc:spChg>
        <pc:spChg chg="add mod">
          <ac:chgData name="杨 大富" userId="aa810e1bf9aed1e8" providerId="LiveId" clId="{1635FD99-CBE9-4276-AD00-DAFAFA139072}" dt="2022-11-08T12:16:04.036" v="4204" actId="1076"/>
          <ac:spMkLst>
            <pc:docMk/>
            <pc:sldMk cId="37090986" sldId="283"/>
            <ac:spMk id="16" creationId="{57076C26-85D0-6BA3-6458-81F83F14E520}"/>
          </ac:spMkLst>
        </pc:spChg>
        <pc:spChg chg="add mod">
          <ac:chgData name="杨 大富" userId="aa810e1bf9aed1e8" providerId="LiveId" clId="{1635FD99-CBE9-4276-AD00-DAFAFA139072}" dt="2022-11-08T12:16:04.036" v="4204" actId="1076"/>
          <ac:spMkLst>
            <pc:docMk/>
            <pc:sldMk cId="37090986" sldId="283"/>
            <ac:spMk id="17" creationId="{21CB44FA-99FD-F474-A7CA-4EC71A9AFF94}"/>
          </ac:spMkLst>
        </pc:spChg>
        <pc:spChg chg="add mod">
          <ac:chgData name="杨 大富" userId="aa810e1bf9aed1e8" providerId="LiveId" clId="{1635FD99-CBE9-4276-AD00-DAFAFA139072}" dt="2022-11-08T12:16:04.036" v="4204" actId="1076"/>
          <ac:spMkLst>
            <pc:docMk/>
            <pc:sldMk cId="37090986" sldId="283"/>
            <ac:spMk id="18" creationId="{9834F4DB-FE00-4BB4-6733-660DF0CC0358}"/>
          </ac:spMkLst>
        </pc:spChg>
        <pc:spChg chg="add mod">
          <ac:chgData name="杨 大富" userId="aa810e1bf9aed1e8" providerId="LiveId" clId="{1635FD99-CBE9-4276-AD00-DAFAFA139072}" dt="2022-11-08T12:16:04.036" v="4204" actId="1076"/>
          <ac:spMkLst>
            <pc:docMk/>
            <pc:sldMk cId="37090986" sldId="283"/>
            <ac:spMk id="19" creationId="{81F4CF9B-88A7-67FE-8AD9-BF2172361970}"/>
          </ac:spMkLst>
        </pc:spChg>
        <pc:spChg chg="add mod">
          <ac:chgData name="杨 大富" userId="aa810e1bf9aed1e8" providerId="LiveId" clId="{1635FD99-CBE9-4276-AD00-DAFAFA139072}" dt="2022-11-08T12:16:04.036" v="4204" actId="1076"/>
          <ac:spMkLst>
            <pc:docMk/>
            <pc:sldMk cId="37090986" sldId="283"/>
            <ac:spMk id="20" creationId="{966D7B6B-82FA-F1F4-148A-BFD27E146B1B}"/>
          </ac:spMkLst>
        </pc:spChg>
        <pc:spChg chg="add mod">
          <ac:chgData name="杨 大富" userId="aa810e1bf9aed1e8" providerId="LiveId" clId="{1635FD99-CBE9-4276-AD00-DAFAFA139072}" dt="2022-11-08T12:16:04.036" v="4204" actId="1076"/>
          <ac:spMkLst>
            <pc:docMk/>
            <pc:sldMk cId="37090986" sldId="283"/>
            <ac:spMk id="21" creationId="{2FC5D5C2-B0E3-0743-29D7-C95A7D84C91E}"/>
          </ac:spMkLst>
        </pc:spChg>
        <pc:spChg chg="add del mod">
          <ac:chgData name="杨 大富" userId="aa810e1bf9aed1e8" providerId="LiveId" clId="{1635FD99-CBE9-4276-AD00-DAFAFA139072}" dt="2022-11-08T12:14:51.576" v="4190" actId="478"/>
          <ac:spMkLst>
            <pc:docMk/>
            <pc:sldMk cId="37090986" sldId="283"/>
            <ac:spMk id="22" creationId="{D8AA2136-4AB5-56CF-1B24-8755515F9486}"/>
          </ac:spMkLst>
        </pc:spChg>
        <pc:spChg chg="add del mod">
          <ac:chgData name="杨 大富" userId="aa810e1bf9aed1e8" providerId="LiveId" clId="{1635FD99-CBE9-4276-AD00-DAFAFA139072}" dt="2022-11-08T12:14:51.576" v="4190" actId="478"/>
          <ac:spMkLst>
            <pc:docMk/>
            <pc:sldMk cId="37090986" sldId="283"/>
            <ac:spMk id="23" creationId="{89973C80-5A50-F813-B80F-CCC7C38396F4}"/>
          </ac:spMkLst>
        </pc:spChg>
        <pc:spChg chg="add mod">
          <ac:chgData name="杨 大富" userId="aa810e1bf9aed1e8" providerId="LiveId" clId="{1635FD99-CBE9-4276-AD00-DAFAFA139072}" dt="2022-11-08T12:16:11.782" v="4205" actId="1076"/>
          <ac:spMkLst>
            <pc:docMk/>
            <pc:sldMk cId="37090986" sldId="283"/>
            <ac:spMk id="24" creationId="{A470027F-F1C8-85E0-9DE8-6ADADC5007FA}"/>
          </ac:spMkLst>
        </pc:spChg>
        <pc:spChg chg="add mod">
          <ac:chgData name="杨 大富" userId="aa810e1bf9aed1e8" providerId="LiveId" clId="{1635FD99-CBE9-4276-AD00-DAFAFA139072}" dt="2022-11-08T12:16:04.036" v="4204" actId="1076"/>
          <ac:spMkLst>
            <pc:docMk/>
            <pc:sldMk cId="37090986" sldId="283"/>
            <ac:spMk id="25" creationId="{FD69C62A-0956-715E-2612-5C21257CA328}"/>
          </ac:spMkLst>
        </pc:spChg>
        <pc:spChg chg="add mod">
          <ac:chgData name="杨 大富" userId="aa810e1bf9aed1e8" providerId="LiveId" clId="{1635FD99-CBE9-4276-AD00-DAFAFA139072}" dt="2022-11-08T12:16:04.036" v="4204" actId="1076"/>
          <ac:spMkLst>
            <pc:docMk/>
            <pc:sldMk cId="37090986" sldId="283"/>
            <ac:spMk id="26" creationId="{CE370C71-4678-E071-58D9-5A1D578D93D0}"/>
          </ac:spMkLst>
        </pc:spChg>
        <pc:spChg chg="add mod">
          <ac:chgData name="杨 大富" userId="aa810e1bf9aed1e8" providerId="LiveId" clId="{1635FD99-CBE9-4276-AD00-DAFAFA139072}" dt="2022-11-08T12:16:04.036" v="4204" actId="1076"/>
          <ac:spMkLst>
            <pc:docMk/>
            <pc:sldMk cId="37090986" sldId="283"/>
            <ac:spMk id="27" creationId="{93EB54EB-A705-2B85-823A-1D1215CFD69B}"/>
          </ac:spMkLst>
        </pc:spChg>
        <pc:spChg chg="add mod">
          <ac:chgData name="杨 大富" userId="aa810e1bf9aed1e8" providerId="LiveId" clId="{1635FD99-CBE9-4276-AD00-DAFAFA139072}" dt="2022-11-08T12:16:04.036" v="4204" actId="1076"/>
          <ac:spMkLst>
            <pc:docMk/>
            <pc:sldMk cId="37090986" sldId="283"/>
            <ac:spMk id="28" creationId="{987460EC-037F-DD4A-72D4-693D96D7773A}"/>
          </ac:spMkLst>
        </pc:spChg>
        <pc:spChg chg="add mod">
          <ac:chgData name="杨 大富" userId="aa810e1bf9aed1e8" providerId="LiveId" clId="{1635FD99-CBE9-4276-AD00-DAFAFA139072}" dt="2022-11-08T12:17:50.812" v="4216" actId="693"/>
          <ac:spMkLst>
            <pc:docMk/>
            <pc:sldMk cId="37090986" sldId="283"/>
            <ac:spMk id="34" creationId="{7C18390E-E1C5-D14C-5671-6A7E1A3AD28A}"/>
          </ac:spMkLst>
        </pc:spChg>
        <pc:spChg chg="add mod">
          <ac:chgData name="杨 大富" userId="aa810e1bf9aed1e8" providerId="LiveId" clId="{1635FD99-CBE9-4276-AD00-DAFAFA139072}" dt="2022-11-08T12:18:18.673" v="4221" actId="1076"/>
          <ac:spMkLst>
            <pc:docMk/>
            <pc:sldMk cId="37090986" sldId="283"/>
            <ac:spMk id="35" creationId="{08543DAA-6AF6-05C9-F5AB-3E0D4431D3EF}"/>
          </ac:spMkLst>
        </pc:spChg>
        <pc:spChg chg="add mod">
          <ac:chgData name="杨 大富" userId="aa810e1bf9aed1e8" providerId="LiveId" clId="{1635FD99-CBE9-4276-AD00-DAFAFA139072}" dt="2022-11-08T12:18:48.831" v="4230" actId="1076"/>
          <ac:spMkLst>
            <pc:docMk/>
            <pc:sldMk cId="37090986" sldId="283"/>
            <ac:spMk id="36" creationId="{F4BCF48D-BFAC-F500-9D29-379F457CB547}"/>
          </ac:spMkLst>
        </pc:spChg>
        <pc:picChg chg="add mod modCrop">
          <ac:chgData name="杨 大富" userId="aa810e1bf9aed1e8" providerId="LiveId" clId="{1635FD99-CBE9-4276-AD00-DAFAFA139072}" dt="2022-11-09T05:36:43.853" v="4232" actId="1076"/>
          <ac:picMkLst>
            <pc:docMk/>
            <pc:sldMk cId="37090986" sldId="283"/>
            <ac:picMk id="3" creationId="{390976EE-3159-A674-A619-B086CE7344A8}"/>
          </ac:picMkLst>
        </pc:picChg>
        <pc:cxnChg chg="add mod">
          <ac:chgData name="杨 大富" userId="aa810e1bf9aed1e8" providerId="LiveId" clId="{1635FD99-CBE9-4276-AD00-DAFAFA139072}" dt="2022-11-08T12:19:06.814" v="4231" actId="1076"/>
          <ac:cxnSpMkLst>
            <pc:docMk/>
            <pc:sldMk cId="37090986" sldId="283"/>
            <ac:cxnSpMk id="30" creationId="{AB543F46-7F79-4F3B-9690-94B308CBBB00}"/>
          </ac:cxnSpMkLst>
        </pc:cxnChg>
        <pc:cxnChg chg="add mod">
          <ac:chgData name="杨 大富" userId="aa810e1bf9aed1e8" providerId="LiveId" clId="{1635FD99-CBE9-4276-AD00-DAFAFA139072}" dt="2022-11-08T12:19:06.814" v="4231" actId="1076"/>
          <ac:cxnSpMkLst>
            <pc:docMk/>
            <pc:sldMk cId="37090986" sldId="283"/>
            <ac:cxnSpMk id="32" creationId="{D644B270-78CF-1805-C50B-BF3290479359}"/>
          </ac:cxnSpMkLst>
        </pc:cxnChg>
      </pc:sldChg>
      <pc:sldChg chg="addSp modSp new mod">
        <pc:chgData name="杨 大富" userId="aa810e1bf9aed1e8" providerId="LiveId" clId="{1635FD99-CBE9-4276-AD00-DAFAFA139072}" dt="2022-11-09T08:56:43.428" v="4664" actId="1076"/>
        <pc:sldMkLst>
          <pc:docMk/>
          <pc:sldMk cId="2569966535" sldId="284"/>
        </pc:sldMkLst>
        <pc:spChg chg="add mod">
          <ac:chgData name="杨 大富" userId="aa810e1bf9aed1e8" providerId="LiveId" clId="{1635FD99-CBE9-4276-AD00-DAFAFA139072}" dt="2022-11-09T08:47:26.990" v="4489" actId="1076"/>
          <ac:spMkLst>
            <pc:docMk/>
            <pc:sldMk cId="2569966535" sldId="284"/>
            <ac:spMk id="2" creationId="{86EA2B42-FB76-C2E2-3ED1-52EEEFF77832}"/>
          </ac:spMkLst>
        </pc:spChg>
        <pc:spChg chg="add mod">
          <ac:chgData name="杨 大富" userId="aa810e1bf9aed1e8" providerId="LiveId" clId="{1635FD99-CBE9-4276-AD00-DAFAFA139072}" dt="2022-11-09T08:47:34.791" v="4490" actId="1076"/>
          <ac:spMkLst>
            <pc:docMk/>
            <pc:sldMk cId="2569966535" sldId="284"/>
            <ac:spMk id="3" creationId="{08818557-C7B1-34F4-F92F-1C0FE2F3A1D2}"/>
          </ac:spMkLst>
        </pc:spChg>
        <pc:spChg chg="add mod">
          <ac:chgData name="杨 大富" userId="aa810e1bf9aed1e8" providerId="LiveId" clId="{1635FD99-CBE9-4276-AD00-DAFAFA139072}" dt="2022-11-09T08:47:34.791" v="4490" actId="1076"/>
          <ac:spMkLst>
            <pc:docMk/>
            <pc:sldMk cId="2569966535" sldId="284"/>
            <ac:spMk id="4" creationId="{75FF432C-6169-D720-DDAD-BD1642CC09C4}"/>
          </ac:spMkLst>
        </pc:spChg>
        <pc:spChg chg="add mod">
          <ac:chgData name="杨 大富" userId="aa810e1bf9aed1e8" providerId="LiveId" clId="{1635FD99-CBE9-4276-AD00-DAFAFA139072}" dt="2022-11-09T08:47:34.791" v="4490" actId="1076"/>
          <ac:spMkLst>
            <pc:docMk/>
            <pc:sldMk cId="2569966535" sldId="284"/>
            <ac:spMk id="5" creationId="{576B135B-EE77-48ED-8A9F-DC0EEFD3FC37}"/>
          </ac:spMkLst>
        </pc:spChg>
        <pc:spChg chg="add mod">
          <ac:chgData name="杨 大富" userId="aa810e1bf9aed1e8" providerId="LiveId" clId="{1635FD99-CBE9-4276-AD00-DAFAFA139072}" dt="2022-11-09T08:56:43.428" v="4664" actId="1076"/>
          <ac:spMkLst>
            <pc:docMk/>
            <pc:sldMk cId="2569966535" sldId="284"/>
            <ac:spMk id="6" creationId="{EF603102-21BF-BBE1-6B7D-0D88ED9656F9}"/>
          </ac:spMkLst>
        </pc:spChg>
        <pc:spChg chg="add mod">
          <ac:chgData name="杨 大富" userId="aa810e1bf9aed1e8" providerId="LiveId" clId="{1635FD99-CBE9-4276-AD00-DAFAFA139072}" dt="2022-11-09T08:56:43.428" v="4664" actId="1076"/>
          <ac:spMkLst>
            <pc:docMk/>
            <pc:sldMk cId="2569966535" sldId="284"/>
            <ac:spMk id="7" creationId="{2C992F11-E7B3-5C04-E743-D9BFCF7DBA7E}"/>
          </ac:spMkLst>
        </pc:spChg>
        <pc:spChg chg="add mod">
          <ac:chgData name="杨 大富" userId="aa810e1bf9aed1e8" providerId="LiveId" clId="{1635FD99-CBE9-4276-AD00-DAFAFA139072}" dt="2022-11-09T08:56:43.428" v="4664" actId="1076"/>
          <ac:spMkLst>
            <pc:docMk/>
            <pc:sldMk cId="2569966535" sldId="284"/>
            <ac:spMk id="8" creationId="{F99343FA-57FB-2D45-D8D6-93E026A1A517}"/>
          </ac:spMkLst>
        </pc:spChg>
      </pc:sldChg>
      <pc:sldChg chg="addSp delSp modSp new mod ord">
        <pc:chgData name="杨 大富" userId="aa810e1bf9aed1e8" providerId="LiveId" clId="{1635FD99-CBE9-4276-AD00-DAFAFA139072}" dt="2022-11-21T01:30:54.437" v="4903" actId="1076"/>
        <pc:sldMkLst>
          <pc:docMk/>
          <pc:sldMk cId="3075701254" sldId="285"/>
        </pc:sldMkLst>
        <pc:spChg chg="add mod">
          <ac:chgData name="杨 大富" userId="aa810e1bf9aed1e8" providerId="LiveId" clId="{1635FD99-CBE9-4276-AD00-DAFAFA139072}" dt="2022-11-09T09:06:57.910" v="4848" actId="1076"/>
          <ac:spMkLst>
            <pc:docMk/>
            <pc:sldMk cId="3075701254" sldId="285"/>
            <ac:spMk id="2" creationId="{0491E1E5-B647-95BA-F62B-2B191C21F735}"/>
          </ac:spMkLst>
        </pc:spChg>
        <pc:spChg chg="add mod">
          <ac:chgData name="杨 大富" userId="aa810e1bf9aed1e8" providerId="LiveId" clId="{1635FD99-CBE9-4276-AD00-DAFAFA139072}" dt="2022-11-21T01:30:54.437" v="4903" actId="1076"/>
          <ac:spMkLst>
            <pc:docMk/>
            <pc:sldMk cId="3075701254" sldId="285"/>
            <ac:spMk id="3" creationId="{8942E2C6-8247-504F-6A31-D8E791CC6E50}"/>
          </ac:spMkLst>
        </pc:spChg>
        <pc:spChg chg="add mod">
          <ac:chgData name="杨 大富" userId="aa810e1bf9aed1e8" providerId="LiveId" clId="{1635FD99-CBE9-4276-AD00-DAFAFA139072}" dt="2022-11-21T01:30:54.437" v="4903" actId="1076"/>
          <ac:spMkLst>
            <pc:docMk/>
            <pc:sldMk cId="3075701254" sldId="285"/>
            <ac:spMk id="4" creationId="{18A064AD-1333-6E82-CE45-F437776CC88F}"/>
          </ac:spMkLst>
        </pc:spChg>
        <pc:spChg chg="add mod">
          <ac:chgData name="杨 大富" userId="aa810e1bf9aed1e8" providerId="LiveId" clId="{1635FD99-CBE9-4276-AD00-DAFAFA139072}" dt="2022-11-21T01:30:54.437" v="4903" actId="1076"/>
          <ac:spMkLst>
            <pc:docMk/>
            <pc:sldMk cId="3075701254" sldId="285"/>
            <ac:spMk id="5" creationId="{64CC5FF0-BA07-7CF9-43EA-CAE48EC65055}"/>
          </ac:spMkLst>
        </pc:spChg>
        <pc:spChg chg="add mod">
          <ac:chgData name="杨 大富" userId="aa810e1bf9aed1e8" providerId="LiveId" clId="{1635FD99-CBE9-4276-AD00-DAFAFA139072}" dt="2022-11-21T01:30:37.908" v="4901" actId="1076"/>
          <ac:spMkLst>
            <pc:docMk/>
            <pc:sldMk cId="3075701254" sldId="285"/>
            <ac:spMk id="6" creationId="{37BE0533-04F9-82AB-CADE-A321FE779EB5}"/>
          </ac:spMkLst>
        </pc:spChg>
        <pc:spChg chg="add mod">
          <ac:chgData name="杨 大富" userId="aa810e1bf9aed1e8" providerId="LiveId" clId="{1635FD99-CBE9-4276-AD00-DAFAFA139072}" dt="2022-11-21T01:30:44.839" v="4902" actId="1076"/>
          <ac:spMkLst>
            <pc:docMk/>
            <pc:sldMk cId="3075701254" sldId="285"/>
            <ac:spMk id="7" creationId="{D51D573A-BC14-E38F-1CA3-80F6AD9903E9}"/>
          </ac:spMkLst>
        </pc:spChg>
        <pc:spChg chg="add mod">
          <ac:chgData name="杨 大富" userId="aa810e1bf9aed1e8" providerId="LiveId" clId="{1635FD99-CBE9-4276-AD00-DAFAFA139072}" dt="2022-11-21T01:30:44.839" v="4902" actId="1076"/>
          <ac:spMkLst>
            <pc:docMk/>
            <pc:sldMk cId="3075701254" sldId="285"/>
            <ac:spMk id="8" creationId="{EF560714-BAAF-909D-BFEB-402DA2D36560}"/>
          </ac:spMkLst>
        </pc:spChg>
        <pc:spChg chg="add mod">
          <ac:chgData name="杨 大富" userId="aa810e1bf9aed1e8" providerId="LiveId" clId="{1635FD99-CBE9-4276-AD00-DAFAFA139072}" dt="2022-11-21T01:30:44.839" v="4902" actId="1076"/>
          <ac:spMkLst>
            <pc:docMk/>
            <pc:sldMk cId="3075701254" sldId="285"/>
            <ac:spMk id="9" creationId="{708EEC16-AF70-4231-0DAD-4112A35E4A4E}"/>
          </ac:spMkLst>
        </pc:spChg>
        <pc:spChg chg="add mod">
          <ac:chgData name="杨 大富" userId="aa810e1bf9aed1e8" providerId="LiveId" clId="{1635FD99-CBE9-4276-AD00-DAFAFA139072}" dt="2022-11-21T01:30:44.839" v="4902" actId="1076"/>
          <ac:spMkLst>
            <pc:docMk/>
            <pc:sldMk cId="3075701254" sldId="285"/>
            <ac:spMk id="10" creationId="{1F70E0DE-66F9-E190-2B69-BF8FE1CDA79F}"/>
          </ac:spMkLst>
        </pc:spChg>
        <pc:spChg chg="add del mod">
          <ac:chgData name="杨 大富" userId="aa810e1bf9aed1e8" providerId="LiveId" clId="{1635FD99-CBE9-4276-AD00-DAFAFA139072}" dt="2022-11-09T09:07:14.049" v="4849" actId="478"/>
          <ac:spMkLst>
            <pc:docMk/>
            <pc:sldMk cId="3075701254" sldId="285"/>
            <ac:spMk id="11" creationId="{41E7786F-1CBA-E0F6-34D4-84BE76D87B44}"/>
          </ac:spMkLst>
        </pc:spChg>
        <pc:spChg chg="add mod">
          <ac:chgData name="杨 大富" userId="aa810e1bf9aed1e8" providerId="LiveId" clId="{1635FD99-CBE9-4276-AD00-DAFAFA139072}" dt="2022-11-21T01:30:44.839" v="4902" actId="1076"/>
          <ac:spMkLst>
            <pc:docMk/>
            <pc:sldMk cId="3075701254" sldId="285"/>
            <ac:spMk id="11" creationId="{F15D1FD2-3859-8E5F-7EEE-6FDA3CBD0223}"/>
          </ac:spMkLst>
        </pc:spChg>
        <pc:spChg chg="add del mod">
          <ac:chgData name="杨 大富" userId="aa810e1bf9aed1e8" providerId="LiveId" clId="{1635FD99-CBE9-4276-AD00-DAFAFA139072}" dt="2022-11-09T09:07:47.790" v="4853" actId="478"/>
          <ac:spMkLst>
            <pc:docMk/>
            <pc:sldMk cId="3075701254" sldId="285"/>
            <ac:spMk id="12" creationId="{22F86889-5E5E-FF1B-50D9-B73103F244D5}"/>
          </ac:spMkLst>
        </pc:spChg>
      </pc:sldChg>
      <pc:sldChg chg="addSp modSp new mod ord">
        <pc:chgData name="杨 大富" userId="aa810e1bf9aed1e8" providerId="LiveId" clId="{1635FD99-CBE9-4276-AD00-DAFAFA139072}" dt="2022-11-21T01:31:33.313" v="4921"/>
        <pc:sldMkLst>
          <pc:docMk/>
          <pc:sldMk cId="2899661832" sldId="286"/>
        </pc:sldMkLst>
        <pc:spChg chg="add mod">
          <ac:chgData name="杨 大富" userId="aa810e1bf9aed1e8" providerId="LiveId" clId="{1635FD99-CBE9-4276-AD00-DAFAFA139072}" dt="2022-11-21T01:31:33.313" v="4921"/>
          <ac:spMkLst>
            <pc:docMk/>
            <pc:sldMk cId="2899661832" sldId="286"/>
            <ac:spMk id="2" creationId="{B9A3F562-1ADE-FD39-B6B2-96D69B3A5DAF}"/>
          </ac:spMkLst>
        </pc:spChg>
      </pc:sldChg>
      <pc:sldChg chg="new">
        <pc:chgData name="杨 大富" userId="aa810e1bf9aed1e8" providerId="LiveId" clId="{1635FD99-CBE9-4276-AD00-DAFAFA139072}" dt="2022-11-21T01:31:12.441" v="4905" actId="680"/>
        <pc:sldMkLst>
          <pc:docMk/>
          <pc:sldMk cId="2180264064" sldId="287"/>
        </pc:sldMkLst>
      </pc:sldChg>
      <pc:sldChg chg="new">
        <pc:chgData name="杨 大富" userId="aa810e1bf9aed1e8" providerId="LiveId" clId="{1635FD99-CBE9-4276-AD00-DAFAFA139072}" dt="2022-11-21T01:31:14.328" v="4906" actId="680"/>
        <pc:sldMkLst>
          <pc:docMk/>
          <pc:sldMk cId="4251118041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8B39C-61E0-7BCC-D357-6FF75AD8C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DE6304-1569-88F2-A722-7291D5A63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65B74-2F93-3D36-2485-06738D61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F901-3545-4C99-8125-1B091DC9197A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8D14A-8793-B236-D717-2F35866D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887B7-6249-59DA-21CF-530F7CDD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831B-429A-42C7-A8EA-178B9E157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8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8777A-001F-8329-E64F-9BED56B5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4DDAD3-36D5-1087-7D73-F0C4DD102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83397-7A1E-5590-2BF2-A277648B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F901-3545-4C99-8125-1B091DC9197A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E906B-0345-E099-F567-8B12FCC9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7B28E-E5B1-5E37-FEC1-958F4643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831B-429A-42C7-A8EA-178B9E157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0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169F6E-5F60-8D58-EA6B-FE4B11CB1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9B433F-3054-4E25-C415-20517CBD9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26D97-8775-80A4-ED2A-8B21AEC6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F901-3545-4C99-8125-1B091DC9197A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5A121-4180-BB94-333B-F62C03A3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6E2F8-FD79-C83E-A13F-B05336CB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831B-429A-42C7-A8EA-178B9E157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44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59AC0-93B3-EF94-57AE-645FDB0F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4E6C7-68F4-DC8F-4D6D-39E66138C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756FF-43B0-EDB7-97B4-C8796FE8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F901-3545-4C99-8125-1B091DC9197A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D3814-AF0D-ED0A-9C54-655B9F72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3AC45-24D7-43A5-6AF0-4BCB2776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831B-429A-42C7-A8EA-178B9E157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8D9AB-F7C8-1FE2-BB93-599B7241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783AA-BA30-892C-E792-C3C2F1A33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3ACB1-1E1F-3DE2-B371-29B57411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F901-3545-4C99-8125-1B091DC9197A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1C316-CE26-EBD0-29A5-15B7771C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DD847-9C7D-43FC-73BE-87D93CBA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831B-429A-42C7-A8EA-178B9E157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51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2479F-6827-B665-C68B-7661A616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02E8C-101B-DD39-78C3-4450B1834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35C0D3-264F-4EB6-AB5C-80A0D978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64F539-4C8E-D26E-0520-A91CBED2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F901-3545-4C99-8125-1B091DC9197A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49256-2273-6590-9B1D-672A5DCD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01896B-42FE-7DE7-6170-ADF39B74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831B-429A-42C7-A8EA-178B9E157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79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79741-8BF3-E018-FF15-89A4BAB7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DE43E-3364-C399-ADEA-3380D48E2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5384AB-1774-3214-9741-6BCD0D4C6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F054B3-48DD-00CF-7CE1-F94EB221C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495A6C-F18F-A1AA-6FFA-B86D664F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35967A-6016-1E88-65F5-0B1996C6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F901-3545-4C99-8125-1B091DC9197A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8E48D3-17F2-3577-47DA-1AF5A736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DFA45B-4190-2B47-0B70-5E443E51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831B-429A-42C7-A8EA-178B9E157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00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5C5F7-81CF-8872-560F-8ACCF06D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7BB1F9-85F7-F34C-6DFD-8A43A925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F901-3545-4C99-8125-1B091DC9197A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C81475-A794-9723-98E4-B14F5D7A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A421D4-5C09-E271-7EE7-6E9E882F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831B-429A-42C7-A8EA-178B9E157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49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E3CDAA-5AB2-17C5-875E-8E365EAB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F901-3545-4C99-8125-1B091DC9197A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19BB38-2E86-5726-8864-5A7064C7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4D0F49-E1CC-FDEC-237E-2D1E176E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831B-429A-42C7-A8EA-178B9E157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53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1D19F-411B-B6A3-6F8A-26593D87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23C11-348C-065D-8FD8-7C56C0454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425AF1-EDEC-7A05-8024-88B272EB6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DF2B21-B7CE-7028-26D9-2A3C7E3F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F901-3545-4C99-8125-1B091DC9197A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71FFC3-3530-EB34-3364-FEDC1CD8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9BA6E-333C-3C45-BDC7-3BF0EF33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831B-429A-42C7-A8EA-178B9E157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7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A297C-9CBB-E8DE-5FA9-6DE5DF73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4FD467-D0AE-BA40-1507-D88ED7792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A00012-2DE7-4E99-83FE-2C3051C8E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67BCC8-F513-BA69-CC17-65D092D3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F901-3545-4C99-8125-1B091DC9197A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E62DA5-FBB5-74FD-276A-F6932812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0FECD1-8A30-291B-636E-BDFE918A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831B-429A-42C7-A8EA-178B9E157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67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582EBD-517A-6DB4-C283-1F285391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7309F7-36F1-22B3-19AA-AC2A16083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B34DD-8EF6-9B2A-8FBF-2B6DF231A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5F901-3545-4C99-8125-1B091DC9197A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25FE7-D4EA-C7B3-2A5E-C866575FA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5EA03-0EB9-20C0-308F-CED543451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831B-429A-42C7-A8EA-178B9E157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0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91E1E5-B647-95BA-F62B-2B191C21F735}"/>
              </a:ext>
            </a:extLst>
          </p:cNvPr>
          <p:cNvSpPr txBox="1"/>
          <p:nvPr/>
        </p:nvSpPr>
        <p:spPr>
          <a:xfrm>
            <a:off x="3285821" y="805673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代码补全插件的技术方案解析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42E2C6-8247-504F-6A31-D8E791CC6E50}"/>
              </a:ext>
            </a:extLst>
          </p:cNvPr>
          <p:cNvSpPr txBox="1"/>
          <p:nvPr/>
        </p:nvSpPr>
        <p:spPr>
          <a:xfrm>
            <a:off x="3410465" y="5713251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注意点：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A064AD-1333-6E82-CE45-F437776CC88F}"/>
              </a:ext>
            </a:extLst>
          </p:cNvPr>
          <p:cNvSpPr txBox="1"/>
          <p:nvPr/>
        </p:nvSpPr>
        <p:spPr>
          <a:xfrm>
            <a:off x="3615061" y="6213384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要专注于整个项目的“成功”，而非每个模块的小成就。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4CC5FF0-BA07-7CF9-43EA-CAE48EC65055}"/>
              </a:ext>
            </a:extLst>
          </p:cNvPr>
          <p:cNvSpPr/>
          <p:nvPr/>
        </p:nvSpPr>
        <p:spPr>
          <a:xfrm>
            <a:off x="3221282" y="5566998"/>
            <a:ext cx="5066854" cy="1147005"/>
          </a:xfrm>
          <a:prstGeom prst="round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BE0533-04F9-82AB-CADE-A321FE779EB5}"/>
              </a:ext>
            </a:extLst>
          </p:cNvPr>
          <p:cNvSpPr txBox="1"/>
          <p:nvPr/>
        </p:nvSpPr>
        <p:spPr>
          <a:xfrm>
            <a:off x="3285821" y="179393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目录：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1D573A-BC14-E38F-1CA3-80F6AD9903E9}"/>
              </a:ext>
            </a:extLst>
          </p:cNvPr>
          <p:cNvSpPr txBox="1"/>
          <p:nvPr/>
        </p:nvSpPr>
        <p:spPr>
          <a:xfrm>
            <a:off x="4029915" y="2402091"/>
            <a:ext cx="437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、插件服务的的在线部署技术方案对比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560714-BAAF-909D-BFEB-402DA2D36560}"/>
              </a:ext>
            </a:extLst>
          </p:cNvPr>
          <p:cNvSpPr txBox="1"/>
          <p:nvPr/>
        </p:nvSpPr>
        <p:spPr>
          <a:xfrm>
            <a:off x="4029915" y="2902990"/>
            <a:ext cx="414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中代码补全的数据结构设计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8EEC16-AF70-4231-0DAD-4112A35E4A4E}"/>
              </a:ext>
            </a:extLst>
          </p:cNvPr>
          <p:cNvSpPr txBox="1"/>
          <p:nvPr/>
        </p:nvSpPr>
        <p:spPr>
          <a:xfrm>
            <a:off x="4034275" y="3403889"/>
            <a:ext cx="366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03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、代码补全的技术方案整合梳理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70E0DE-66F9-E190-2B69-BF8FE1CDA79F}"/>
              </a:ext>
            </a:extLst>
          </p:cNvPr>
          <p:cNvSpPr txBox="1"/>
          <p:nvPr/>
        </p:nvSpPr>
        <p:spPr>
          <a:xfrm>
            <a:off x="4029915" y="3904788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04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Interaction Flow Chart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5D1FD2-3859-8E5F-7EEE-6FDA3CBD0223}"/>
              </a:ext>
            </a:extLst>
          </p:cNvPr>
          <p:cNvSpPr txBox="1"/>
          <p:nvPr/>
        </p:nvSpPr>
        <p:spPr>
          <a:xfrm>
            <a:off x="4029915" y="440568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05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、模型压缩及加速研究</a:t>
            </a:r>
          </a:p>
        </p:txBody>
      </p:sp>
    </p:spTree>
    <p:extLst>
      <p:ext uri="{BB962C8B-B14F-4D97-AF65-F5344CB8AC3E}">
        <p14:creationId xmlns:p14="http://schemas.microsoft.com/office/powerpoint/2010/main" val="307570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C6C482-B667-6E8F-2A2A-1A4139D6795A}"/>
              </a:ext>
            </a:extLst>
          </p:cNvPr>
          <p:cNvSpPr txBox="1"/>
          <p:nvPr/>
        </p:nvSpPr>
        <p:spPr>
          <a:xfrm>
            <a:off x="100208" y="118907"/>
            <a:ext cx="30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数据处理方法探究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9F8F05-FAF4-1135-1A55-398C5513B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59" y="977887"/>
            <a:ext cx="9944256" cy="54291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93F5AE-EFD8-6E39-8E90-DDFC3CEC56BE}"/>
              </a:ext>
            </a:extLst>
          </p:cNvPr>
          <p:cNvSpPr txBox="1"/>
          <p:nvPr/>
        </p:nvSpPr>
        <p:spPr>
          <a:xfrm>
            <a:off x="100208" y="1653436"/>
            <a:ext cx="738664" cy="21185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数据在线的流处理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16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994D4D-C3D9-4B1D-842E-6F09844C1E23}"/>
              </a:ext>
            </a:extLst>
          </p:cNvPr>
          <p:cNvSpPr txBox="1"/>
          <p:nvPr/>
        </p:nvSpPr>
        <p:spPr>
          <a:xfrm>
            <a:off x="277680" y="178527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JSON--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数据格式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D1C198-BE37-6F06-C3E5-53A5AD134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03" y="2205151"/>
            <a:ext cx="7887844" cy="44743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C50BF7-621B-5C91-435B-898D1DC33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303" y="921180"/>
            <a:ext cx="9875394" cy="10211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4576990-D674-0353-4BE5-F8EB265BC85C}"/>
              </a:ext>
            </a:extLst>
          </p:cNvPr>
          <p:cNvSpPr txBox="1"/>
          <p:nvPr/>
        </p:nvSpPr>
        <p:spPr>
          <a:xfrm>
            <a:off x="100208" y="1653436"/>
            <a:ext cx="738664" cy="21185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数据本地处理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03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7920D3-8320-27B9-6E38-63F0C621ACE4}"/>
              </a:ext>
            </a:extLst>
          </p:cNvPr>
          <p:cNvSpPr txBox="1"/>
          <p:nvPr/>
        </p:nvSpPr>
        <p:spPr>
          <a:xfrm>
            <a:off x="100208" y="1653436"/>
            <a:ext cx="738664" cy="21185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数据本地处理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66F8A0-A7A3-43EA-92C4-B1383A2A3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35" y="288869"/>
            <a:ext cx="6557258" cy="628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7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BD62C362-24B8-B989-00A6-075CE73C18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" t="2132" r="4504" b="42151"/>
          <a:stretch/>
        </p:blipFill>
        <p:spPr>
          <a:xfrm>
            <a:off x="645010" y="114126"/>
            <a:ext cx="4959623" cy="6656192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CE8ED8DB-D890-C5A5-B655-ED9C672DD9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3" t="57146" r="4627" b="1850"/>
          <a:stretch/>
        </p:blipFill>
        <p:spPr>
          <a:xfrm>
            <a:off x="6426666" y="908137"/>
            <a:ext cx="5120324" cy="50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20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8D6541F-8612-A7A8-0F46-7D30F8637E2A}"/>
              </a:ext>
            </a:extLst>
          </p:cNvPr>
          <p:cNvSpPr txBox="1"/>
          <p:nvPr/>
        </p:nvSpPr>
        <p:spPr>
          <a:xfrm>
            <a:off x="150313" y="156575"/>
            <a:ext cx="4410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目前的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数据库的扩充思路详述：</a:t>
            </a:r>
          </a:p>
        </p:txBody>
      </p:sp>
      <p:pic>
        <p:nvPicPr>
          <p:cNvPr id="4" name="图片 3" descr="文本&#10;&#10;低可信度描述已自动生成">
            <a:extLst>
              <a:ext uri="{FF2B5EF4-FFF2-40B4-BE49-F238E27FC236}">
                <a16:creationId xmlns:a16="http://schemas.microsoft.com/office/drawing/2014/main" id="{5716207F-956C-7128-21C0-7E96F54319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19685" r="9375" b="19220"/>
          <a:stretch/>
        </p:blipFill>
        <p:spPr>
          <a:xfrm>
            <a:off x="126119" y="1251881"/>
            <a:ext cx="3693431" cy="132319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1527DB-016A-1885-6280-659B655BDB8D}"/>
              </a:ext>
            </a:extLst>
          </p:cNvPr>
          <p:cNvSpPr txBox="1"/>
          <p:nvPr/>
        </p:nvSpPr>
        <p:spPr>
          <a:xfrm>
            <a:off x="5264255" y="356630"/>
            <a:ext cx="922047" cy="2951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ite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57449C3-6483-A02A-4FD5-E1CA8F74871C}"/>
              </a:ext>
            </a:extLst>
          </p:cNvPr>
          <p:cNvSpPr/>
          <p:nvPr/>
        </p:nvSpPr>
        <p:spPr>
          <a:xfrm>
            <a:off x="4905429" y="312815"/>
            <a:ext cx="2129425" cy="3225788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DABC6B3-F0DA-5AD7-CD0F-F254F5E0E26D}"/>
              </a:ext>
            </a:extLst>
          </p:cNvPr>
          <p:cNvSpPr/>
          <p:nvPr/>
        </p:nvSpPr>
        <p:spPr>
          <a:xfrm>
            <a:off x="4001178" y="1615856"/>
            <a:ext cx="606769" cy="40011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D19DBE-6656-4D56-3FF9-2BF1FACDF27D}"/>
              </a:ext>
            </a:extLst>
          </p:cNvPr>
          <p:cNvSpPr txBox="1"/>
          <p:nvPr/>
        </p:nvSpPr>
        <p:spPr>
          <a:xfrm>
            <a:off x="7952923" y="16023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模型推理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36F781-284F-DAC7-C2C5-97DD2EFAFA71}"/>
              </a:ext>
            </a:extLst>
          </p:cNvPr>
          <p:cNvSpPr/>
          <p:nvPr/>
        </p:nvSpPr>
        <p:spPr>
          <a:xfrm>
            <a:off x="7956834" y="1546939"/>
            <a:ext cx="932170" cy="44937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9B98B440-CB65-FE0A-BAF4-9EC0BADC7DC2}"/>
              </a:ext>
            </a:extLst>
          </p:cNvPr>
          <p:cNvSpPr/>
          <p:nvPr/>
        </p:nvSpPr>
        <p:spPr>
          <a:xfrm>
            <a:off x="7114655" y="1602348"/>
            <a:ext cx="606569" cy="39492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224F7F-E112-161F-31E0-E50626AA76AC}"/>
              </a:ext>
            </a:extLst>
          </p:cNvPr>
          <p:cNvSpPr txBox="1"/>
          <p:nvPr/>
        </p:nvSpPr>
        <p:spPr>
          <a:xfrm>
            <a:off x="9836187" y="1581225"/>
            <a:ext cx="2079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key-value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存入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A538E2-AE9C-0C79-2480-1C2E5442991C}"/>
              </a:ext>
            </a:extLst>
          </p:cNvPr>
          <p:cNvSpPr/>
          <p:nvPr/>
        </p:nvSpPr>
        <p:spPr>
          <a:xfrm>
            <a:off x="9880949" y="1539979"/>
            <a:ext cx="1979201" cy="44937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A53D50D-ED23-0445-9D30-0B6E6395FDC5}"/>
              </a:ext>
            </a:extLst>
          </p:cNvPr>
          <p:cNvSpPr/>
          <p:nvPr/>
        </p:nvSpPr>
        <p:spPr>
          <a:xfrm>
            <a:off x="9699321" y="1251881"/>
            <a:ext cx="2366560" cy="1129416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5805B1E-79C5-648B-40B8-973F36134FD9}"/>
              </a:ext>
            </a:extLst>
          </p:cNvPr>
          <p:cNvSpPr txBox="1"/>
          <p:nvPr/>
        </p:nvSpPr>
        <p:spPr>
          <a:xfrm>
            <a:off x="10722243" y="2077162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 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数据库模块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89C58D6A-29BB-212A-704B-840903C1F312}"/>
              </a:ext>
            </a:extLst>
          </p:cNvPr>
          <p:cNvSpPr/>
          <p:nvPr/>
        </p:nvSpPr>
        <p:spPr>
          <a:xfrm>
            <a:off x="8998382" y="1626980"/>
            <a:ext cx="591560" cy="3693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D0952B-9A44-46EE-C870-0DFA67C59FD4}"/>
              </a:ext>
            </a:extLst>
          </p:cNvPr>
          <p:cNvSpPr/>
          <p:nvPr/>
        </p:nvSpPr>
        <p:spPr>
          <a:xfrm>
            <a:off x="208057" y="1653435"/>
            <a:ext cx="2185791" cy="2943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934319E-5753-FC59-2BB8-A8C53A2EA83E}"/>
              </a:ext>
            </a:extLst>
          </p:cNvPr>
          <p:cNvCxnSpPr/>
          <p:nvPr/>
        </p:nvCxnSpPr>
        <p:spPr>
          <a:xfrm>
            <a:off x="2450215" y="1816274"/>
            <a:ext cx="150134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D20FF4A-91D0-828B-0FEB-103341937C78}"/>
              </a:ext>
            </a:extLst>
          </p:cNvPr>
          <p:cNvSpPr txBox="1"/>
          <p:nvPr/>
        </p:nvSpPr>
        <p:spPr>
          <a:xfrm>
            <a:off x="870559" y="4063027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该方法评估：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4E9B65A-C7CE-7937-2B2A-C1CD70391CC2}"/>
              </a:ext>
            </a:extLst>
          </p:cNvPr>
          <p:cNvSpPr txBox="1"/>
          <p:nvPr/>
        </p:nvSpPr>
        <p:spPr>
          <a:xfrm>
            <a:off x="936678" y="4511212"/>
            <a:ext cx="6481261" cy="1142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方法低效且在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数据库中增加了太多无实际意义的数据；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增加了模型推理的负荷，即无效推理，用户不会实际使用的数据；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数据处理的量多，陷入时间黑洞；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9FAB1AB2-532B-1117-4466-C87B34005607}"/>
              </a:ext>
            </a:extLst>
          </p:cNvPr>
          <p:cNvSpPr/>
          <p:nvPr/>
        </p:nvSpPr>
        <p:spPr>
          <a:xfrm>
            <a:off x="594986" y="3931504"/>
            <a:ext cx="8154444" cy="2024621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758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文本&#10;&#10;低可信度描述已自动生成">
            <a:extLst>
              <a:ext uri="{FF2B5EF4-FFF2-40B4-BE49-F238E27FC236}">
                <a16:creationId xmlns:a16="http://schemas.microsoft.com/office/drawing/2014/main" id="{04A3B1F1-2720-BC31-AC2F-21D4330A9C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19685" r="9375" b="19220"/>
          <a:stretch/>
        </p:blipFill>
        <p:spPr>
          <a:xfrm>
            <a:off x="521214" y="828496"/>
            <a:ext cx="3762687" cy="134800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C19C8BF-E024-BF67-4A71-D8874D9B5DBF}"/>
              </a:ext>
            </a:extLst>
          </p:cNvPr>
          <p:cNvSpPr txBox="1"/>
          <p:nvPr/>
        </p:nvSpPr>
        <p:spPr>
          <a:xfrm>
            <a:off x="150313" y="156575"/>
            <a:ext cx="4410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目前的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  <a:r>
              <a:rPr lang="zh-CN" altLang="en-US" sz="20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的扩充思路详述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5E01C2-6ED5-14DA-F0E7-9E097A2B75E2}"/>
              </a:ext>
            </a:extLst>
          </p:cNvPr>
          <p:cNvSpPr txBox="1"/>
          <p:nvPr/>
        </p:nvSpPr>
        <p:spPr>
          <a:xfrm>
            <a:off x="725208" y="3312411"/>
            <a:ext cx="2411238" cy="417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itertools import chain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6FB2172-8355-60EE-DE1A-06DB2BCD0E2C}"/>
              </a:ext>
            </a:extLst>
          </p:cNvPr>
          <p:cNvSpPr/>
          <p:nvPr/>
        </p:nvSpPr>
        <p:spPr>
          <a:xfrm>
            <a:off x="425885" y="3250504"/>
            <a:ext cx="4521896" cy="1102291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677367-E7FC-C498-5D85-94398C494ADD}"/>
              </a:ext>
            </a:extLst>
          </p:cNvPr>
          <p:cNvSpPr txBox="1"/>
          <p:nvPr/>
        </p:nvSpPr>
        <p:spPr>
          <a:xfrm>
            <a:off x="725208" y="3764991"/>
            <a:ext cx="4047903" cy="417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django.utils.itercompat import is_iterable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EA5B14A0-5849-DCA3-CEFB-1FF1CA0DF3C3}"/>
              </a:ext>
            </a:extLst>
          </p:cNvPr>
          <p:cNvSpPr/>
          <p:nvPr/>
        </p:nvSpPr>
        <p:spPr>
          <a:xfrm>
            <a:off x="1979112" y="2355914"/>
            <a:ext cx="400833" cy="67014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B31084-00F5-078C-2F80-C081161D74FA}"/>
              </a:ext>
            </a:extLst>
          </p:cNvPr>
          <p:cNvSpPr/>
          <p:nvPr/>
        </p:nvSpPr>
        <p:spPr>
          <a:xfrm>
            <a:off x="725208" y="3429000"/>
            <a:ext cx="2456403" cy="300833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C42559-A4C4-BEF4-5F75-7B0906258863}"/>
              </a:ext>
            </a:extLst>
          </p:cNvPr>
          <p:cNvSpPr/>
          <p:nvPr/>
        </p:nvSpPr>
        <p:spPr>
          <a:xfrm>
            <a:off x="725208" y="3880745"/>
            <a:ext cx="4047903" cy="300833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8A1457-651E-D10B-4281-422C1EF2D06D}"/>
              </a:ext>
            </a:extLst>
          </p:cNvPr>
          <p:cNvSpPr txBox="1"/>
          <p:nvPr/>
        </p:nvSpPr>
        <p:spPr>
          <a:xfrm>
            <a:off x="660153" y="550563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模型推理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51FA5D-F9F7-9C1B-6D17-9445A8E8BCE4}"/>
              </a:ext>
            </a:extLst>
          </p:cNvPr>
          <p:cNvSpPr/>
          <p:nvPr/>
        </p:nvSpPr>
        <p:spPr>
          <a:xfrm>
            <a:off x="664064" y="5450226"/>
            <a:ext cx="932170" cy="44937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49BEF8-5D7D-A889-4124-21EC770AA657}"/>
              </a:ext>
            </a:extLst>
          </p:cNvPr>
          <p:cNvSpPr txBox="1"/>
          <p:nvPr/>
        </p:nvSpPr>
        <p:spPr>
          <a:xfrm>
            <a:off x="2543417" y="5484512"/>
            <a:ext cx="2079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key-value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存入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5D5E7D-5FF1-25E8-2460-779AAA5237D6}"/>
              </a:ext>
            </a:extLst>
          </p:cNvPr>
          <p:cNvSpPr/>
          <p:nvPr/>
        </p:nvSpPr>
        <p:spPr>
          <a:xfrm>
            <a:off x="2588179" y="5443266"/>
            <a:ext cx="1979201" cy="44937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89740F7-2636-A99E-CA89-D06CCC28D7B9}"/>
              </a:ext>
            </a:extLst>
          </p:cNvPr>
          <p:cNvSpPr/>
          <p:nvPr/>
        </p:nvSpPr>
        <p:spPr>
          <a:xfrm>
            <a:off x="2406551" y="5155168"/>
            <a:ext cx="2366560" cy="1129416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691E04-E9A7-DFF7-31C2-A469155C5E79}"/>
              </a:ext>
            </a:extLst>
          </p:cNvPr>
          <p:cNvSpPr txBox="1"/>
          <p:nvPr/>
        </p:nvSpPr>
        <p:spPr>
          <a:xfrm>
            <a:off x="3429473" y="5980449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 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数据库模块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D47677E-12A9-D782-B7E5-1C8CF5690DFD}"/>
              </a:ext>
            </a:extLst>
          </p:cNvPr>
          <p:cNvSpPr/>
          <p:nvPr/>
        </p:nvSpPr>
        <p:spPr>
          <a:xfrm>
            <a:off x="1705612" y="5530267"/>
            <a:ext cx="591560" cy="3693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5F37E69A-856E-5A9F-F4A3-F3A1233140A1}"/>
              </a:ext>
            </a:extLst>
          </p:cNvPr>
          <p:cNvSpPr/>
          <p:nvPr/>
        </p:nvSpPr>
        <p:spPr>
          <a:xfrm>
            <a:off x="962437" y="4559716"/>
            <a:ext cx="400833" cy="67014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D1A920A-F3C0-FD1C-DF4E-B93CBC3C96B5}"/>
              </a:ext>
            </a:extLst>
          </p:cNvPr>
          <p:cNvCxnSpPr>
            <a:cxnSpLocks/>
          </p:cNvCxnSpPr>
          <p:nvPr/>
        </p:nvCxnSpPr>
        <p:spPr>
          <a:xfrm>
            <a:off x="5906022" y="776614"/>
            <a:ext cx="0" cy="593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85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61E16A-09E3-A261-AC74-2D36EABA61FA}"/>
              </a:ext>
            </a:extLst>
          </p:cNvPr>
          <p:cNvSpPr txBox="1"/>
          <p:nvPr/>
        </p:nvSpPr>
        <p:spPr>
          <a:xfrm>
            <a:off x="2673187" y="2556127"/>
            <a:ext cx="7034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 </a:t>
            </a: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中代码补全的数据结构设计</a:t>
            </a:r>
          </a:p>
        </p:txBody>
      </p:sp>
    </p:spTree>
    <p:extLst>
      <p:ext uri="{BB962C8B-B14F-4D97-AF65-F5344CB8AC3E}">
        <p14:creationId xmlns:p14="http://schemas.microsoft.com/office/powerpoint/2010/main" val="65614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AC55BD-C5BC-422A-B42A-7C4485616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07" y="1838446"/>
            <a:ext cx="7071986" cy="38723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3E41D93-03CC-A95C-8A1B-A4CB794192C9}"/>
              </a:ext>
            </a:extLst>
          </p:cNvPr>
          <p:cNvSpPr txBox="1"/>
          <p:nvPr/>
        </p:nvSpPr>
        <p:spPr>
          <a:xfrm>
            <a:off x="321968" y="459747"/>
            <a:ext cx="3270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 data structures: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711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E84E2E-484A-1CC7-1A90-8898AF5DCD61}"/>
              </a:ext>
            </a:extLst>
          </p:cNvPr>
          <p:cNvSpPr txBox="1"/>
          <p:nvPr/>
        </p:nvSpPr>
        <p:spPr>
          <a:xfrm>
            <a:off x="112272" y="21782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方案一：集中构建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743DE5-CCFC-C812-0DB9-759079C87240}"/>
              </a:ext>
            </a:extLst>
          </p:cNvPr>
          <p:cNvSpPr txBox="1"/>
          <p:nvPr/>
        </p:nvSpPr>
        <p:spPr>
          <a:xfrm>
            <a:off x="2543285" y="1801071"/>
            <a:ext cx="209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“codegen-350M” 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F5FB8F-48B0-853E-7FFB-961F1BA24661}"/>
              </a:ext>
            </a:extLst>
          </p:cNvPr>
          <p:cNvSpPr txBox="1"/>
          <p:nvPr/>
        </p:nvSpPr>
        <p:spPr>
          <a:xfrm>
            <a:off x="2612178" y="2492090"/>
            <a:ext cx="204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“codegen-6B”    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380C30-BED8-A644-AF33-D891C359008D}"/>
              </a:ext>
            </a:extLst>
          </p:cNvPr>
          <p:cNvSpPr txBox="1"/>
          <p:nvPr/>
        </p:nvSpPr>
        <p:spPr>
          <a:xfrm>
            <a:off x="4795381" y="1831849"/>
            <a:ext cx="593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“codehint” : “---” ,  “num_requests” : “---”,  “adoption” : “---”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510355-9D34-F8C5-164C-46DF7AE0FC7F}"/>
              </a:ext>
            </a:extLst>
          </p:cNvPr>
          <p:cNvSpPr txBox="1"/>
          <p:nvPr/>
        </p:nvSpPr>
        <p:spPr>
          <a:xfrm>
            <a:off x="4872625" y="2507479"/>
            <a:ext cx="593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“codehint” : “---” ,  “num_requests” : “---”,  “adoption” : “---”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1B8DE9-F556-481D-0A5F-0C2F48ECAF85}"/>
              </a:ext>
            </a:extLst>
          </p:cNvPr>
          <p:cNvSpPr/>
          <p:nvPr/>
        </p:nvSpPr>
        <p:spPr>
          <a:xfrm>
            <a:off x="4720224" y="1738441"/>
            <a:ext cx="6011697" cy="54488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55D7EF-6680-5413-9C9A-70BED4553063}"/>
              </a:ext>
            </a:extLst>
          </p:cNvPr>
          <p:cNvSpPr/>
          <p:nvPr/>
        </p:nvSpPr>
        <p:spPr>
          <a:xfrm>
            <a:off x="4719180" y="2435723"/>
            <a:ext cx="6011697" cy="54488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F78A3F-481D-F074-A084-B582F7E31C9D}"/>
              </a:ext>
            </a:extLst>
          </p:cNvPr>
          <p:cNvSpPr txBox="1"/>
          <p:nvPr/>
        </p:nvSpPr>
        <p:spPr>
          <a:xfrm>
            <a:off x="766975" y="2127975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codehint-1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8B93FB1A-855C-28E3-5C50-EDE3A51601BE}"/>
              </a:ext>
            </a:extLst>
          </p:cNvPr>
          <p:cNvSpPr/>
          <p:nvPr/>
        </p:nvSpPr>
        <p:spPr>
          <a:xfrm>
            <a:off x="2339737" y="1612184"/>
            <a:ext cx="146639" cy="493012"/>
          </a:xfrm>
          <a:prstGeom prst="lef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2E17605B-0F82-D9D9-8AD9-2CC295C82699}"/>
              </a:ext>
            </a:extLst>
          </p:cNvPr>
          <p:cNvSpPr/>
          <p:nvPr/>
        </p:nvSpPr>
        <p:spPr>
          <a:xfrm>
            <a:off x="2510133" y="3223111"/>
            <a:ext cx="66304" cy="48225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65006D-8609-0CED-755A-9A2FC787C432}"/>
              </a:ext>
            </a:extLst>
          </p:cNvPr>
          <p:cNvSpPr txBox="1"/>
          <p:nvPr/>
        </p:nvSpPr>
        <p:spPr>
          <a:xfrm>
            <a:off x="1999547" y="2067879"/>
            <a:ext cx="14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45CE7D4-8348-9BEB-F926-7DCDAAB37F59}"/>
              </a:ext>
            </a:extLst>
          </p:cNvPr>
          <p:cNvCxnSpPr/>
          <p:nvPr/>
        </p:nvCxnSpPr>
        <p:spPr>
          <a:xfrm>
            <a:off x="825382" y="1227134"/>
            <a:ext cx="1414899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BA513EB-EE03-7ABC-670A-8510A478AD03}"/>
              </a:ext>
            </a:extLst>
          </p:cNvPr>
          <p:cNvSpPr txBox="1"/>
          <p:nvPr/>
        </p:nvSpPr>
        <p:spPr>
          <a:xfrm>
            <a:off x="1217558" y="88285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6C3A4C4-E9E1-802B-35BF-4FA9AA93E44D}"/>
              </a:ext>
            </a:extLst>
          </p:cNvPr>
          <p:cNvCxnSpPr/>
          <p:nvPr/>
        </p:nvCxnSpPr>
        <p:spPr>
          <a:xfrm>
            <a:off x="2510133" y="1227134"/>
            <a:ext cx="8135654" cy="501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FDECF71-4FFD-0C51-0A3D-473DF96AD81E}"/>
              </a:ext>
            </a:extLst>
          </p:cNvPr>
          <p:cNvSpPr txBox="1"/>
          <p:nvPr/>
        </p:nvSpPr>
        <p:spPr>
          <a:xfrm>
            <a:off x="6225940" y="90790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2946CB4-1FB7-D637-CB81-A906C0378B61}"/>
              </a:ext>
            </a:extLst>
          </p:cNvPr>
          <p:cNvSpPr txBox="1"/>
          <p:nvPr/>
        </p:nvSpPr>
        <p:spPr>
          <a:xfrm>
            <a:off x="2805851" y="302305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8AFFF5C-27B4-F2DB-AFE8-DF15D762325B}"/>
              </a:ext>
            </a:extLst>
          </p:cNvPr>
          <p:cNvCxnSpPr>
            <a:cxnSpLocks/>
          </p:cNvCxnSpPr>
          <p:nvPr/>
        </p:nvCxnSpPr>
        <p:spPr>
          <a:xfrm>
            <a:off x="2941528" y="1589563"/>
            <a:ext cx="1265129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7ABE97E-72ED-2C5E-C35C-8180C2519ACE}"/>
              </a:ext>
            </a:extLst>
          </p:cNvPr>
          <p:cNvCxnSpPr>
            <a:cxnSpLocks/>
          </p:cNvCxnSpPr>
          <p:nvPr/>
        </p:nvCxnSpPr>
        <p:spPr>
          <a:xfrm>
            <a:off x="5020849" y="1589563"/>
            <a:ext cx="5204564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A4811ED-C5FE-7067-1D2C-2066A9CBEDAE}"/>
              </a:ext>
            </a:extLst>
          </p:cNvPr>
          <p:cNvSpPr txBox="1"/>
          <p:nvPr/>
        </p:nvSpPr>
        <p:spPr>
          <a:xfrm>
            <a:off x="3327586" y="1300883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9F74540-1D24-EF22-BE14-CC90D384589F}"/>
              </a:ext>
            </a:extLst>
          </p:cNvPr>
          <p:cNvSpPr txBox="1"/>
          <p:nvPr/>
        </p:nvSpPr>
        <p:spPr>
          <a:xfrm>
            <a:off x="7307980" y="1313027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9772AAE-C50D-503C-A847-137A02F346DE}"/>
              </a:ext>
            </a:extLst>
          </p:cNvPr>
          <p:cNvSpPr txBox="1"/>
          <p:nvPr/>
        </p:nvSpPr>
        <p:spPr>
          <a:xfrm>
            <a:off x="2543285" y="4507726"/>
            <a:ext cx="209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“codegen-350M” 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2414E24-4B1A-22CF-3A8E-FBE5F6F6EBF6}"/>
              </a:ext>
            </a:extLst>
          </p:cNvPr>
          <p:cNvSpPr txBox="1"/>
          <p:nvPr/>
        </p:nvSpPr>
        <p:spPr>
          <a:xfrm>
            <a:off x="2612178" y="5198745"/>
            <a:ext cx="204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“codegen-6B”    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82DA7D-754F-35D9-F3C0-AAD9C3EE0CCA}"/>
              </a:ext>
            </a:extLst>
          </p:cNvPr>
          <p:cNvSpPr txBox="1"/>
          <p:nvPr/>
        </p:nvSpPr>
        <p:spPr>
          <a:xfrm>
            <a:off x="4795381" y="4538504"/>
            <a:ext cx="593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“codehint” : “---” ,  “num_requests” : “---”,  “adoption” : “---”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DE26246-E01A-785F-A85F-F066E7AC2BD8}"/>
              </a:ext>
            </a:extLst>
          </p:cNvPr>
          <p:cNvSpPr txBox="1"/>
          <p:nvPr/>
        </p:nvSpPr>
        <p:spPr>
          <a:xfrm>
            <a:off x="4872625" y="5214134"/>
            <a:ext cx="593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“codehint” : “---” ,  “num_requests” : “---”,  “adoption” : “---”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B32B2F7-4536-A2DE-51F6-5947BA4123DD}"/>
              </a:ext>
            </a:extLst>
          </p:cNvPr>
          <p:cNvSpPr/>
          <p:nvPr/>
        </p:nvSpPr>
        <p:spPr>
          <a:xfrm>
            <a:off x="4720224" y="4445096"/>
            <a:ext cx="6011697" cy="54488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020B0A5-9DC2-6F6A-A640-B07CFD475787}"/>
              </a:ext>
            </a:extLst>
          </p:cNvPr>
          <p:cNvSpPr/>
          <p:nvPr/>
        </p:nvSpPr>
        <p:spPr>
          <a:xfrm>
            <a:off x="4719180" y="5142378"/>
            <a:ext cx="6011697" cy="54488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B58BB91-BFFC-8737-74C8-A0A0F6DEE966}"/>
              </a:ext>
            </a:extLst>
          </p:cNvPr>
          <p:cNvSpPr txBox="1"/>
          <p:nvPr/>
        </p:nvSpPr>
        <p:spPr>
          <a:xfrm>
            <a:off x="766975" y="4834630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codehint-2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A1DF3385-7A26-A5C8-35B9-A5E09BB010D3}"/>
              </a:ext>
            </a:extLst>
          </p:cNvPr>
          <p:cNvSpPr/>
          <p:nvPr/>
        </p:nvSpPr>
        <p:spPr>
          <a:xfrm>
            <a:off x="2339737" y="4318839"/>
            <a:ext cx="146639" cy="493012"/>
          </a:xfrm>
          <a:prstGeom prst="lef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大括号 39">
            <a:extLst>
              <a:ext uri="{FF2B5EF4-FFF2-40B4-BE49-F238E27FC236}">
                <a16:creationId xmlns:a16="http://schemas.microsoft.com/office/drawing/2014/main" id="{B37CC249-528F-307A-6B14-1E0A5AD098D7}"/>
              </a:ext>
            </a:extLst>
          </p:cNvPr>
          <p:cNvSpPr/>
          <p:nvPr/>
        </p:nvSpPr>
        <p:spPr>
          <a:xfrm>
            <a:off x="2510133" y="5929766"/>
            <a:ext cx="66304" cy="48225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D4415D0-C5FD-6444-67EA-DFB7DCA35196}"/>
              </a:ext>
            </a:extLst>
          </p:cNvPr>
          <p:cNvSpPr txBox="1"/>
          <p:nvPr/>
        </p:nvSpPr>
        <p:spPr>
          <a:xfrm>
            <a:off x="1999547" y="4774534"/>
            <a:ext cx="14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7C24312-C31E-3848-C5A9-8AEDA363A33A}"/>
              </a:ext>
            </a:extLst>
          </p:cNvPr>
          <p:cNvSpPr txBox="1"/>
          <p:nvPr/>
        </p:nvSpPr>
        <p:spPr>
          <a:xfrm>
            <a:off x="2805851" y="572971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0B0A38E-549B-4A5B-EEFE-91A25EA9DA51}"/>
              </a:ext>
            </a:extLst>
          </p:cNvPr>
          <p:cNvCxnSpPr>
            <a:cxnSpLocks/>
          </p:cNvCxnSpPr>
          <p:nvPr/>
        </p:nvCxnSpPr>
        <p:spPr>
          <a:xfrm>
            <a:off x="889347" y="3989540"/>
            <a:ext cx="9841530" cy="0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A10EC6C-3FDA-9331-AC5A-1D2B79AE38DE}"/>
              </a:ext>
            </a:extLst>
          </p:cNvPr>
          <p:cNvSpPr/>
          <p:nvPr/>
        </p:nvSpPr>
        <p:spPr>
          <a:xfrm>
            <a:off x="513567" y="882854"/>
            <a:ext cx="11130646" cy="5731120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3567C21-F6AB-D994-804F-D7B4BB05DF61}"/>
              </a:ext>
            </a:extLst>
          </p:cNvPr>
          <p:cNvSpPr txBox="1"/>
          <p:nvPr/>
        </p:nvSpPr>
        <p:spPr>
          <a:xfrm>
            <a:off x="9237946" y="45086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Redis DB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94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9A2B0F-BDDC-1A2F-5942-CD44D632327D}"/>
              </a:ext>
            </a:extLst>
          </p:cNvPr>
          <p:cNvSpPr txBox="1"/>
          <p:nvPr/>
        </p:nvSpPr>
        <p:spPr>
          <a:xfrm>
            <a:off x="112272" y="21782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方案一：集中构建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3FA7E27-535C-75E4-C07B-3D0E7F9E1EA4}"/>
              </a:ext>
            </a:extLst>
          </p:cNvPr>
          <p:cNvCxnSpPr/>
          <p:nvPr/>
        </p:nvCxnSpPr>
        <p:spPr>
          <a:xfrm>
            <a:off x="5423770" y="839244"/>
            <a:ext cx="75156" cy="558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8804492-8D3E-FCF8-86E1-B1481058005B}"/>
              </a:ext>
            </a:extLst>
          </p:cNvPr>
          <p:cNvSpPr txBox="1"/>
          <p:nvPr/>
        </p:nvSpPr>
        <p:spPr>
          <a:xfrm>
            <a:off x="1722329" y="983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优势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F733E2-2D0D-C9F0-4D34-E3F3422E71EC}"/>
              </a:ext>
            </a:extLst>
          </p:cNvPr>
          <p:cNvSpPr txBox="1"/>
          <p:nvPr/>
        </p:nvSpPr>
        <p:spPr>
          <a:xfrm>
            <a:off x="8787008" y="983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劣势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6A6FC79-41D8-8D2B-90F8-C82652E9C5E7}"/>
              </a:ext>
            </a:extLst>
          </p:cNvPr>
          <p:cNvCxnSpPr/>
          <p:nvPr/>
        </p:nvCxnSpPr>
        <p:spPr>
          <a:xfrm>
            <a:off x="312108" y="1707957"/>
            <a:ext cx="11279687" cy="8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1A86705-3154-4D4C-C3E8-D18D218E46A5}"/>
              </a:ext>
            </a:extLst>
          </p:cNvPr>
          <p:cNvSpPr txBox="1"/>
          <p:nvPr/>
        </p:nvSpPr>
        <p:spPr>
          <a:xfrm>
            <a:off x="601251" y="2384779"/>
            <a:ext cx="4224233" cy="85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集中整合数据信息更直观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无需后续与用户交互过程的信息整合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3D8CEE-AA39-37BF-E1D1-811A265423B9}"/>
              </a:ext>
            </a:extLst>
          </p:cNvPr>
          <p:cNvSpPr txBox="1"/>
          <p:nvPr/>
        </p:nvSpPr>
        <p:spPr>
          <a:xfrm>
            <a:off x="5951952" y="2384778"/>
            <a:ext cx="4685898" cy="1273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数据结构更加复杂，实现困难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收集的用户反馈信息的优化调整的成本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数据的拆分、迁移较困难</a:t>
            </a:r>
          </a:p>
        </p:txBody>
      </p:sp>
    </p:spTree>
    <p:extLst>
      <p:ext uri="{BB962C8B-B14F-4D97-AF65-F5344CB8AC3E}">
        <p14:creationId xmlns:p14="http://schemas.microsoft.com/office/powerpoint/2010/main" val="342091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9F6053-C526-F976-0079-BBE62F1F343A}"/>
              </a:ext>
            </a:extLst>
          </p:cNvPr>
          <p:cNvSpPr txBox="1"/>
          <p:nvPr/>
        </p:nvSpPr>
        <p:spPr>
          <a:xfrm>
            <a:off x="2295119" y="2466927"/>
            <a:ext cx="7601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、插件服务的的在线部署技术方案对比</a:t>
            </a:r>
          </a:p>
        </p:txBody>
      </p:sp>
    </p:spTree>
    <p:extLst>
      <p:ext uri="{BB962C8B-B14F-4D97-AF65-F5344CB8AC3E}">
        <p14:creationId xmlns:p14="http://schemas.microsoft.com/office/powerpoint/2010/main" val="2361019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4380C30-BED8-A644-AF33-D891C359008D}"/>
              </a:ext>
            </a:extLst>
          </p:cNvPr>
          <p:cNvSpPr txBox="1"/>
          <p:nvPr/>
        </p:nvSpPr>
        <p:spPr>
          <a:xfrm>
            <a:off x="2790905" y="1490745"/>
            <a:ext cx="653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codegen-350M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: “---” ,  “num_requests” : “---”,  “adoption” : “---”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510355-9D34-F8C5-164C-46DF7AE0FC7F}"/>
              </a:ext>
            </a:extLst>
          </p:cNvPr>
          <p:cNvSpPr txBox="1"/>
          <p:nvPr/>
        </p:nvSpPr>
        <p:spPr>
          <a:xfrm>
            <a:off x="2868149" y="4555252"/>
            <a:ext cx="625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“codegen-6B” : “---” ,  “num_requests” : “---”,  “adoption” : “---”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1B8DE9-F556-481D-0A5F-0C2F48ECAF85}"/>
              </a:ext>
            </a:extLst>
          </p:cNvPr>
          <p:cNvSpPr/>
          <p:nvPr/>
        </p:nvSpPr>
        <p:spPr>
          <a:xfrm>
            <a:off x="2715748" y="1397337"/>
            <a:ext cx="6614127" cy="54488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55D7EF-6680-5413-9C9A-70BED4553063}"/>
              </a:ext>
            </a:extLst>
          </p:cNvPr>
          <p:cNvSpPr/>
          <p:nvPr/>
        </p:nvSpPr>
        <p:spPr>
          <a:xfrm>
            <a:off x="2714703" y="4483496"/>
            <a:ext cx="6609147" cy="54488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F78A3F-481D-F074-A084-B582F7E31C9D}"/>
              </a:ext>
            </a:extLst>
          </p:cNvPr>
          <p:cNvSpPr txBox="1"/>
          <p:nvPr/>
        </p:nvSpPr>
        <p:spPr>
          <a:xfrm>
            <a:off x="763871" y="1521452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codehint-1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8B93FB1A-855C-28E3-5C50-EDE3A51601BE}"/>
              </a:ext>
            </a:extLst>
          </p:cNvPr>
          <p:cNvSpPr/>
          <p:nvPr/>
        </p:nvSpPr>
        <p:spPr>
          <a:xfrm>
            <a:off x="2311553" y="1250537"/>
            <a:ext cx="146639" cy="338554"/>
          </a:xfrm>
          <a:prstGeom prst="lef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2E17605B-0F82-D9D9-8AD9-2CC295C82699}"/>
              </a:ext>
            </a:extLst>
          </p:cNvPr>
          <p:cNvSpPr/>
          <p:nvPr/>
        </p:nvSpPr>
        <p:spPr>
          <a:xfrm>
            <a:off x="2415645" y="1851694"/>
            <a:ext cx="66304" cy="33855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65006D-8609-0CED-755A-9A2FC787C432}"/>
              </a:ext>
            </a:extLst>
          </p:cNvPr>
          <p:cNvSpPr txBox="1"/>
          <p:nvPr/>
        </p:nvSpPr>
        <p:spPr>
          <a:xfrm>
            <a:off x="1996443" y="1461356"/>
            <a:ext cx="14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45CE7D4-8348-9BEB-F926-7DCDAAB37F59}"/>
              </a:ext>
            </a:extLst>
          </p:cNvPr>
          <p:cNvCxnSpPr/>
          <p:nvPr/>
        </p:nvCxnSpPr>
        <p:spPr>
          <a:xfrm>
            <a:off x="797198" y="1065241"/>
            <a:ext cx="1414899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BA513EB-EE03-7ABC-670A-8510A478AD03}"/>
              </a:ext>
            </a:extLst>
          </p:cNvPr>
          <p:cNvSpPr txBox="1"/>
          <p:nvPr/>
        </p:nvSpPr>
        <p:spPr>
          <a:xfrm>
            <a:off x="1189374" y="720961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6C3A4C4-E9E1-802B-35BF-4FA9AA93E44D}"/>
              </a:ext>
            </a:extLst>
          </p:cNvPr>
          <p:cNvCxnSpPr>
            <a:cxnSpLocks/>
          </p:cNvCxnSpPr>
          <p:nvPr/>
        </p:nvCxnSpPr>
        <p:spPr>
          <a:xfrm>
            <a:off x="2481949" y="1065241"/>
            <a:ext cx="6252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FDECF71-4FFD-0C51-0A3D-473DF96AD81E}"/>
              </a:ext>
            </a:extLst>
          </p:cNvPr>
          <p:cNvSpPr txBox="1"/>
          <p:nvPr/>
        </p:nvSpPr>
        <p:spPr>
          <a:xfrm>
            <a:off x="6197756" y="74601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82DA7D-754F-35D9-F3C0-AAD9C3EE0CCA}"/>
              </a:ext>
            </a:extLst>
          </p:cNvPr>
          <p:cNvSpPr txBox="1"/>
          <p:nvPr/>
        </p:nvSpPr>
        <p:spPr>
          <a:xfrm>
            <a:off x="2790905" y="2579162"/>
            <a:ext cx="653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codegen-350M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: “---” ,  “num_requests” : “---”,  “adoption” : “---”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DE26246-E01A-785F-A85F-F066E7AC2BD8}"/>
              </a:ext>
            </a:extLst>
          </p:cNvPr>
          <p:cNvSpPr txBox="1"/>
          <p:nvPr/>
        </p:nvSpPr>
        <p:spPr>
          <a:xfrm>
            <a:off x="2868149" y="5840574"/>
            <a:ext cx="625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“codegen-6B” : “---” ,  “num_requests” : “---”,  “adoption” : “---”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B32B2F7-4536-A2DE-51F6-5947BA4123DD}"/>
              </a:ext>
            </a:extLst>
          </p:cNvPr>
          <p:cNvSpPr/>
          <p:nvPr/>
        </p:nvSpPr>
        <p:spPr>
          <a:xfrm>
            <a:off x="2715748" y="2485754"/>
            <a:ext cx="6614127" cy="54488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020B0A5-9DC2-6F6A-A640-B07CFD475787}"/>
              </a:ext>
            </a:extLst>
          </p:cNvPr>
          <p:cNvSpPr/>
          <p:nvPr/>
        </p:nvSpPr>
        <p:spPr>
          <a:xfrm>
            <a:off x="2714704" y="5768818"/>
            <a:ext cx="6609146" cy="54488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B58BB91-BFFC-8737-74C8-A0A0F6DEE966}"/>
              </a:ext>
            </a:extLst>
          </p:cNvPr>
          <p:cNvSpPr txBox="1"/>
          <p:nvPr/>
        </p:nvSpPr>
        <p:spPr>
          <a:xfrm>
            <a:off x="763871" y="256460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codehint-2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D4415D0-C5FD-6444-67EA-DFB7DCA35196}"/>
              </a:ext>
            </a:extLst>
          </p:cNvPr>
          <p:cNvSpPr txBox="1"/>
          <p:nvPr/>
        </p:nvSpPr>
        <p:spPr>
          <a:xfrm>
            <a:off x="1999547" y="4774534"/>
            <a:ext cx="14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A10EC6C-3FDA-9331-AC5A-1D2B79AE38DE}"/>
              </a:ext>
            </a:extLst>
          </p:cNvPr>
          <p:cNvSpPr/>
          <p:nvPr/>
        </p:nvSpPr>
        <p:spPr>
          <a:xfrm>
            <a:off x="204413" y="752237"/>
            <a:ext cx="9602715" cy="291207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3567C21-F6AB-D994-804F-D7B4BB05DF61}"/>
              </a:ext>
            </a:extLst>
          </p:cNvPr>
          <p:cNvSpPr txBox="1"/>
          <p:nvPr/>
        </p:nvSpPr>
        <p:spPr>
          <a:xfrm>
            <a:off x="6321151" y="319526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DB:  codegen-350M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B122B7-62E3-5221-799C-8117393C01A5}"/>
              </a:ext>
            </a:extLst>
          </p:cNvPr>
          <p:cNvSpPr txBox="1"/>
          <p:nvPr/>
        </p:nvSpPr>
        <p:spPr>
          <a:xfrm>
            <a:off x="99448" y="10216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方案二：分别构建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11F4E19-72B3-B59E-3408-795386620DE5}"/>
              </a:ext>
            </a:extLst>
          </p:cNvPr>
          <p:cNvSpPr/>
          <p:nvPr/>
        </p:nvSpPr>
        <p:spPr>
          <a:xfrm>
            <a:off x="204414" y="4147954"/>
            <a:ext cx="9602714" cy="2552447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D8362DA-5BF8-9ACF-06EB-BDC2B543DE74}"/>
              </a:ext>
            </a:extLst>
          </p:cNvPr>
          <p:cNvSpPr txBox="1"/>
          <p:nvPr/>
        </p:nvSpPr>
        <p:spPr>
          <a:xfrm>
            <a:off x="1971363" y="2515428"/>
            <a:ext cx="14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94B7EC9D-FB45-E2E5-0792-F864D87FC9E7}"/>
              </a:ext>
            </a:extLst>
          </p:cNvPr>
          <p:cNvSpPr/>
          <p:nvPr/>
        </p:nvSpPr>
        <p:spPr>
          <a:xfrm>
            <a:off x="2299650" y="2353585"/>
            <a:ext cx="146639" cy="338554"/>
          </a:xfrm>
          <a:prstGeom prst="lef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D13743DC-44BF-E512-60EA-FAC10FEE9052}"/>
              </a:ext>
            </a:extLst>
          </p:cNvPr>
          <p:cNvSpPr/>
          <p:nvPr/>
        </p:nvSpPr>
        <p:spPr>
          <a:xfrm>
            <a:off x="2384872" y="2892575"/>
            <a:ext cx="66304" cy="33855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28CF941-15B7-A1A8-A104-4B016D841809}"/>
              </a:ext>
            </a:extLst>
          </p:cNvPr>
          <p:cNvSpPr txBox="1"/>
          <p:nvPr/>
        </p:nvSpPr>
        <p:spPr>
          <a:xfrm>
            <a:off x="765884" y="4845057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codehint-1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19E3877-0E8C-AC7D-337D-ECA445982D51}"/>
              </a:ext>
            </a:extLst>
          </p:cNvPr>
          <p:cNvSpPr txBox="1"/>
          <p:nvPr/>
        </p:nvSpPr>
        <p:spPr>
          <a:xfrm>
            <a:off x="790964" y="5687260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codehint-2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7C07DF2D-F8DA-D9ED-F897-E5463C956A1A}"/>
              </a:ext>
            </a:extLst>
          </p:cNvPr>
          <p:cNvSpPr/>
          <p:nvPr/>
        </p:nvSpPr>
        <p:spPr>
          <a:xfrm>
            <a:off x="2339737" y="4266560"/>
            <a:ext cx="146639" cy="338554"/>
          </a:xfrm>
          <a:prstGeom prst="lef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大括号 42">
            <a:extLst>
              <a:ext uri="{FF2B5EF4-FFF2-40B4-BE49-F238E27FC236}">
                <a16:creationId xmlns:a16="http://schemas.microsoft.com/office/drawing/2014/main" id="{9A80BC83-8007-1722-2F3C-BCA13DF551A6}"/>
              </a:ext>
            </a:extLst>
          </p:cNvPr>
          <p:cNvSpPr/>
          <p:nvPr/>
        </p:nvSpPr>
        <p:spPr>
          <a:xfrm>
            <a:off x="2443829" y="4867717"/>
            <a:ext cx="66304" cy="33855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BB16175C-409A-F980-3781-EF3687216C51}"/>
              </a:ext>
            </a:extLst>
          </p:cNvPr>
          <p:cNvSpPr/>
          <p:nvPr/>
        </p:nvSpPr>
        <p:spPr>
          <a:xfrm>
            <a:off x="2327834" y="5436156"/>
            <a:ext cx="146639" cy="338554"/>
          </a:xfrm>
          <a:prstGeom prst="lef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大括号 45">
            <a:extLst>
              <a:ext uri="{FF2B5EF4-FFF2-40B4-BE49-F238E27FC236}">
                <a16:creationId xmlns:a16="http://schemas.microsoft.com/office/drawing/2014/main" id="{85B8E5D3-039F-6BBF-AE3D-2818D7A14733}"/>
              </a:ext>
            </a:extLst>
          </p:cNvPr>
          <p:cNvSpPr/>
          <p:nvPr/>
        </p:nvSpPr>
        <p:spPr>
          <a:xfrm>
            <a:off x="2413056" y="5975146"/>
            <a:ext cx="66304" cy="33855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A8DA2CF-159C-B4DB-31AE-82D26E06B0C4}"/>
              </a:ext>
            </a:extLst>
          </p:cNvPr>
          <p:cNvSpPr txBox="1"/>
          <p:nvPr/>
        </p:nvSpPr>
        <p:spPr>
          <a:xfrm>
            <a:off x="6321151" y="372746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DB-2:  codegen-6B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8B5611C-A94A-EAF1-7991-974FF6CBE20A}"/>
              </a:ext>
            </a:extLst>
          </p:cNvPr>
          <p:cNvSpPr txBox="1"/>
          <p:nvPr/>
        </p:nvSpPr>
        <p:spPr>
          <a:xfrm>
            <a:off x="1054815" y="320675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0ED3BE4-4A9B-254C-E857-93FC98FA5520}"/>
              </a:ext>
            </a:extLst>
          </p:cNvPr>
          <p:cNvSpPr txBox="1"/>
          <p:nvPr/>
        </p:nvSpPr>
        <p:spPr>
          <a:xfrm>
            <a:off x="1054814" y="617278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7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DB72385-2E1E-84D3-E5B9-D47A1A7B730F}"/>
              </a:ext>
            </a:extLst>
          </p:cNvPr>
          <p:cNvSpPr txBox="1"/>
          <p:nvPr/>
        </p:nvSpPr>
        <p:spPr>
          <a:xfrm>
            <a:off x="87681" y="10647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方案二：分别构建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F358751-8A43-62E9-8DD5-37FC2A88931D}"/>
              </a:ext>
            </a:extLst>
          </p:cNvPr>
          <p:cNvCxnSpPr/>
          <p:nvPr/>
        </p:nvCxnSpPr>
        <p:spPr>
          <a:xfrm>
            <a:off x="5423770" y="839244"/>
            <a:ext cx="75156" cy="558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4FCEA68-C27B-0D57-89BC-145930E16440}"/>
              </a:ext>
            </a:extLst>
          </p:cNvPr>
          <p:cNvSpPr txBox="1"/>
          <p:nvPr/>
        </p:nvSpPr>
        <p:spPr>
          <a:xfrm>
            <a:off x="1722329" y="983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优势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5D1FD2-1B64-4963-F9C6-2336237B31F1}"/>
              </a:ext>
            </a:extLst>
          </p:cNvPr>
          <p:cNvSpPr txBox="1"/>
          <p:nvPr/>
        </p:nvSpPr>
        <p:spPr>
          <a:xfrm>
            <a:off x="8787008" y="983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劣势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2A53B01-81B3-FB1C-01BF-3C9F6062C7F1}"/>
              </a:ext>
            </a:extLst>
          </p:cNvPr>
          <p:cNvCxnSpPr/>
          <p:nvPr/>
        </p:nvCxnSpPr>
        <p:spPr>
          <a:xfrm>
            <a:off x="313151" y="1708210"/>
            <a:ext cx="11279687" cy="8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90C2DB5-9D57-87CF-AED9-FF73BC16575C}"/>
              </a:ext>
            </a:extLst>
          </p:cNvPr>
          <p:cNvSpPr txBox="1"/>
          <p:nvPr/>
        </p:nvSpPr>
        <p:spPr>
          <a:xfrm>
            <a:off x="651222" y="2334674"/>
            <a:ext cx="4455066" cy="1689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分开管理方便后续组合、拆分，成本低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数据结构简单高效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不同模型的生成数据之间的干扰少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对用户信息的更新收集更精准快捷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48A6DD-9743-EFEF-0FC0-C629F653E7D4}"/>
              </a:ext>
            </a:extLst>
          </p:cNvPr>
          <p:cNvSpPr txBox="1"/>
          <p:nvPr/>
        </p:nvSpPr>
        <p:spPr>
          <a:xfrm>
            <a:off x="6133891" y="2308610"/>
            <a:ext cx="5147563" cy="870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对于用户的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，需对不同数据库进行查询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不同数据需要在后续处理中整合再发送给用户</a:t>
            </a:r>
          </a:p>
        </p:txBody>
      </p:sp>
    </p:spTree>
    <p:extLst>
      <p:ext uri="{BB962C8B-B14F-4D97-AF65-F5344CB8AC3E}">
        <p14:creationId xmlns:p14="http://schemas.microsoft.com/office/powerpoint/2010/main" val="128387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CE60B4-B959-0653-AD91-114E317509D8}"/>
              </a:ext>
            </a:extLst>
          </p:cNvPr>
          <p:cNvSpPr txBox="1"/>
          <p:nvPr/>
        </p:nvSpPr>
        <p:spPr>
          <a:xfrm>
            <a:off x="2673187" y="2556127"/>
            <a:ext cx="6362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03</a:t>
            </a: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、代码补全的技术方案整合梳理</a:t>
            </a:r>
          </a:p>
        </p:txBody>
      </p:sp>
    </p:spTree>
    <p:extLst>
      <p:ext uri="{BB962C8B-B14F-4D97-AF65-F5344CB8AC3E}">
        <p14:creationId xmlns:p14="http://schemas.microsoft.com/office/powerpoint/2010/main" val="798219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B11F6E-142D-5FA1-AF53-E6EBA771C533}"/>
              </a:ext>
            </a:extLst>
          </p:cNvPr>
          <p:cNvSpPr txBox="1"/>
          <p:nvPr/>
        </p:nvSpPr>
        <p:spPr>
          <a:xfrm>
            <a:off x="7531215" y="12464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模型推理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60C5F4-CA46-17B9-66A6-E021A8169E5F}"/>
              </a:ext>
            </a:extLst>
          </p:cNvPr>
          <p:cNvSpPr txBox="1"/>
          <p:nvPr/>
        </p:nvSpPr>
        <p:spPr>
          <a:xfrm>
            <a:off x="9700487" y="2366056"/>
            <a:ext cx="2079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key-value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存入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3C7FE9-83E4-B313-01DC-8BEE285292F7}"/>
              </a:ext>
            </a:extLst>
          </p:cNvPr>
          <p:cNvSpPr/>
          <p:nvPr/>
        </p:nvSpPr>
        <p:spPr>
          <a:xfrm>
            <a:off x="138924" y="2442682"/>
            <a:ext cx="1009990" cy="3919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C16369-B214-D1BB-4706-1266A3503551}"/>
              </a:ext>
            </a:extLst>
          </p:cNvPr>
          <p:cNvSpPr/>
          <p:nvPr/>
        </p:nvSpPr>
        <p:spPr>
          <a:xfrm>
            <a:off x="7423254" y="1132902"/>
            <a:ext cx="1215957" cy="52679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56FE1-876E-2BA7-D5C0-E7899AADFB42}"/>
              </a:ext>
            </a:extLst>
          </p:cNvPr>
          <p:cNvSpPr/>
          <p:nvPr/>
        </p:nvSpPr>
        <p:spPr>
          <a:xfrm>
            <a:off x="9610719" y="2231802"/>
            <a:ext cx="2113731" cy="54238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B2837D-708C-3881-8386-3EC2BC4C7B3B}"/>
              </a:ext>
            </a:extLst>
          </p:cNvPr>
          <p:cNvSpPr txBox="1"/>
          <p:nvPr/>
        </p:nvSpPr>
        <p:spPr>
          <a:xfrm>
            <a:off x="1523285" y="2122782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8FE62BD-6081-0862-475E-04E21D728D29}"/>
              </a:ext>
            </a:extLst>
          </p:cNvPr>
          <p:cNvCxnSpPr>
            <a:cxnSpLocks/>
          </p:cNvCxnSpPr>
          <p:nvPr/>
        </p:nvCxnSpPr>
        <p:spPr>
          <a:xfrm flipV="1">
            <a:off x="1407541" y="2466957"/>
            <a:ext cx="1567061" cy="153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01C8433-81D1-2C2C-7A1A-B31E515882FB}"/>
              </a:ext>
            </a:extLst>
          </p:cNvPr>
          <p:cNvSpPr txBox="1"/>
          <p:nvPr/>
        </p:nvSpPr>
        <p:spPr>
          <a:xfrm>
            <a:off x="1561426" y="2837183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命中 </a:t>
            </a:r>
            <a:r>
              <a: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(Y)</a:t>
            </a:r>
            <a:endParaRPr lang="zh-CN" altLang="en-US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B22281-1C71-20BA-1725-B8FB4AD9FC0C}"/>
              </a:ext>
            </a:extLst>
          </p:cNvPr>
          <p:cNvSpPr txBox="1"/>
          <p:nvPr/>
        </p:nvSpPr>
        <p:spPr>
          <a:xfrm>
            <a:off x="5023089" y="2305977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未命中 </a:t>
            </a:r>
            <a:r>
              <a: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(N)</a:t>
            </a:r>
            <a:endParaRPr lang="zh-CN" altLang="en-US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F751F36-4BEE-0C47-60C1-92963546AC98}"/>
              </a:ext>
            </a:extLst>
          </p:cNvPr>
          <p:cNvSpPr/>
          <p:nvPr/>
        </p:nvSpPr>
        <p:spPr>
          <a:xfrm>
            <a:off x="2290831" y="1875315"/>
            <a:ext cx="2750895" cy="1519164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34C0B9-31CF-64EB-D29F-0F56C9894874}"/>
              </a:ext>
            </a:extLst>
          </p:cNvPr>
          <p:cNvSpPr txBox="1"/>
          <p:nvPr/>
        </p:nvSpPr>
        <p:spPr>
          <a:xfrm>
            <a:off x="7152710" y="686705"/>
            <a:ext cx="1927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TorchServe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模型推理模块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940227D-7192-677D-7A5A-E6DBF98F695D}"/>
              </a:ext>
            </a:extLst>
          </p:cNvPr>
          <p:cNvSpPr/>
          <p:nvPr/>
        </p:nvSpPr>
        <p:spPr>
          <a:xfrm>
            <a:off x="9422742" y="1946786"/>
            <a:ext cx="2507439" cy="1219342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047CBB-CD4C-0670-4373-3E36A1635838}"/>
              </a:ext>
            </a:extLst>
          </p:cNvPr>
          <p:cNvSpPr txBox="1"/>
          <p:nvPr/>
        </p:nvSpPr>
        <p:spPr>
          <a:xfrm>
            <a:off x="10586543" y="2861993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 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0FC1A1-1A3C-3803-6196-7E8C8666E92B}"/>
              </a:ext>
            </a:extLst>
          </p:cNvPr>
          <p:cNvSpPr txBox="1"/>
          <p:nvPr/>
        </p:nvSpPr>
        <p:spPr>
          <a:xfrm>
            <a:off x="5919612" y="4759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请求转发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4E6C3E5-723E-DEDC-1349-961BECF16AC6}"/>
              </a:ext>
            </a:extLst>
          </p:cNvPr>
          <p:cNvSpPr/>
          <p:nvPr/>
        </p:nvSpPr>
        <p:spPr>
          <a:xfrm>
            <a:off x="5958366" y="478266"/>
            <a:ext cx="829235" cy="336459"/>
          </a:xfrm>
          <a:prstGeom prst="round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3DE860-185A-264B-41F8-5DC0EF2230AC}"/>
              </a:ext>
            </a:extLst>
          </p:cNvPr>
          <p:cNvSpPr txBox="1"/>
          <p:nvPr/>
        </p:nvSpPr>
        <p:spPr>
          <a:xfrm>
            <a:off x="3208641" y="2425072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22E902-F46D-7273-DF2A-379BB9AC55E5}"/>
              </a:ext>
            </a:extLst>
          </p:cNvPr>
          <p:cNvSpPr/>
          <p:nvPr/>
        </p:nvSpPr>
        <p:spPr>
          <a:xfrm>
            <a:off x="3124542" y="2318253"/>
            <a:ext cx="1628854" cy="63190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281C7D5-048B-6D42-368B-CEE75DB71B6C}"/>
              </a:ext>
            </a:extLst>
          </p:cNvPr>
          <p:cNvSpPr txBox="1"/>
          <p:nvPr/>
        </p:nvSpPr>
        <p:spPr>
          <a:xfrm>
            <a:off x="3036158" y="19361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查询操作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15A196-2FEA-CE0F-C99C-B13A124996E9}"/>
              </a:ext>
            </a:extLst>
          </p:cNvPr>
          <p:cNvSpPr txBox="1"/>
          <p:nvPr/>
        </p:nvSpPr>
        <p:spPr>
          <a:xfrm>
            <a:off x="130625" y="246300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code-hint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1F698CC-2DCD-1B5A-8FF6-1ADF604ACBDE}"/>
              </a:ext>
            </a:extLst>
          </p:cNvPr>
          <p:cNvCxnSpPr>
            <a:cxnSpLocks/>
          </p:cNvCxnSpPr>
          <p:nvPr/>
        </p:nvCxnSpPr>
        <p:spPr>
          <a:xfrm flipH="1">
            <a:off x="1407541" y="2832333"/>
            <a:ext cx="1567061" cy="209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658F5CD-662F-14A4-133F-1CE1605BB571}"/>
              </a:ext>
            </a:extLst>
          </p:cNvPr>
          <p:cNvCxnSpPr/>
          <p:nvPr/>
        </p:nvCxnSpPr>
        <p:spPr>
          <a:xfrm flipV="1">
            <a:off x="5023089" y="2650553"/>
            <a:ext cx="935277" cy="89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6227E8E-D4C9-F4EE-F2CC-EB5DC446C2E5}"/>
              </a:ext>
            </a:extLst>
          </p:cNvPr>
          <p:cNvSpPr/>
          <p:nvPr/>
        </p:nvSpPr>
        <p:spPr>
          <a:xfrm>
            <a:off x="6048134" y="873036"/>
            <a:ext cx="668837" cy="35486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90ABAB8-7391-EBFC-88A7-F5D531D5692A}"/>
              </a:ext>
            </a:extLst>
          </p:cNvPr>
          <p:cNvSpPr txBox="1"/>
          <p:nvPr/>
        </p:nvSpPr>
        <p:spPr>
          <a:xfrm>
            <a:off x="6010890" y="2309992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C6A4581-1B1B-9B9D-4C6F-C5DFE8FD92E7}"/>
              </a:ext>
            </a:extLst>
          </p:cNvPr>
          <p:cNvSpPr txBox="1"/>
          <p:nvPr/>
        </p:nvSpPr>
        <p:spPr>
          <a:xfrm>
            <a:off x="7503541" y="230623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模型推理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7C7149C-90B4-6A83-229F-D6D32D14A733}"/>
              </a:ext>
            </a:extLst>
          </p:cNvPr>
          <p:cNvSpPr/>
          <p:nvPr/>
        </p:nvSpPr>
        <p:spPr>
          <a:xfrm>
            <a:off x="7423254" y="2223376"/>
            <a:ext cx="1215957" cy="5260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0E8BAB9-1D8C-5A5B-B914-5183AE35BCFA}"/>
              </a:ext>
            </a:extLst>
          </p:cNvPr>
          <p:cNvSpPr txBox="1"/>
          <p:nvPr/>
        </p:nvSpPr>
        <p:spPr>
          <a:xfrm>
            <a:off x="7531215" y="36351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模型推理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6881DC-1191-022B-2FE4-6D4265613620}"/>
              </a:ext>
            </a:extLst>
          </p:cNvPr>
          <p:cNvSpPr/>
          <p:nvPr/>
        </p:nvSpPr>
        <p:spPr>
          <a:xfrm>
            <a:off x="7423254" y="3521596"/>
            <a:ext cx="1215957" cy="5260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05E4CC4-8FFE-B34F-4E78-DE365B2A51AC}"/>
              </a:ext>
            </a:extLst>
          </p:cNvPr>
          <p:cNvCxnSpPr>
            <a:cxnSpLocks/>
            <a:stCxn id="24" idx="3"/>
            <a:endCxn id="5" idx="1"/>
          </p:cNvCxnSpPr>
          <p:nvPr/>
        </p:nvCxnSpPr>
        <p:spPr>
          <a:xfrm flipV="1">
            <a:off x="6719738" y="1396300"/>
            <a:ext cx="703516" cy="108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B352447-9ADF-E41D-0F15-A402F3EEC27E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6719738" y="2479269"/>
            <a:ext cx="703516" cy="130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4EA16F9-AB36-C92B-D943-B1F9A54B6454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6719738" y="2479269"/>
            <a:ext cx="703516" cy="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84657FC-8BB8-966E-B93A-CEFFBEF6E514}"/>
              </a:ext>
            </a:extLst>
          </p:cNvPr>
          <p:cNvSpPr/>
          <p:nvPr/>
        </p:nvSpPr>
        <p:spPr>
          <a:xfrm>
            <a:off x="7134101" y="651566"/>
            <a:ext cx="1822009" cy="35822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514A109-A4AF-2463-A8F9-B20A045B04C0}"/>
              </a:ext>
            </a:extLst>
          </p:cNvPr>
          <p:cNvCxnSpPr>
            <a:cxnSpLocks/>
            <a:stCxn id="32" idx="3"/>
            <a:endCxn id="13" idx="1"/>
          </p:cNvCxnSpPr>
          <p:nvPr/>
        </p:nvCxnSpPr>
        <p:spPr>
          <a:xfrm>
            <a:off x="8956110" y="2442682"/>
            <a:ext cx="466632" cy="11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CFD8A7F-213A-ADFB-4D93-528C8D084E94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0672176" y="3166128"/>
            <a:ext cx="4286" cy="21261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9EE03A6-E332-2C34-6B89-32BC2706FD93}"/>
              </a:ext>
            </a:extLst>
          </p:cNvPr>
          <p:cNvCxnSpPr/>
          <p:nvPr/>
        </p:nvCxnSpPr>
        <p:spPr>
          <a:xfrm flipH="1">
            <a:off x="638828" y="5292246"/>
            <a:ext cx="1003334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6552DEE-938D-4E3A-36CC-CE8BB83DF6D4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643919" y="2834627"/>
            <a:ext cx="5975" cy="24389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7AD28BF-693D-3CAD-4830-35214ECFA34E}"/>
              </a:ext>
            </a:extLst>
          </p:cNvPr>
          <p:cNvSpPr txBox="1"/>
          <p:nvPr/>
        </p:nvSpPr>
        <p:spPr>
          <a:xfrm>
            <a:off x="4863038" y="541064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返回结果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739DECA-1A61-B5F7-69B8-9BF1DE46A6CD}"/>
              </a:ext>
            </a:extLst>
          </p:cNvPr>
          <p:cNvSpPr/>
          <p:nvPr/>
        </p:nvSpPr>
        <p:spPr>
          <a:xfrm>
            <a:off x="4863038" y="5410639"/>
            <a:ext cx="902811" cy="30777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C82686F-C0BD-6CF9-54EF-1103E11F0894}"/>
              </a:ext>
            </a:extLst>
          </p:cNvPr>
          <p:cNvSpPr txBox="1"/>
          <p:nvPr/>
        </p:nvSpPr>
        <p:spPr>
          <a:xfrm>
            <a:off x="3652732" y="3084383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 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数据库模块</a:t>
            </a:r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BF5F02D4-967A-A659-0C92-EBA1E2959529}"/>
              </a:ext>
            </a:extLst>
          </p:cNvPr>
          <p:cNvSpPr/>
          <p:nvPr/>
        </p:nvSpPr>
        <p:spPr>
          <a:xfrm>
            <a:off x="3532340" y="1053211"/>
            <a:ext cx="341182" cy="64485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044246A-58C5-E4A6-580F-0D7541AF35C6}"/>
              </a:ext>
            </a:extLst>
          </p:cNvPr>
          <p:cNvSpPr txBox="1"/>
          <p:nvPr/>
        </p:nvSpPr>
        <p:spPr>
          <a:xfrm>
            <a:off x="2899255" y="599588"/>
            <a:ext cx="1709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数据库扩充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266CB1D-B58B-8D2D-3C6F-52E98605BDF2}"/>
              </a:ext>
            </a:extLst>
          </p:cNvPr>
          <p:cNvSpPr/>
          <p:nvPr/>
        </p:nvSpPr>
        <p:spPr>
          <a:xfrm>
            <a:off x="2883076" y="582524"/>
            <a:ext cx="1722223" cy="336459"/>
          </a:xfrm>
          <a:prstGeom prst="round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F712E9C2-AA56-CCD1-E245-BB29529713A3}"/>
              </a:ext>
            </a:extLst>
          </p:cNvPr>
          <p:cNvSpPr/>
          <p:nvPr/>
        </p:nvSpPr>
        <p:spPr>
          <a:xfrm>
            <a:off x="3399171" y="3571725"/>
            <a:ext cx="994744" cy="309212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977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CCE378-2118-9841-3CF4-38DA689A78AF}"/>
              </a:ext>
            </a:extLst>
          </p:cNvPr>
          <p:cNvSpPr txBox="1"/>
          <p:nvPr/>
        </p:nvSpPr>
        <p:spPr>
          <a:xfrm>
            <a:off x="181241" y="199044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数据扩增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D2A96B-08D3-DC05-109A-C2ED66375722}"/>
              </a:ext>
            </a:extLst>
          </p:cNvPr>
          <p:cNvSpPr txBox="1"/>
          <p:nvPr/>
        </p:nvSpPr>
        <p:spPr>
          <a:xfrm>
            <a:off x="908138" y="100208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目的：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9C8B2E-D6ED-398C-3484-640D99C16330}"/>
              </a:ext>
            </a:extLst>
          </p:cNvPr>
          <p:cNvSpPr txBox="1"/>
          <p:nvPr/>
        </p:nvSpPr>
        <p:spPr>
          <a:xfrm>
            <a:off x="1133606" y="1340636"/>
            <a:ext cx="3223959" cy="1011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扩充数量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提升数据质量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减少小模型的在线实时推理的压力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1F1F0A0-0D5F-F11C-5190-AE38AB816A24}"/>
              </a:ext>
            </a:extLst>
          </p:cNvPr>
          <p:cNvSpPr/>
          <p:nvPr/>
        </p:nvSpPr>
        <p:spPr>
          <a:xfrm>
            <a:off x="632565" y="920664"/>
            <a:ext cx="3995803" cy="165343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7A6281DF-3400-5E26-D379-A91A26FFFB43}"/>
              </a:ext>
            </a:extLst>
          </p:cNvPr>
          <p:cNvSpPr/>
          <p:nvPr/>
        </p:nvSpPr>
        <p:spPr>
          <a:xfrm>
            <a:off x="4872625" y="1615858"/>
            <a:ext cx="926926" cy="30688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4504B8-D042-4AB4-E2C0-85114B389CCF}"/>
              </a:ext>
            </a:extLst>
          </p:cNvPr>
          <p:cNvSpPr txBox="1"/>
          <p:nvPr/>
        </p:nvSpPr>
        <p:spPr>
          <a:xfrm>
            <a:off x="6284027" y="15534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用户体验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D6617A-5C7C-3F3C-DD1D-26F18B50C33D}"/>
              </a:ext>
            </a:extLst>
          </p:cNvPr>
          <p:cNvSpPr txBox="1"/>
          <p:nvPr/>
        </p:nvSpPr>
        <p:spPr>
          <a:xfrm>
            <a:off x="544883" y="2895609"/>
            <a:ext cx="11200502" cy="1286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不论是冷启动还是其他大模型的离线数据扩充都称为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数据扩增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，都归属于离线更新任务，即根据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中小模型推理得到的新生成的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，对其他大模型跟进离线推理并将结果保存到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的相对应的大模型的数据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库中，为后续进行在线服务。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4BC5F9-1D46-1B9E-0DE8-17DBDBDD455F}"/>
              </a:ext>
            </a:extLst>
          </p:cNvPr>
          <p:cNvSpPr txBox="1"/>
          <p:nvPr/>
        </p:nvSpPr>
        <p:spPr>
          <a:xfrm>
            <a:off x="1417355" y="4513100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离线服务：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D43E42-5546-1393-5E21-A0E23DA4833F}"/>
              </a:ext>
            </a:extLst>
          </p:cNvPr>
          <p:cNvSpPr txBox="1"/>
          <p:nvPr/>
        </p:nvSpPr>
        <p:spPr>
          <a:xfrm>
            <a:off x="1417355" y="574787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在线服务：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4FF967-52B2-B99B-4EFF-45355AE8A8A8}"/>
              </a:ext>
            </a:extLst>
          </p:cNvPr>
          <p:cNvSpPr txBox="1"/>
          <p:nvPr/>
        </p:nvSpPr>
        <p:spPr>
          <a:xfrm>
            <a:off x="1905147" y="6142901"/>
            <a:ext cx="7160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用户在使用服务中，实时可以获得的信息，负责该任务的服务则为在线服务。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D79A67-A206-B5DF-6489-1ED71F5C4B82}"/>
              </a:ext>
            </a:extLst>
          </p:cNvPr>
          <p:cNvSpPr txBox="1"/>
          <p:nvPr/>
        </p:nvSpPr>
        <p:spPr>
          <a:xfrm>
            <a:off x="1889057" y="5019364"/>
            <a:ext cx="7160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用户在使用服务中，实时可以获得的信息，负责该任务的服务则为在线服务。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8C86057-A4AE-4F7E-3E68-9E3B4FE980D7}"/>
              </a:ext>
            </a:extLst>
          </p:cNvPr>
          <p:cNvSpPr/>
          <p:nvPr/>
        </p:nvSpPr>
        <p:spPr>
          <a:xfrm>
            <a:off x="374650" y="2799916"/>
            <a:ext cx="11370735" cy="1511555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154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7B2671-4D58-B1C3-ACE4-67EFF8AB52F4}"/>
              </a:ext>
            </a:extLst>
          </p:cNvPr>
          <p:cNvSpPr txBox="1"/>
          <p:nvPr/>
        </p:nvSpPr>
        <p:spPr>
          <a:xfrm>
            <a:off x="920663" y="363255"/>
            <a:ext cx="3828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离线任务中的新增数据问题：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840163-F5D8-A8C1-778B-6762A49E7DB4}"/>
              </a:ext>
            </a:extLst>
          </p:cNvPr>
          <p:cNvSpPr txBox="1"/>
          <p:nvPr/>
        </p:nvSpPr>
        <p:spPr>
          <a:xfrm>
            <a:off x="920663" y="4015514"/>
            <a:ext cx="795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冷启动的人工创建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值与用户真实输入的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值的分开处理问题：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203297-2825-FD13-DE3F-0DFB24444C27}"/>
              </a:ext>
            </a:extLst>
          </p:cNvPr>
          <p:cNvSpPr txBox="1"/>
          <p:nvPr/>
        </p:nvSpPr>
        <p:spPr>
          <a:xfrm>
            <a:off x="1461964" y="4801901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为什么要分开处理？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9AFC65-8266-8668-C55C-F809153280B3}"/>
              </a:ext>
            </a:extLst>
          </p:cNvPr>
          <p:cNvSpPr txBox="1"/>
          <p:nvPr/>
        </p:nvSpPr>
        <p:spPr>
          <a:xfrm>
            <a:off x="1346548" y="94571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如何区分出新增数据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7EA700-9EB2-7E80-C287-91F83782D05B}"/>
              </a:ext>
            </a:extLst>
          </p:cNvPr>
          <p:cNvSpPr txBox="1"/>
          <p:nvPr/>
        </p:nvSpPr>
        <p:spPr>
          <a:xfrm>
            <a:off x="1659699" y="1588211"/>
            <a:ext cx="7096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通过时间表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，可知新增数据的创建时间，完成对新增数据的筛选；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9020B3-6A1D-BEDE-B780-70B0F250BF4F}"/>
              </a:ext>
            </a:extLst>
          </p:cNvPr>
          <p:cNvSpPr txBox="1"/>
          <p:nvPr/>
        </p:nvSpPr>
        <p:spPr>
          <a:xfrm>
            <a:off x="1659699" y="5359762"/>
            <a:ext cx="9272090" cy="784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冷启动中人工创建的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值存在大量的无效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codehints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，对大模型推理来说可能是算力负担，且用户真实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输入的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codehints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的有效性更强，也更直接的增加用户体验、改善服务质量；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4FF5D0-60E1-C3A1-5385-F3F5540DDB01}"/>
              </a:ext>
            </a:extLst>
          </p:cNvPr>
          <p:cNvSpPr/>
          <p:nvPr/>
        </p:nvSpPr>
        <p:spPr>
          <a:xfrm>
            <a:off x="8636695" y="1526655"/>
            <a:ext cx="919939" cy="400110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EC1A95-32AD-DFDF-648B-230D7B93E4EF}"/>
              </a:ext>
            </a:extLst>
          </p:cNvPr>
          <p:cNvSpPr txBox="1"/>
          <p:nvPr/>
        </p:nvSpPr>
        <p:spPr>
          <a:xfrm>
            <a:off x="8696604" y="1566449"/>
            <a:ext cx="91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已验证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8CCD88-904F-D737-61B1-B9738C9EBB8E}"/>
              </a:ext>
            </a:extLst>
          </p:cNvPr>
          <p:cNvSpPr txBox="1"/>
          <p:nvPr/>
        </p:nvSpPr>
        <p:spPr>
          <a:xfrm>
            <a:off x="1659699" y="2291280"/>
            <a:ext cx="787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  <a:r>
              <a:rPr lang="en-US" altLang="zh-CN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自身并不存储这个数据，所以需要在数据结构中追加该数据创建的时间戳。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09C389-CB15-AF10-3C6B-AE2667694FC1}"/>
              </a:ext>
            </a:extLst>
          </p:cNvPr>
          <p:cNvSpPr txBox="1"/>
          <p:nvPr/>
        </p:nvSpPr>
        <p:spPr>
          <a:xfrm>
            <a:off x="2010427" y="2886347"/>
            <a:ext cx="3756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筛选数据时需要进行时间上的判别。</a:t>
            </a:r>
          </a:p>
        </p:txBody>
      </p:sp>
    </p:spTree>
    <p:extLst>
      <p:ext uri="{BB962C8B-B14F-4D97-AF65-F5344CB8AC3E}">
        <p14:creationId xmlns:p14="http://schemas.microsoft.com/office/powerpoint/2010/main" val="2275216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B19286-1F8D-0B42-CA90-241DA1A52BC1}"/>
              </a:ext>
            </a:extLst>
          </p:cNvPr>
          <p:cNvSpPr txBox="1"/>
          <p:nvPr/>
        </p:nvSpPr>
        <p:spPr>
          <a:xfrm>
            <a:off x="2673187" y="2556127"/>
            <a:ext cx="6032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04</a:t>
            </a: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Interaction Flow Chart</a:t>
            </a:r>
            <a:endParaRPr lang="zh-CN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055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2474B0-09D0-3B72-11DE-2BFBDAC2F851}"/>
              </a:ext>
            </a:extLst>
          </p:cNvPr>
          <p:cNvSpPr txBox="1"/>
          <p:nvPr/>
        </p:nvSpPr>
        <p:spPr>
          <a:xfrm>
            <a:off x="130625" y="7233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在线服务：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62E89F-673E-F466-1CAF-E3E84220C34C}"/>
              </a:ext>
            </a:extLst>
          </p:cNvPr>
          <p:cNvSpPr txBox="1"/>
          <p:nvPr/>
        </p:nvSpPr>
        <p:spPr>
          <a:xfrm>
            <a:off x="1468429" y="2303797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F7A061D-FFB1-1116-1500-BF49C410E868}"/>
              </a:ext>
            </a:extLst>
          </p:cNvPr>
          <p:cNvCxnSpPr>
            <a:cxnSpLocks/>
          </p:cNvCxnSpPr>
          <p:nvPr/>
        </p:nvCxnSpPr>
        <p:spPr>
          <a:xfrm flipV="1">
            <a:off x="1352685" y="2658448"/>
            <a:ext cx="1141785" cy="48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8447528-35D1-F722-3EB6-F63AC7311906}"/>
              </a:ext>
            </a:extLst>
          </p:cNvPr>
          <p:cNvSpPr txBox="1"/>
          <p:nvPr/>
        </p:nvSpPr>
        <p:spPr>
          <a:xfrm>
            <a:off x="5401118" y="2151785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命中 </a:t>
            </a:r>
            <a:r>
              <a: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(Y)</a:t>
            </a:r>
            <a:endParaRPr lang="zh-CN" altLang="en-US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16F663-D7A3-AAA8-0FE0-D6202270E05D}"/>
              </a:ext>
            </a:extLst>
          </p:cNvPr>
          <p:cNvSpPr/>
          <p:nvPr/>
        </p:nvSpPr>
        <p:spPr>
          <a:xfrm>
            <a:off x="2290831" y="1434325"/>
            <a:ext cx="2750895" cy="2166806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0F3196-2BE7-957B-BB0B-A4D9B2FDE6BA}"/>
              </a:ext>
            </a:extLst>
          </p:cNvPr>
          <p:cNvSpPr txBox="1"/>
          <p:nvPr/>
        </p:nvSpPr>
        <p:spPr>
          <a:xfrm>
            <a:off x="2959507" y="3074763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DB-4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9EED84-C04E-FEB3-41E9-9187F01CBC22}"/>
              </a:ext>
            </a:extLst>
          </p:cNvPr>
          <p:cNvSpPr/>
          <p:nvPr/>
        </p:nvSpPr>
        <p:spPr>
          <a:xfrm>
            <a:off x="2832068" y="3119418"/>
            <a:ext cx="1343638" cy="28002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AED4F0-A0A4-01BA-C1D8-C17C5039463A}"/>
              </a:ext>
            </a:extLst>
          </p:cNvPr>
          <p:cNvSpPr txBox="1"/>
          <p:nvPr/>
        </p:nvSpPr>
        <p:spPr>
          <a:xfrm>
            <a:off x="2505631" y="11148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查询操作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AFDD2D-21AF-C179-739C-3216A01CBC41}"/>
              </a:ext>
            </a:extLst>
          </p:cNvPr>
          <p:cNvSpPr txBox="1"/>
          <p:nvPr/>
        </p:nvSpPr>
        <p:spPr>
          <a:xfrm>
            <a:off x="130625" y="24630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codehint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FFB6DD-4AFA-0B94-9745-C20CD5870E50}"/>
              </a:ext>
            </a:extLst>
          </p:cNvPr>
          <p:cNvSpPr txBox="1"/>
          <p:nvPr/>
        </p:nvSpPr>
        <p:spPr>
          <a:xfrm>
            <a:off x="3634080" y="3663645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 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数据库模块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77F54BA-BD13-DCFC-F02B-60492A4EC9FD}"/>
              </a:ext>
            </a:extLst>
          </p:cNvPr>
          <p:cNvSpPr/>
          <p:nvPr/>
        </p:nvSpPr>
        <p:spPr>
          <a:xfrm>
            <a:off x="138924" y="2442682"/>
            <a:ext cx="1009990" cy="3919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C5B5A17-3BE2-6ECC-2E74-079301D5A131}"/>
              </a:ext>
            </a:extLst>
          </p:cNvPr>
          <p:cNvSpPr txBox="1"/>
          <p:nvPr/>
        </p:nvSpPr>
        <p:spPr>
          <a:xfrm>
            <a:off x="2957037" y="261006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DB-3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276341-DB26-0477-8F41-A015C7A44653}"/>
              </a:ext>
            </a:extLst>
          </p:cNvPr>
          <p:cNvSpPr/>
          <p:nvPr/>
        </p:nvSpPr>
        <p:spPr>
          <a:xfrm>
            <a:off x="2829598" y="2654720"/>
            <a:ext cx="1343638" cy="28002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5B258C-D72F-B6FF-B579-A74E49E47BCA}"/>
              </a:ext>
            </a:extLst>
          </p:cNvPr>
          <p:cNvSpPr txBox="1"/>
          <p:nvPr/>
        </p:nvSpPr>
        <p:spPr>
          <a:xfrm>
            <a:off x="2961838" y="2148396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DB-2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A2672F4-32E1-6C2C-C843-103E453C8831}"/>
              </a:ext>
            </a:extLst>
          </p:cNvPr>
          <p:cNvSpPr/>
          <p:nvPr/>
        </p:nvSpPr>
        <p:spPr>
          <a:xfrm>
            <a:off x="2834399" y="2193051"/>
            <a:ext cx="1343638" cy="28002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664D260-7417-93D8-B4FE-CC342A00B952}"/>
              </a:ext>
            </a:extLst>
          </p:cNvPr>
          <p:cNvSpPr txBox="1"/>
          <p:nvPr/>
        </p:nvSpPr>
        <p:spPr>
          <a:xfrm>
            <a:off x="2957037" y="164055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DB-1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C7A337-EA34-B793-4A7E-5A5B7E95E27B}"/>
              </a:ext>
            </a:extLst>
          </p:cNvPr>
          <p:cNvSpPr/>
          <p:nvPr/>
        </p:nvSpPr>
        <p:spPr>
          <a:xfrm>
            <a:off x="2829598" y="1685213"/>
            <a:ext cx="1343638" cy="28002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83A98B2C-7C23-3505-E456-0A7B7F724366}"/>
              </a:ext>
            </a:extLst>
          </p:cNvPr>
          <p:cNvSpPr/>
          <p:nvPr/>
        </p:nvSpPr>
        <p:spPr>
          <a:xfrm>
            <a:off x="4460779" y="1777285"/>
            <a:ext cx="337997" cy="1531797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B5B8EB0-E272-306C-779C-607042108CDE}"/>
              </a:ext>
            </a:extLst>
          </p:cNvPr>
          <p:cNvCxnSpPr>
            <a:cxnSpLocks/>
          </p:cNvCxnSpPr>
          <p:nvPr/>
        </p:nvCxnSpPr>
        <p:spPr>
          <a:xfrm flipV="1">
            <a:off x="5200164" y="2540739"/>
            <a:ext cx="1141785" cy="48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8FBD5F9B-759C-CC3B-040F-D03F82D885B0}"/>
              </a:ext>
            </a:extLst>
          </p:cNvPr>
          <p:cNvSpPr/>
          <p:nvPr/>
        </p:nvSpPr>
        <p:spPr>
          <a:xfrm>
            <a:off x="6500387" y="2052835"/>
            <a:ext cx="200954" cy="1021927"/>
          </a:xfrm>
          <a:prstGeom prst="leftBrac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大括号 30">
            <a:extLst>
              <a:ext uri="{FF2B5EF4-FFF2-40B4-BE49-F238E27FC236}">
                <a16:creationId xmlns:a16="http://schemas.microsoft.com/office/drawing/2014/main" id="{AEEA01E7-A25B-2D0B-A383-FCDF3971EB89}"/>
              </a:ext>
            </a:extLst>
          </p:cNvPr>
          <p:cNvSpPr/>
          <p:nvPr/>
        </p:nvSpPr>
        <p:spPr>
          <a:xfrm>
            <a:off x="7466842" y="2052836"/>
            <a:ext cx="223268" cy="1021927"/>
          </a:xfrm>
          <a:prstGeom prst="rightBrac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6036534-AE9A-8717-32EA-1EEEB3AC9F94}"/>
              </a:ext>
            </a:extLst>
          </p:cNvPr>
          <p:cNvSpPr/>
          <p:nvPr/>
        </p:nvSpPr>
        <p:spPr>
          <a:xfrm>
            <a:off x="6754969" y="2193051"/>
            <a:ext cx="711873" cy="1107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E1DE2DD-57F7-98FE-9963-8994F0F8A962}"/>
              </a:ext>
            </a:extLst>
          </p:cNvPr>
          <p:cNvSpPr/>
          <p:nvPr/>
        </p:nvSpPr>
        <p:spPr>
          <a:xfrm>
            <a:off x="8483713" y="5319277"/>
            <a:ext cx="711873" cy="1107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21244A7-F430-B857-162B-564E63FF71A7}"/>
              </a:ext>
            </a:extLst>
          </p:cNvPr>
          <p:cNvSpPr/>
          <p:nvPr/>
        </p:nvSpPr>
        <p:spPr>
          <a:xfrm>
            <a:off x="6752477" y="2655622"/>
            <a:ext cx="711873" cy="1107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B2D7435-9237-D58C-E896-00960578DC01}"/>
              </a:ext>
            </a:extLst>
          </p:cNvPr>
          <p:cNvSpPr/>
          <p:nvPr/>
        </p:nvSpPr>
        <p:spPr>
          <a:xfrm>
            <a:off x="6752477" y="2865192"/>
            <a:ext cx="711873" cy="1107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1717C85-6845-2387-2D18-D5B5BCBECA82}"/>
              </a:ext>
            </a:extLst>
          </p:cNvPr>
          <p:cNvCxnSpPr>
            <a:cxnSpLocks/>
          </p:cNvCxnSpPr>
          <p:nvPr/>
        </p:nvCxnSpPr>
        <p:spPr>
          <a:xfrm flipH="1" flipV="1">
            <a:off x="8950817" y="975508"/>
            <a:ext cx="6723" cy="1588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4538AA8-D52F-06C4-6362-1F6B960C73B0}"/>
              </a:ext>
            </a:extLst>
          </p:cNvPr>
          <p:cNvCxnSpPr>
            <a:cxnSpLocks/>
          </p:cNvCxnSpPr>
          <p:nvPr/>
        </p:nvCxnSpPr>
        <p:spPr>
          <a:xfrm flipH="1">
            <a:off x="689587" y="975508"/>
            <a:ext cx="8267953" cy="25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E83DEE-2777-6A44-710F-EAC17E7BE1D6}"/>
              </a:ext>
            </a:extLst>
          </p:cNvPr>
          <p:cNvCxnSpPr>
            <a:cxnSpLocks/>
          </p:cNvCxnSpPr>
          <p:nvPr/>
        </p:nvCxnSpPr>
        <p:spPr>
          <a:xfrm>
            <a:off x="689587" y="1001445"/>
            <a:ext cx="0" cy="120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CAEE926-D34A-DC12-7802-141CC190F16D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7690110" y="2563800"/>
            <a:ext cx="1267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76300EC-7808-70E3-AEBE-AE45DF65F3C1}"/>
              </a:ext>
            </a:extLst>
          </p:cNvPr>
          <p:cNvSpPr txBox="1"/>
          <p:nvPr/>
        </p:nvSpPr>
        <p:spPr>
          <a:xfrm>
            <a:off x="7443888" y="31363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打包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696E947-19F2-C0FA-B9DA-86FBF993BA79}"/>
              </a:ext>
            </a:extLst>
          </p:cNvPr>
          <p:cNvSpPr txBox="1"/>
          <p:nvPr/>
        </p:nvSpPr>
        <p:spPr>
          <a:xfrm>
            <a:off x="3724234" y="4315202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未命中 </a:t>
            </a:r>
            <a:r>
              <a: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(N)</a:t>
            </a:r>
            <a:endParaRPr lang="zh-CN" altLang="en-US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54AD0B8-BFAD-A6FF-46F7-58921E8C7E20}"/>
              </a:ext>
            </a:extLst>
          </p:cNvPr>
          <p:cNvCxnSpPr>
            <a:cxnSpLocks/>
          </p:cNvCxnSpPr>
          <p:nvPr/>
        </p:nvCxnSpPr>
        <p:spPr>
          <a:xfrm>
            <a:off x="3666278" y="3980864"/>
            <a:ext cx="0" cy="109251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11CC96C-5EE5-6E50-CFF9-2D660186A1D4}"/>
              </a:ext>
            </a:extLst>
          </p:cNvPr>
          <p:cNvSpPr txBox="1"/>
          <p:nvPr/>
        </p:nvSpPr>
        <p:spPr>
          <a:xfrm>
            <a:off x="3003137" y="524936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模型在线推理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7F7CE8E-AD6D-6A55-1DC2-8F07C666D986}"/>
              </a:ext>
            </a:extLst>
          </p:cNvPr>
          <p:cNvSpPr/>
          <p:nvPr/>
        </p:nvSpPr>
        <p:spPr>
          <a:xfrm>
            <a:off x="2997527" y="5166918"/>
            <a:ext cx="1273105" cy="41675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41D6C84-10D1-9860-FEAD-2C3A256B41A0}"/>
              </a:ext>
            </a:extLst>
          </p:cNvPr>
          <p:cNvSpPr txBox="1"/>
          <p:nvPr/>
        </p:nvSpPr>
        <p:spPr>
          <a:xfrm>
            <a:off x="3116255" y="5627916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codegen-350M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AC32B8E-E549-B701-E9A2-18813DC74FFA}"/>
              </a:ext>
            </a:extLst>
          </p:cNvPr>
          <p:cNvSpPr/>
          <p:nvPr/>
        </p:nvSpPr>
        <p:spPr>
          <a:xfrm>
            <a:off x="5401118" y="5234603"/>
            <a:ext cx="1912355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466BFA3F-510F-810D-76FD-ECD5A9F8422C}"/>
              </a:ext>
            </a:extLst>
          </p:cNvPr>
          <p:cNvSpPr/>
          <p:nvPr/>
        </p:nvSpPr>
        <p:spPr>
          <a:xfrm>
            <a:off x="5203134" y="4982195"/>
            <a:ext cx="2261216" cy="78490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5721994-13DA-5F63-A810-9B44B72538E1}"/>
              </a:ext>
            </a:extLst>
          </p:cNvPr>
          <p:cNvSpPr txBox="1"/>
          <p:nvPr/>
        </p:nvSpPr>
        <p:spPr>
          <a:xfrm>
            <a:off x="5421191" y="521768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key-value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存入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C7376BB-B774-2F37-793B-5A5CCF4C60AF}"/>
              </a:ext>
            </a:extLst>
          </p:cNvPr>
          <p:cNvCxnSpPr>
            <a:cxnSpLocks/>
          </p:cNvCxnSpPr>
          <p:nvPr/>
        </p:nvCxnSpPr>
        <p:spPr>
          <a:xfrm flipV="1">
            <a:off x="4399502" y="5368504"/>
            <a:ext cx="704640" cy="61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8E6CAB5-A1F8-CD14-70FC-7351DD05EA97}"/>
              </a:ext>
            </a:extLst>
          </p:cNvPr>
          <p:cNvCxnSpPr>
            <a:cxnSpLocks/>
          </p:cNvCxnSpPr>
          <p:nvPr/>
        </p:nvCxnSpPr>
        <p:spPr>
          <a:xfrm flipV="1">
            <a:off x="7529947" y="5373815"/>
            <a:ext cx="704640" cy="61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左大括号 73">
            <a:extLst>
              <a:ext uri="{FF2B5EF4-FFF2-40B4-BE49-F238E27FC236}">
                <a16:creationId xmlns:a16="http://schemas.microsoft.com/office/drawing/2014/main" id="{828C6C05-1F24-8CF6-E3A2-C9134D9CBEB9}"/>
              </a:ext>
            </a:extLst>
          </p:cNvPr>
          <p:cNvSpPr/>
          <p:nvPr/>
        </p:nvSpPr>
        <p:spPr>
          <a:xfrm>
            <a:off x="8303516" y="4976050"/>
            <a:ext cx="173474" cy="784908"/>
          </a:xfrm>
          <a:prstGeom prst="leftBrac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右大括号 74">
            <a:extLst>
              <a:ext uri="{FF2B5EF4-FFF2-40B4-BE49-F238E27FC236}">
                <a16:creationId xmlns:a16="http://schemas.microsoft.com/office/drawing/2014/main" id="{6D1EB78F-ED7D-B55A-A5DD-1A519613B07D}"/>
              </a:ext>
            </a:extLst>
          </p:cNvPr>
          <p:cNvSpPr/>
          <p:nvPr/>
        </p:nvSpPr>
        <p:spPr>
          <a:xfrm>
            <a:off x="9229419" y="4970614"/>
            <a:ext cx="173474" cy="784909"/>
          </a:xfrm>
          <a:prstGeom prst="rightBrac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FC5692F-A9A2-7804-7B35-9104EAE0B583}"/>
              </a:ext>
            </a:extLst>
          </p:cNvPr>
          <p:cNvSpPr/>
          <p:nvPr/>
        </p:nvSpPr>
        <p:spPr>
          <a:xfrm>
            <a:off x="6763629" y="2391643"/>
            <a:ext cx="711873" cy="1107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D2690C1-D39C-BBCB-187A-6745839251B4}"/>
              </a:ext>
            </a:extLst>
          </p:cNvPr>
          <p:cNvCxnSpPr>
            <a:cxnSpLocks/>
          </p:cNvCxnSpPr>
          <p:nvPr/>
        </p:nvCxnSpPr>
        <p:spPr>
          <a:xfrm flipV="1">
            <a:off x="9560465" y="5354948"/>
            <a:ext cx="704640" cy="61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E5FF72F-4634-9376-42CD-96939EE18EA5}"/>
              </a:ext>
            </a:extLst>
          </p:cNvPr>
          <p:cNvCxnSpPr>
            <a:cxnSpLocks/>
          </p:cNvCxnSpPr>
          <p:nvPr/>
        </p:nvCxnSpPr>
        <p:spPr>
          <a:xfrm flipH="1" flipV="1">
            <a:off x="10242059" y="975508"/>
            <a:ext cx="23046" cy="4379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0E6FB7B-3230-A250-8997-8234262DA682}"/>
              </a:ext>
            </a:extLst>
          </p:cNvPr>
          <p:cNvCxnSpPr>
            <a:cxnSpLocks/>
          </p:cNvCxnSpPr>
          <p:nvPr/>
        </p:nvCxnSpPr>
        <p:spPr>
          <a:xfrm flipH="1" flipV="1">
            <a:off x="8957540" y="969363"/>
            <a:ext cx="1284519" cy="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箭头: 上 83">
            <a:extLst>
              <a:ext uri="{FF2B5EF4-FFF2-40B4-BE49-F238E27FC236}">
                <a16:creationId xmlns:a16="http://schemas.microsoft.com/office/drawing/2014/main" id="{0A95629A-7912-B82F-3FA4-0B690E658C07}"/>
              </a:ext>
            </a:extLst>
          </p:cNvPr>
          <p:cNvSpPr/>
          <p:nvPr/>
        </p:nvSpPr>
        <p:spPr>
          <a:xfrm>
            <a:off x="6987250" y="3303057"/>
            <a:ext cx="309086" cy="585051"/>
          </a:xfrm>
          <a:prstGeom prst="up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74B2A55-0A70-F771-B58D-DED6C86C2D1E}"/>
              </a:ext>
            </a:extLst>
          </p:cNvPr>
          <p:cNvSpPr txBox="1"/>
          <p:nvPr/>
        </p:nvSpPr>
        <p:spPr>
          <a:xfrm>
            <a:off x="6402588" y="3980864"/>
            <a:ext cx="2082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</a:t>
            </a:r>
            <a:r>
              <a: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num_requests+1</a:t>
            </a:r>
            <a:endParaRPr lang="zh-CN" altLang="en-US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D5AE6CB5-764B-B437-5EFE-DCEFBC8DFC4B}"/>
              </a:ext>
            </a:extLst>
          </p:cNvPr>
          <p:cNvSpPr/>
          <p:nvPr/>
        </p:nvSpPr>
        <p:spPr>
          <a:xfrm>
            <a:off x="6368941" y="3953935"/>
            <a:ext cx="2036507" cy="333508"/>
          </a:xfrm>
          <a:prstGeom prst="roundRect">
            <a:avLst/>
          </a:prstGeom>
          <a:noFill/>
          <a:ln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0E6E4BA-039E-C78C-24A3-30A7E9BDE0B7}"/>
              </a:ext>
            </a:extLst>
          </p:cNvPr>
          <p:cNvSpPr txBox="1"/>
          <p:nvPr/>
        </p:nvSpPr>
        <p:spPr>
          <a:xfrm>
            <a:off x="6228824" y="5797193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 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数据库模块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8B73D53-602E-EDAD-0D43-885098BF6F25}"/>
              </a:ext>
            </a:extLst>
          </p:cNvPr>
          <p:cNvSpPr txBox="1"/>
          <p:nvPr/>
        </p:nvSpPr>
        <p:spPr>
          <a:xfrm>
            <a:off x="9080369" y="57971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打包</a:t>
            </a:r>
          </a:p>
        </p:txBody>
      </p:sp>
    </p:spTree>
    <p:extLst>
      <p:ext uri="{BB962C8B-B14F-4D97-AF65-F5344CB8AC3E}">
        <p14:creationId xmlns:p14="http://schemas.microsoft.com/office/powerpoint/2010/main" val="2014364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35F21D-2380-FD37-D5BF-BDC930ABCCC9}"/>
              </a:ext>
            </a:extLst>
          </p:cNvPr>
          <p:cNvSpPr txBox="1"/>
          <p:nvPr/>
        </p:nvSpPr>
        <p:spPr>
          <a:xfrm>
            <a:off x="336365" y="180503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离线服务：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9508F2-D69B-1B4F-2009-BC2650C03875}"/>
              </a:ext>
            </a:extLst>
          </p:cNvPr>
          <p:cNvSpPr txBox="1"/>
          <p:nvPr/>
        </p:nvSpPr>
        <p:spPr>
          <a:xfrm>
            <a:off x="1207422" y="860534"/>
            <a:ext cx="6596678" cy="870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冷启动相关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小模型的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值遍历、大模型推理及扩充对应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 DB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C7D71A-9A04-3145-277F-0E2903841A9C}"/>
              </a:ext>
            </a:extLst>
          </p:cNvPr>
          <p:cNvSpPr txBox="1"/>
          <p:nvPr/>
        </p:nvSpPr>
        <p:spPr>
          <a:xfrm>
            <a:off x="710898" y="206167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冷启动相关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FB6DAF68-17F5-86AB-E605-846B45828B7A}"/>
              </a:ext>
            </a:extLst>
          </p:cNvPr>
          <p:cNvSpPr/>
          <p:nvPr/>
        </p:nvSpPr>
        <p:spPr>
          <a:xfrm>
            <a:off x="1061471" y="905851"/>
            <a:ext cx="145951" cy="870751"/>
          </a:xfrm>
          <a:prstGeom prst="leftBrac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A8107F-FE0E-EC9C-6EF8-D19F5698B055}"/>
              </a:ext>
            </a:extLst>
          </p:cNvPr>
          <p:cNvSpPr txBox="1"/>
          <p:nvPr/>
        </p:nvSpPr>
        <p:spPr>
          <a:xfrm>
            <a:off x="1362008" y="2551501"/>
            <a:ext cx="6636753" cy="784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使用本地文件进行切词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核心在于切分算法，即减少无效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keys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数量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进行模型推理并扩充对应的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 DB (</a:t>
            </a: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加速的关键在于多线性并行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4291FE87-E832-6FDF-440D-3EAB8F2DD05E}"/>
              </a:ext>
            </a:extLst>
          </p:cNvPr>
          <p:cNvSpPr/>
          <p:nvPr/>
        </p:nvSpPr>
        <p:spPr>
          <a:xfrm>
            <a:off x="1202147" y="2720302"/>
            <a:ext cx="172649" cy="166255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2AFF73-4D0F-DDFA-083B-E3F81E4EE942}"/>
              </a:ext>
            </a:extLst>
          </p:cNvPr>
          <p:cNvSpPr txBox="1"/>
          <p:nvPr/>
        </p:nvSpPr>
        <p:spPr>
          <a:xfrm>
            <a:off x="710898" y="3700718"/>
            <a:ext cx="6631944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小模型的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keys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值遍历、大模型推理及扩充对应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 DB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52B513-93C4-BFC1-D4B5-39183D056748}"/>
              </a:ext>
            </a:extLst>
          </p:cNvPr>
          <p:cNvSpPr txBox="1"/>
          <p:nvPr/>
        </p:nvSpPr>
        <p:spPr>
          <a:xfrm>
            <a:off x="1362008" y="4327007"/>
            <a:ext cx="8539517" cy="1286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从小模型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codegen-350M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 DB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中取出所有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Keys(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此处需思考切分方法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使用多线程方法同步读取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并推进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TorchServe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的模型推理；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将结果存储到对应的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 DB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中；</a:t>
            </a:r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9A44F002-A88F-85AF-A273-4849B58B5BFE}"/>
              </a:ext>
            </a:extLst>
          </p:cNvPr>
          <p:cNvSpPr/>
          <p:nvPr/>
        </p:nvSpPr>
        <p:spPr>
          <a:xfrm>
            <a:off x="1189359" y="4536665"/>
            <a:ext cx="172649" cy="166255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0F865753-2105-D3F8-F98A-E9DAEE8997BC}"/>
              </a:ext>
            </a:extLst>
          </p:cNvPr>
          <p:cNvSpPr/>
          <p:nvPr/>
        </p:nvSpPr>
        <p:spPr>
          <a:xfrm>
            <a:off x="1202147" y="4926709"/>
            <a:ext cx="172649" cy="166255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AA78A52-F643-4999-D197-489B4CF2F588}"/>
              </a:ext>
            </a:extLst>
          </p:cNvPr>
          <p:cNvSpPr/>
          <p:nvPr/>
        </p:nvSpPr>
        <p:spPr>
          <a:xfrm>
            <a:off x="7950051" y="905851"/>
            <a:ext cx="3959505" cy="1901293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E6FC064-2829-AB90-31FF-C4DC7BC6CEF5}"/>
              </a:ext>
            </a:extLst>
          </p:cNvPr>
          <p:cNvSpPr txBox="1"/>
          <p:nvPr/>
        </p:nvSpPr>
        <p:spPr>
          <a:xfrm>
            <a:off x="8990536" y="102482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离线服务的注意点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E0A932-0265-3391-45FA-6CF40DFA9F76}"/>
              </a:ext>
            </a:extLst>
          </p:cNvPr>
          <p:cNvSpPr txBox="1"/>
          <p:nvPr/>
        </p:nvSpPr>
        <p:spPr>
          <a:xfrm>
            <a:off x="8082974" y="1482353"/>
            <a:ext cx="3788217" cy="1020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避开在线服务使用时间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(Redis Server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负载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需要自动化流程，以保证服务在夜间等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非服务时间进行自动更新；</a:t>
            </a:r>
          </a:p>
        </p:txBody>
      </p:sp>
    </p:spTree>
    <p:extLst>
      <p:ext uri="{BB962C8B-B14F-4D97-AF65-F5344CB8AC3E}">
        <p14:creationId xmlns:p14="http://schemas.microsoft.com/office/powerpoint/2010/main" val="3224598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390976EE-3159-A674-A619-B086CE7344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0" t="12890" r="6276" b="12547"/>
          <a:stretch/>
        </p:blipFill>
        <p:spPr>
          <a:xfrm>
            <a:off x="529728" y="1056419"/>
            <a:ext cx="6054573" cy="265926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C2DF3C-8040-927F-52B7-02CD4A9BE585}"/>
              </a:ext>
            </a:extLst>
          </p:cNvPr>
          <p:cNvSpPr txBox="1"/>
          <p:nvPr/>
        </p:nvSpPr>
        <p:spPr>
          <a:xfrm>
            <a:off x="397291" y="283779"/>
            <a:ext cx="5950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代码是否被用户使用的反馈信息收集端口说明：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628873-C901-E8DD-E9DA-0A37CA3CA61A}"/>
              </a:ext>
            </a:extLst>
          </p:cNvPr>
          <p:cNvSpPr txBox="1"/>
          <p:nvPr/>
        </p:nvSpPr>
        <p:spPr>
          <a:xfrm>
            <a:off x="7936119" y="1731432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客户端需提供的定位信息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F42B0FE-8813-FF9E-67F7-8A96C5B76D28}"/>
              </a:ext>
            </a:extLst>
          </p:cNvPr>
          <p:cNvSpPr/>
          <p:nvPr/>
        </p:nvSpPr>
        <p:spPr>
          <a:xfrm>
            <a:off x="7198293" y="1474867"/>
            <a:ext cx="4237771" cy="2036905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726324-A44D-7063-0745-E912B468C2A5}"/>
              </a:ext>
            </a:extLst>
          </p:cNvPr>
          <p:cNvSpPr txBox="1"/>
          <p:nvPr/>
        </p:nvSpPr>
        <p:spPr>
          <a:xfrm>
            <a:off x="7557747" y="2395088"/>
            <a:ext cx="1326004" cy="873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codehint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code_db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7E10575-6FBA-AD0F-B7A1-4994CF1B1E80}"/>
              </a:ext>
            </a:extLst>
          </p:cNvPr>
          <p:cNvSpPr/>
          <p:nvPr/>
        </p:nvSpPr>
        <p:spPr>
          <a:xfrm>
            <a:off x="8942207" y="2580933"/>
            <a:ext cx="483877" cy="20330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EC682A-50F6-EE66-40A8-F41AB4861266}"/>
              </a:ext>
            </a:extLst>
          </p:cNvPr>
          <p:cNvSpPr txBox="1"/>
          <p:nvPr/>
        </p:nvSpPr>
        <p:spPr>
          <a:xfrm>
            <a:off x="9727806" y="2493320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C041F04-91ED-F373-FF4C-C1104418FA3A}"/>
              </a:ext>
            </a:extLst>
          </p:cNvPr>
          <p:cNvSpPr/>
          <p:nvPr/>
        </p:nvSpPr>
        <p:spPr>
          <a:xfrm>
            <a:off x="8942207" y="2959988"/>
            <a:ext cx="483877" cy="20330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57428B-18F8-3B72-8BE8-A51F594D8847}"/>
              </a:ext>
            </a:extLst>
          </p:cNvPr>
          <p:cNvSpPr txBox="1"/>
          <p:nvPr/>
        </p:nvSpPr>
        <p:spPr>
          <a:xfrm>
            <a:off x="9676016" y="2892362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Redis_db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38576F-E370-0968-5E59-2B91BF087763}"/>
              </a:ext>
            </a:extLst>
          </p:cNvPr>
          <p:cNvSpPr txBox="1"/>
          <p:nvPr/>
        </p:nvSpPr>
        <p:spPr>
          <a:xfrm>
            <a:off x="6006740" y="4634602"/>
            <a:ext cx="5596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“codegen-6B” : “---” ,  “num_requests” : “---”,  “adoption” : “---”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042B87-776F-AEC9-CD38-6CD82A9C6001}"/>
              </a:ext>
            </a:extLst>
          </p:cNvPr>
          <p:cNvSpPr/>
          <p:nvPr/>
        </p:nvSpPr>
        <p:spPr>
          <a:xfrm>
            <a:off x="5691234" y="4568121"/>
            <a:ext cx="5836513" cy="46166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D08BC5C-BC90-3258-F69A-7F4A563FFC5A}"/>
              </a:ext>
            </a:extLst>
          </p:cNvPr>
          <p:cNvSpPr txBox="1"/>
          <p:nvPr/>
        </p:nvSpPr>
        <p:spPr>
          <a:xfrm>
            <a:off x="5844679" y="5893360"/>
            <a:ext cx="5596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“codegen-6B” : “---” ,  “num_requests” : “---”,  “adoption” : “---”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198162-185C-FB98-91A5-491308A63885}"/>
              </a:ext>
            </a:extLst>
          </p:cNvPr>
          <p:cNvSpPr/>
          <p:nvPr/>
        </p:nvSpPr>
        <p:spPr>
          <a:xfrm>
            <a:off x="5691234" y="5821604"/>
            <a:ext cx="5836513" cy="41031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076C26-85D0-6BA3-6458-81F83F14E520}"/>
              </a:ext>
            </a:extLst>
          </p:cNvPr>
          <p:cNvSpPr txBox="1"/>
          <p:nvPr/>
        </p:nvSpPr>
        <p:spPr>
          <a:xfrm>
            <a:off x="4847821" y="4568122"/>
            <a:ext cx="27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1CB44FA-99FD-F474-A7CA-4EC71A9AFF94}"/>
              </a:ext>
            </a:extLst>
          </p:cNvPr>
          <p:cNvSpPr/>
          <p:nvPr/>
        </p:nvSpPr>
        <p:spPr>
          <a:xfrm>
            <a:off x="3622450" y="4303169"/>
            <a:ext cx="8157545" cy="2322511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834F4DB-FE00-4BB4-6733-660DF0CC0358}"/>
              </a:ext>
            </a:extLst>
          </p:cNvPr>
          <p:cNvSpPr txBox="1"/>
          <p:nvPr/>
        </p:nvSpPr>
        <p:spPr>
          <a:xfrm>
            <a:off x="3675705" y="464265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codehint-1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1F4CF9B-88A7-67FE-8AD9-BF2172361970}"/>
              </a:ext>
            </a:extLst>
          </p:cNvPr>
          <p:cNvSpPr txBox="1"/>
          <p:nvPr/>
        </p:nvSpPr>
        <p:spPr>
          <a:xfrm>
            <a:off x="3622451" y="564462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codehint-2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966D7B6B-82FA-F1F4-148A-BFD27E146B1B}"/>
              </a:ext>
            </a:extLst>
          </p:cNvPr>
          <p:cNvSpPr/>
          <p:nvPr/>
        </p:nvSpPr>
        <p:spPr>
          <a:xfrm>
            <a:off x="5318305" y="4458090"/>
            <a:ext cx="116416" cy="210322"/>
          </a:xfrm>
          <a:prstGeom prst="lef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2FC5D5C2-B0E3-0743-29D7-C95A7D84C91E}"/>
              </a:ext>
            </a:extLst>
          </p:cNvPr>
          <p:cNvSpPr/>
          <p:nvPr/>
        </p:nvSpPr>
        <p:spPr>
          <a:xfrm>
            <a:off x="5422738" y="4980865"/>
            <a:ext cx="117380" cy="23995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470027F-F1C8-85E0-9DE8-6ADADC5007FA}"/>
              </a:ext>
            </a:extLst>
          </p:cNvPr>
          <p:cNvSpPr txBox="1"/>
          <p:nvPr/>
        </p:nvSpPr>
        <p:spPr>
          <a:xfrm>
            <a:off x="796279" y="5154165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DB-2:  codegen-6B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D69C62A-0956-715E-2612-5C21257CA328}"/>
              </a:ext>
            </a:extLst>
          </p:cNvPr>
          <p:cNvSpPr txBox="1"/>
          <p:nvPr/>
        </p:nvSpPr>
        <p:spPr>
          <a:xfrm>
            <a:off x="4031344" y="622557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E370C71-4678-E071-58D9-5A1D578D93D0}"/>
              </a:ext>
            </a:extLst>
          </p:cNvPr>
          <p:cNvSpPr txBox="1"/>
          <p:nvPr/>
        </p:nvSpPr>
        <p:spPr>
          <a:xfrm>
            <a:off x="4847821" y="5590771"/>
            <a:ext cx="27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93EB54EB-A705-2B85-823A-1D1215CFD69B}"/>
              </a:ext>
            </a:extLst>
          </p:cNvPr>
          <p:cNvSpPr/>
          <p:nvPr/>
        </p:nvSpPr>
        <p:spPr>
          <a:xfrm>
            <a:off x="5357558" y="5523497"/>
            <a:ext cx="116416" cy="210322"/>
          </a:xfrm>
          <a:prstGeom prst="lef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987460EC-037F-DD4A-72D4-693D96D7773A}"/>
              </a:ext>
            </a:extLst>
          </p:cNvPr>
          <p:cNvSpPr/>
          <p:nvPr/>
        </p:nvSpPr>
        <p:spPr>
          <a:xfrm>
            <a:off x="5461991" y="6046272"/>
            <a:ext cx="117380" cy="23995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B543F46-7F79-4F3B-9690-94B308CBBB0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031344" y="2831874"/>
            <a:ext cx="3526403" cy="275889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644B270-78CF-1805-C50B-BF3290479359}"/>
              </a:ext>
            </a:extLst>
          </p:cNvPr>
          <p:cNvCxnSpPr>
            <a:stCxn id="7" idx="2"/>
            <a:endCxn id="24" idx="0"/>
          </p:cNvCxnSpPr>
          <p:nvPr/>
        </p:nvCxnSpPr>
        <p:spPr>
          <a:xfrm flipH="1">
            <a:off x="2084452" y="3268660"/>
            <a:ext cx="6136297" cy="188550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7C18390E-E1C5-D14C-5671-6A7E1A3AD28A}"/>
              </a:ext>
            </a:extLst>
          </p:cNvPr>
          <p:cNvSpPr/>
          <p:nvPr/>
        </p:nvSpPr>
        <p:spPr>
          <a:xfrm>
            <a:off x="9774621" y="5590771"/>
            <a:ext cx="1700698" cy="79111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08543DAA-6AF6-05C9-F5AB-3E0D4431D3EF}"/>
              </a:ext>
            </a:extLst>
          </p:cNvPr>
          <p:cNvSpPr/>
          <p:nvPr/>
        </p:nvSpPr>
        <p:spPr>
          <a:xfrm>
            <a:off x="11026401" y="5432893"/>
            <a:ext cx="145043" cy="435518"/>
          </a:xfrm>
          <a:prstGeom prst="down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4BCF48D-BFAC-F500-9D29-379F457CB547}"/>
              </a:ext>
            </a:extLst>
          </p:cNvPr>
          <p:cNvSpPr txBox="1"/>
          <p:nvPr/>
        </p:nvSpPr>
        <p:spPr>
          <a:xfrm>
            <a:off x="11089496" y="53635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3709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52D84D-E7B0-7E55-9927-651AB0B9806C}"/>
              </a:ext>
            </a:extLst>
          </p:cNvPr>
          <p:cNvSpPr txBox="1"/>
          <p:nvPr/>
        </p:nvSpPr>
        <p:spPr>
          <a:xfrm>
            <a:off x="318256" y="1469153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小模型的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online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实时推理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Redis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数据库沉淀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9AD0B-434A-7DC5-5589-A836107ACCAF}"/>
              </a:ext>
            </a:extLst>
          </p:cNvPr>
          <p:cNvSpPr txBox="1"/>
          <p:nvPr/>
        </p:nvSpPr>
        <p:spPr>
          <a:xfrm>
            <a:off x="289374" y="4526259"/>
            <a:ext cx="647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大模型的预热扩充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数据集方法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辅助小模型实时推理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D4EC65-D568-9716-F963-683DEE53B95C}"/>
              </a:ext>
            </a:extLst>
          </p:cNvPr>
          <p:cNvSpPr txBox="1"/>
          <p:nvPr/>
        </p:nvSpPr>
        <p:spPr>
          <a:xfrm>
            <a:off x="133527" y="7409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实现方案：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C8E7AD-3B3A-4694-200D-DDDFAC242CBA}"/>
              </a:ext>
            </a:extLst>
          </p:cNvPr>
          <p:cNvSpPr txBox="1"/>
          <p:nvPr/>
        </p:nvSpPr>
        <p:spPr>
          <a:xfrm>
            <a:off x="831823" y="2055191"/>
            <a:ext cx="5250155" cy="1153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为了应对多用户的高负载问题，需部署多机进行服务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NGINX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进行代理转发即可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进行数据沉淀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FD44A9-59B4-AA99-0175-DCD0DC80C1F6}"/>
              </a:ext>
            </a:extLst>
          </p:cNvPr>
          <p:cNvSpPr txBox="1"/>
          <p:nvPr/>
        </p:nvSpPr>
        <p:spPr>
          <a:xfrm>
            <a:off x="802941" y="5158464"/>
            <a:ext cx="4839786" cy="784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需准备大量预处理数据并使用大模型进行推理，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再使用小模型进行辅助实时推理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51B01FA-1F50-709F-C9AC-FD11688D78A3}"/>
              </a:ext>
            </a:extLst>
          </p:cNvPr>
          <p:cNvCxnSpPr/>
          <p:nvPr/>
        </p:nvCxnSpPr>
        <p:spPr>
          <a:xfrm>
            <a:off x="6826686" y="851501"/>
            <a:ext cx="43841" cy="58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5977C77-D12B-676F-690D-3FA27181102F}"/>
              </a:ext>
            </a:extLst>
          </p:cNvPr>
          <p:cNvSpPr txBox="1"/>
          <p:nvPr/>
        </p:nvSpPr>
        <p:spPr>
          <a:xfrm>
            <a:off x="7098051" y="73760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优劣及难度：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1E6E6FB-7D55-7117-2BA7-916F974F3EB7}"/>
              </a:ext>
            </a:extLst>
          </p:cNvPr>
          <p:cNvCxnSpPr/>
          <p:nvPr/>
        </p:nvCxnSpPr>
        <p:spPr>
          <a:xfrm>
            <a:off x="194153" y="3820438"/>
            <a:ext cx="11824570" cy="7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ADB4C23-1CEE-E187-84C9-F40B05520F1E}"/>
              </a:ext>
            </a:extLst>
          </p:cNvPr>
          <p:cNvSpPr txBox="1"/>
          <p:nvPr/>
        </p:nvSpPr>
        <p:spPr>
          <a:xfrm>
            <a:off x="7229596" y="1364771"/>
            <a:ext cx="4288353" cy="1142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难度较低、可快速实现，并迅速投入使用并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及时收集用户的反馈信息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确定性高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；小模型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的推理速度可以满足实时在线服务的要求。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D692E1-CB1F-6F92-6C58-752A2EBC66E3}"/>
              </a:ext>
            </a:extLst>
          </p:cNvPr>
          <p:cNvSpPr txBox="1"/>
          <p:nvPr/>
        </p:nvSpPr>
        <p:spPr>
          <a:xfrm>
            <a:off x="7223184" y="4442802"/>
            <a:ext cx="4294765" cy="77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难度较高、不能快速实现，自然推迟投入使用，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无法快速收集到用户反馈信息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确定性高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BA7FAE-C15A-4FBE-501F-C47F88FBD16E}"/>
              </a:ext>
            </a:extLst>
          </p:cNvPr>
          <p:cNvSpPr txBox="1"/>
          <p:nvPr/>
        </p:nvSpPr>
        <p:spPr>
          <a:xfrm>
            <a:off x="7223184" y="2600823"/>
            <a:ext cx="254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方案劣势</a:t>
            </a:r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推测</a:t>
            </a:r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未证实</a:t>
            </a:r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D03035D-5156-76A4-02DB-2217EA4857C5}"/>
              </a:ext>
            </a:extLst>
          </p:cNvPr>
          <p:cNvSpPr txBox="1"/>
          <p:nvPr/>
        </p:nvSpPr>
        <p:spPr>
          <a:xfrm>
            <a:off x="7262829" y="3024199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效果较差，用户体验不好。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B43D89-161E-1E99-822C-DB4864046BF3}"/>
              </a:ext>
            </a:extLst>
          </p:cNvPr>
          <p:cNvSpPr txBox="1"/>
          <p:nvPr/>
        </p:nvSpPr>
        <p:spPr>
          <a:xfrm>
            <a:off x="7229596" y="5341582"/>
            <a:ext cx="254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方案优势</a:t>
            </a:r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推测</a:t>
            </a:r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未证实</a:t>
            </a:r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D87D70B-303E-6653-91DA-D2E33986E245}"/>
              </a:ext>
            </a:extLst>
          </p:cNvPr>
          <p:cNvSpPr txBox="1"/>
          <p:nvPr/>
        </p:nvSpPr>
        <p:spPr>
          <a:xfrm>
            <a:off x="7312212" y="5880387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效果较好，用户体验好。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BD1D570-8EA5-C0D3-100C-F720F7AB7BC2}"/>
              </a:ext>
            </a:extLst>
          </p:cNvPr>
          <p:cNvSpPr/>
          <p:nvPr/>
        </p:nvSpPr>
        <p:spPr>
          <a:xfrm>
            <a:off x="250521" y="1340285"/>
            <a:ext cx="6431006" cy="219831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427B6D0-5CF2-4D7D-075F-70EE93ECA1BE}"/>
              </a:ext>
            </a:extLst>
          </p:cNvPr>
          <p:cNvSpPr/>
          <p:nvPr/>
        </p:nvSpPr>
        <p:spPr>
          <a:xfrm>
            <a:off x="221638" y="4287032"/>
            <a:ext cx="6474849" cy="2199177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5FFE845-6B9F-E69F-89FB-E9FED0A5B2E3}"/>
              </a:ext>
            </a:extLst>
          </p:cNvPr>
          <p:cNvSpPr/>
          <p:nvPr/>
        </p:nvSpPr>
        <p:spPr>
          <a:xfrm>
            <a:off x="7027101" y="1340285"/>
            <a:ext cx="4565737" cy="219831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700D347-D645-FA0C-2C08-5B5F96B9DA95}"/>
              </a:ext>
            </a:extLst>
          </p:cNvPr>
          <p:cNvSpPr/>
          <p:nvPr/>
        </p:nvSpPr>
        <p:spPr>
          <a:xfrm>
            <a:off x="7075708" y="4287891"/>
            <a:ext cx="4517130" cy="219831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79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EA2B42-FB76-C2E2-3ED1-52EEEFF77832}"/>
              </a:ext>
            </a:extLst>
          </p:cNvPr>
          <p:cNvSpPr txBox="1"/>
          <p:nvPr/>
        </p:nvSpPr>
        <p:spPr>
          <a:xfrm>
            <a:off x="315310" y="337266"/>
            <a:ext cx="3627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追加数据的后处理问题研究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818557-C7B1-34F4-F92F-1C0FE2F3A1D2}"/>
              </a:ext>
            </a:extLst>
          </p:cNvPr>
          <p:cNvSpPr txBox="1"/>
          <p:nvPr/>
        </p:nvSpPr>
        <p:spPr>
          <a:xfrm>
            <a:off x="1223404" y="128646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问题描述：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FF432C-6169-D720-DDAD-BD1642CC09C4}"/>
              </a:ext>
            </a:extLst>
          </p:cNvPr>
          <p:cNvSpPr txBox="1"/>
          <p:nvPr/>
        </p:nvSpPr>
        <p:spPr>
          <a:xfrm>
            <a:off x="1570246" y="1866637"/>
            <a:ext cx="8682185" cy="1153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对于在线服务的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Redis_350M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数据库中不断追加的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Keys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数据，需要使用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timestamp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将其筛选出来，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然后交给离线服务，让其他模型推理并扩充对应的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数据库，从而达到对追加数据的在其他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模型的推理扩充，问题核心：如何快速高效的把追加的数据通过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timestamp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且分开来。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76B135B-EE77-48ED-8A9F-DC0EEFD3FC37}"/>
              </a:ext>
            </a:extLst>
          </p:cNvPr>
          <p:cNvSpPr/>
          <p:nvPr/>
        </p:nvSpPr>
        <p:spPr>
          <a:xfrm>
            <a:off x="1027912" y="1160342"/>
            <a:ext cx="9371023" cy="2169336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603102-21BF-BBE1-6B7D-0D88ED9656F9}"/>
              </a:ext>
            </a:extLst>
          </p:cNvPr>
          <p:cNvSpPr txBox="1"/>
          <p:nvPr/>
        </p:nvSpPr>
        <p:spPr>
          <a:xfrm>
            <a:off x="1146459" y="429373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Solution-1: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992F11-E7B3-5C04-E743-D9BFCF7DBA7E}"/>
              </a:ext>
            </a:extLst>
          </p:cNvPr>
          <p:cNvSpPr txBox="1"/>
          <p:nvPr/>
        </p:nvSpPr>
        <p:spPr>
          <a:xfrm>
            <a:off x="1374752" y="4817941"/>
            <a:ext cx="8600431" cy="784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不同数据库的搭配使用：将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数据库中的数据依照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timestamp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存储到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MongoDB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MongoDB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的优势：可以依据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timestamp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对数据进行筛选操作。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99343FA-57FB-2D45-D8D6-93E026A1A517}"/>
              </a:ext>
            </a:extLst>
          </p:cNvPr>
          <p:cNvSpPr/>
          <p:nvPr/>
        </p:nvSpPr>
        <p:spPr>
          <a:xfrm>
            <a:off x="1027910" y="4149483"/>
            <a:ext cx="9371024" cy="1942312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66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A3F562-1ADE-FD39-B6B2-96D69B3A5DAF}"/>
              </a:ext>
            </a:extLst>
          </p:cNvPr>
          <p:cNvSpPr txBox="1"/>
          <p:nvPr/>
        </p:nvSpPr>
        <p:spPr>
          <a:xfrm>
            <a:off x="2673187" y="2556127"/>
            <a:ext cx="5126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05</a:t>
            </a: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、模型压缩及加速的研究</a:t>
            </a:r>
          </a:p>
        </p:txBody>
      </p:sp>
    </p:spTree>
    <p:extLst>
      <p:ext uri="{BB962C8B-B14F-4D97-AF65-F5344CB8AC3E}">
        <p14:creationId xmlns:p14="http://schemas.microsoft.com/office/powerpoint/2010/main" val="2899661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264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11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661E89-73E5-493F-02FB-E4BA2B7756F2}"/>
              </a:ext>
            </a:extLst>
          </p:cNvPr>
          <p:cNvSpPr txBox="1"/>
          <p:nvPr/>
        </p:nvSpPr>
        <p:spPr>
          <a:xfrm>
            <a:off x="39131" y="63483"/>
            <a:ext cx="759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：小模型的 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online 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实时推理 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Redis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数据库沉淀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B2D208-4900-A630-0D8C-FDD7746CC628}"/>
              </a:ext>
            </a:extLst>
          </p:cNvPr>
          <p:cNvSpPr txBox="1"/>
          <p:nvPr/>
        </p:nvSpPr>
        <p:spPr>
          <a:xfrm>
            <a:off x="7637686" y="197923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模型推理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F5B785-2EAF-4FC4-4B96-8162F2DBF838}"/>
              </a:ext>
            </a:extLst>
          </p:cNvPr>
          <p:cNvSpPr txBox="1"/>
          <p:nvPr/>
        </p:nvSpPr>
        <p:spPr>
          <a:xfrm>
            <a:off x="9806958" y="3098829"/>
            <a:ext cx="2079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key-value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存入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DF062B-20D2-4825-0A6B-FF187D331BBE}"/>
              </a:ext>
            </a:extLst>
          </p:cNvPr>
          <p:cNvSpPr/>
          <p:nvPr/>
        </p:nvSpPr>
        <p:spPr>
          <a:xfrm>
            <a:off x="234329" y="3194108"/>
            <a:ext cx="1009990" cy="3919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42319D-B963-4A3D-FBED-51006D006A03}"/>
              </a:ext>
            </a:extLst>
          </p:cNvPr>
          <p:cNvSpPr/>
          <p:nvPr/>
        </p:nvSpPr>
        <p:spPr>
          <a:xfrm>
            <a:off x="7529725" y="1865675"/>
            <a:ext cx="1215957" cy="52679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9A0522-9E28-AFBC-7D68-6730A6976A93}"/>
              </a:ext>
            </a:extLst>
          </p:cNvPr>
          <p:cNvSpPr/>
          <p:nvPr/>
        </p:nvSpPr>
        <p:spPr>
          <a:xfrm>
            <a:off x="9717190" y="2964575"/>
            <a:ext cx="2113731" cy="54238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0C56EA-CC50-E5DE-2562-6838D81E90A1}"/>
              </a:ext>
            </a:extLst>
          </p:cNvPr>
          <p:cNvSpPr txBox="1"/>
          <p:nvPr/>
        </p:nvSpPr>
        <p:spPr>
          <a:xfrm>
            <a:off x="1629756" y="2855555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51BA482-1F1B-D80A-103C-A368218CE0B7}"/>
              </a:ext>
            </a:extLst>
          </p:cNvPr>
          <p:cNvCxnSpPr>
            <a:cxnSpLocks/>
          </p:cNvCxnSpPr>
          <p:nvPr/>
        </p:nvCxnSpPr>
        <p:spPr>
          <a:xfrm flipV="1">
            <a:off x="1514012" y="3199730"/>
            <a:ext cx="1567061" cy="153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D30A92C-6083-7906-F8E0-6964C7E332BF}"/>
              </a:ext>
            </a:extLst>
          </p:cNvPr>
          <p:cNvSpPr txBox="1"/>
          <p:nvPr/>
        </p:nvSpPr>
        <p:spPr>
          <a:xfrm>
            <a:off x="1667897" y="3569956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命中 </a:t>
            </a:r>
            <a:r>
              <a: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(Y)</a:t>
            </a:r>
            <a:endParaRPr lang="zh-CN" altLang="en-US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987665-2ECF-94C5-6160-5F07695484A2}"/>
              </a:ext>
            </a:extLst>
          </p:cNvPr>
          <p:cNvSpPr txBox="1"/>
          <p:nvPr/>
        </p:nvSpPr>
        <p:spPr>
          <a:xfrm>
            <a:off x="5129560" y="303875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未命中 </a:t>
            </a:r>
            <a:r>
              <a: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(N)</a:t>
            </a:r>
            <a:endParaRPr lang="zh-CN" altLang="en-US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6D3377C-6E03-14AC-6C90-76FBCC235E5B}"/>
              </a:ext>
            </a:extLst>
          </p:cNvPr>
          <p:cNvSpPr/>
          <p:nvPr/>
        </p:nvSpPr>
        <p:spPr>
          <a:xfrm>
            <a:off x="2397302" y="2608088"/>
            <a:ext cx="2750895" cy="1519164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09310C3-E36E-C581-35EC-487BBB25E23A}"/>
              </a:ext>
            </a:extLst>
          </p:cNvPr>
          <p:cNvSpPr txBox="1"/>
          <p:nvPr/>
        </p:nvSpPr>
        <p:spPr>
          <a:xfrm>
            <a:off x="7259181" y="1419478"/>
            <a:ext cx="1927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TorchServe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模型推理模块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0217EDD-40C1-F316-6AF5-C49219996958}"/>
              </a:ext>
            </a:extLst>
          </p:cNvPr>
          <p:cNvSpPr/>
          <p:nvPr/>
        </p:nvSpPr>
        <p:spPr>
          <a:xfrm>
            <a:off x="9529213" y="2679559"/>
            <a:ext cx="2507439" cy="1219342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1CD575-570D-773E-1C04-CC6F89E49241}"/>
              </a:ext>
            </a:extLst>
          </p:cNvPr>
          <p:cNvSpPr txBox="1"/>
          <p:nvPr/>
        </p:nvSpPr>
        <p:spPr>
          <a:xfrm>
            <a:off x="10693014" y="3594766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 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数据库模块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74C2C3E-87FF-98B2-6592-09DE30E81BF5}"/>
              </a:ext>
            </a:extLst>
          </p:cNvPr>
          <p:cNvSpPr txBox="1"/>
          <p:nvPr/>
        </p:nvSpPr>
        <p:spPr>
          <a:xfrm>
            <a:off x="6026083" y="12086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请求转发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C879740-7EF0-1874-3371-9D8061F666FE}"/>
              </a:ext>
            </a:extLst>
          </p:cNvPr>
          <p:cNvSpPr/>
          <p:nvPr/>
        </p:nvSpPr>
        <p:spPr>
          <a:xfrm>
            <a:off x="6064837" y="1211039"/>
            <a:ext cx="829235" cy="336459"/>
          </a:xfrm>
          <a:prstGeom prst="round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E2415F7-5622-36A3-63D0-6679F6770F6C}"/>
              </a:ext>
            </a:extLst>
          </p:cNvPr>
          <p:cNvSpPr txBox="1"/>
          <p:nvPr/>
        </p:nvSpPr>
        <p:spPr>
          <a:xfrm>
            <a:off x="3315112" y="3157845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B026499-276C-502A-2577-6E704F156CA1}"/>
              </a:ext>
            </a:extLst>
          </p:cNvPr>
          <p:cNvSpPr/>
          <p:nvPr/>
        </p:nvSpPr>
        <p:spPr>
          <a:xfrm>
            <a:off x="3231013" y="3051026"/>
            <a:ext cx="1628854" cy="63190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182996E-83E6-0867-FCE5-BC8E008F1883}"/>
              </a:ext>
            </a:extLst>
          </p:cNvPr>
          <p:cNvSpPr txBox="1"/>
          <p:nvPr/>
        </p:nvSpPr>
        <p:spPr>
          <a:xfrm>
            <a:off x="3142629" y="266888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查询操作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B8967C4-A3FE-5B20-7475-FEBF35077EEA}"/>
              </a:ext>
            </a:extLst>
          </p:cNvPr>
          <p:cNvSpPr txBox="1"/>
          <p:nvPr/>
        </p:nvSpPr>
        <p:spPr>
          <a:xfrm>
            <a:off x="237096" y="319577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code-hint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2719C03-9547-EED0-3625-F37480589B4F}"/>
              </a:ext>
            </a:extLst>
          </p:cNvPr>
          <p:cNvCxnSpPr>
            <a:cxnSpLocks/>
          </p:cNvCxnSpPr>
          <p:nvPr/>
        </p:nvCxnSpPr>
        <p:spPr>
          <a:xfrm flipH="1">
            <a:off x="1514012" y="3565106"/>
            <a:ext cx="1567061" cy="209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F46AE2D-D03B-A0DA-2CFB-30FB2C9AC3D8}"/>
              </a:ext>
            </a:extLst>
          </p:cNvPr>
          <p:cNvCxnSpPr/>
          <p:nvPr/>
        </p:nvCxnSpPr>
        <p:spPr>
          <a:xfrm flipV="1">
            <a:off x="5129560" y="3383326"/>
            <a:ext cx="935277" cy="89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79F5AFC-0F99-6C5A-B5B6-B57468DBB4D5}"/>
              </a:ext>
            </a:extLst>
          </p:cNvPr>
          <p:cNvSpPr/>
          <p:nvPr/>
        </p:nvSpPr>
        <p:spPr>
          <a:xfrm>
            <a:off x="6154605" y="1605809"/>
            <a:ext cx="668837" cy="35486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7354C27-7DBB-7E47-0916-8611620D1DC6}"/>
              </a:ext>
            </a:extLst>
          </p:cNvPr>
          <p:cNvSpPr txBox="1"/>
          <p:nvPr/>
        </p:nvSpPr>
        <p:spPr>
          <a:xfrm>
            <a:off x="6117361" y="3042765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B2B01A6-1363-B30A-68ED-0AE191BAABC2}"/>
              </a:ext>
            </a:extLst>
          </p:cNvPr>
          <p:cNvSpPr txBox="1"/>
          <p:nvPr/>
        </p:nvSpPr>
        <p:spPr>
          <a:xfrm>
            <a:off x="7610012" y="303900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模型推理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E885D53-E0EE-AA13-A102-8653E606F348}"/>
              </a:ext>
            </a:extLst>
          </p:cNvPr>
          <p:cNvSpPr/>
          <p:nvPr/>
        </p:nvSpPr>
        <p:spPr>
          <a:xfrm>
            <a:off x="7529725" y="2956149"/>
            <a:ext cx="1215957" cy="5260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91F1DAA-B974-A15E-1FAA-CAD5722FF893}"/>
              </a:ext>
            </a:extLst>
          </p:cNvPr>
          <p:cNvSpPr txBox="1"/>
          <p:nvPr/>
        </p:nvSpPr>
        <p:spPr>
          <a:xfrm>
            <a:off x="7637686" y="43679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模型推理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EE5C254-7F41-023D-F232-FD76A290B628}"/>
              </a:ext>
            </a:extLst>
          </p:cNvPr>
          <p:cNvSpPr/>
          <p:nvPr/>
        </p:nvSpPr>
        <p:spPr>
          <a:xfrm>
            <a:off x="7529725" y="4254369"/>
            <a:ext cx="1215957" cy="5260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2995AF3-D90E-9328-774D-AF4331735C31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6826209" y="2129073"/>
            <a:ext cx="703516" cy="108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1044365-0F3B-ACFE-BA71-F85D90DEE426}"/>
              </a:ext>
            </a:extLst>
          </p:cNvPr>
          <p:cNvCxnSpPr>
            <a:stCxn id="39" idx="3"/>
            <a:endCxn id="47" idx="1"/>
          </p:cNvCxnSpPr>
          <p:nvPr/>
        </p:nvCxnSpPr>
        <p:spPr>
          <a:xfrm>
            <a:off x="6826209" y="3212042"/>
            <a:ext cx="703516" cy="130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0C8C4F6-F959-9EC3-5B04-E8D94E9B86C2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>
            <a:off x="6826209" y="3212042"/>
            <a:ext cx="703516" cy="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F395361-21E3-C0EB-A3DD-16118CA5310F}"/>
              </a:ext>
            </a:extLst>
          </p:cNvPr>
          <p:cNvSpPr/>
          <p:nvPr/>
        </p:nvSpPr>
        <p:spPr>
          <a:xfrm>
            <a:off x="7240572" y="1384339"/>
            <a:ext cx="1822009" cy="35822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172E3B6-8D05-6318-3E65-FA92D018C3AB}"/>
              </a:ext>
            </a:extLst>
          </p:cNvPr>
          <p:cNvCxnSpPr>
            <a:cxnSpLocks/>
            <a:stCxn id="57" idx="3"/>
            <a:endCxn id="23" idx="1"/>
          </p:cNvCxnSpPr>
          <p:nvPr/>
        </p:nvCxnSpPr>
        <p:spPr>
          <a:xfrm>
            <a:off x="9062581" y="3175455"/>
            <a:ext cx="466632" cy="11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4B660719-6542-FA0F-2287-5D618F4E0B54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0778647" y="3898901"/>
            <a:ext cx="4286" cy="21261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AA98D5B-4104-76D5-7A5A-F66ADC7FF403}"/>
              </a:ext>
            </a:extLst>
          </p:cNvPr>
          <p:cNvCxnSpPr/>
          <p:nvPr/>
        </p:nvCxnSpPr>
        <p:spPr>
          <a:xfrm flipH="1">
            <a:off x="745299" y="6025019"/>
            <a:ext cx="1003334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C3CFF27-F6EE-A455-6693-31D6F2E63E20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739324" y="3586053"/>
            <a:ext cx="5975" cy="24389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C9021A5A-D3B4-61AB-064D-3DE03005A2EC}"/>
              </a:ext>
            </a:extLst>
          </p:cNvPr>
          <p:cNvSpPr txBox="1"/>
          <p:nvPr/>
        </p:nvSpPr>
        <p:spPr>
          <a:xfrm>
            <a:off x="4969509" y="61434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返回结果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7635861-7DEA-06B9-9CDB-B814A7AC2E95}"/>
              </a:ext>
            </a:extLst>
          </p:cNvPr>
          <p:cNvSpPr/>
          <p:nvPr/>
        </p:nvSpPr>
        <p:spPr>
          <a:xfrm>
            <a:off x="4969509" y="6143412"/>
            <a:ext cx="902811" cy="30777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E307B3E-F8F3-CD4D-3C1A-BF14D7853415}"/>
              </a:ext>
            </a:extLst>
          </p:cNvPr>
          <p:cNvSpPr txBox="1"/>
          <p:nvPr/>
        </p:nvSpPr>
        <p:spPr>
          <a:xfrm>
            <a:off x="3759203" y="3817156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 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数据库模块</a:t>
            </a:r>
          </a:p>
        </p:txBody>
      </p:sp>
      <p:sp>
        <p:nvSpPr>
          <p:cNvPr id="79" name="箭头: 下 78">
            <a:extLst>
              <a:ext uri="{FF2B5EF4-FFF2-40B4-BE49-F238E27FC236}">
                <a16:creationId xmlns:a16="http://schemas.microsoft.com/office/drawing/2014/main" id="{3C6DA7F9-DE68-B622-CAB4-BAFDE1AF6FBF}"/>
              </a:ext>
            </a:extLst>
          </p:cNvPr>
          <p:cNvSpPr/>
          <p:nvPr/>
        </p:nvSpPr>
        <p:spPr>
          <a:xfrm>
            <a:off x="3638811" y="1785984"/>
            <a:ext cx="341182" cy="64485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BC87CFB-DDC2-2C67-A421-8A446C4BD709}"/>
              </a:ext>
            </a:extLst>
          </p:cNvPr>
          <p:cNvSpPr txBox="1"/>
          <p:nvPr/>
        </p:nvSpPr>
        <p:spPr>
          <a:xfrm>
            <a:off x="3005726" y="1332361"/>
            <a:ext cx="1709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数据库扩充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0213AC91-2FDD-F421-6C89-9E75A9BDC69C}"/>
              </a:ext>
            </a:extLst>
          </p:cNvPr>
          <p:cNvSpPr/>
          <p:nvPr/>
        </p:nvSpPr>
        <p:spPr>
          <a:xfrm>
            <a:off x="2989547" y="1315297"/>
            <a:ext cx="1722223" cy="336459"/>
          </a:xfrm>
          <a:prstGeom prst="round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51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A9BC6D-1746-072F-46C0-CBB1865DE97D}"/>
              </a:ext>
            </a:extLst>
          </p:cNvPr>
          <p:cNvSpPr txBox="1"/>
          <p:nvPr/>
        </p:nvSpPr>
        <p:spPr>
          <a:xfrm>
            <a:off x="106353" y="73014"/>
            <a:ext cx="9579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：大模型的预热扩充 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 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数据集方法 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辅助小模型实时推理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493CFF-0740-A65E-3317-89A901748798}"/>
              </a:ext>
            </a:extLst>
          </p:cNvPr>
          <p:cNvSpPr txBox="1"/>
          <p:nvPr/>
        </p:nvSpPr>
        <p:spPr>
          <a:xfrm>
            <a:off x="548482" y="675880"/>
            <a:ext cx="6628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与前部分的核心区别在于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数据库的数据扩充环节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486569-6531-5F2B-A301-AD23DBDD5E88}"/>
              </a:ext>
            </a:extLst>
          </p:cNvPr>
          <p:cNvSpPr txBox="1"/>
          <p:nvPr/>
        </p:nvSpPr>
        <p:spPr>
          <a:xfrm>
            <a:off x="1262465" y="1499716"/>
            <a:ext cx="1685077" cy="1273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0099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数据准备</a:t>
            </a:r>
            <a:endParaRPr lang="en-US" altLang="zh-CN" dirty="0">
              <a:solidFill>
                <a:srgbClr val="0099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0099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模型推理</a:t>
            </a:r>
            <a:endParaRPr lang="en-US" altLang="zh-CN" dirty="0">
              <a:solidFill>
                <a:srgbClr val="0099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数据库扩充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25FB9D0-2CE6-DD2E-DCF2-C5CBC5FAEC92}"/>
              </a:ext>
            </a:extLst>
          </p:cNvPr>
          <p:cNvCxnSpPr/>
          <p:nvPr/>
        </p:nvCxnSpPr>
        <p:spPr>
          <a:xfrm flipH="1">
            <a:off x="3202101" y="1781551"/>
            <a:ext cx="1634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6375886-9AE1-F61D-F00F-843EACBAB904}"/>
              </a:ext>
            </a:extLst>
          </p:cNvPr>
          <p:cNvCxnSpPr/>
          <p:nvPr/>
        </p:nvCxnSpPr>
        <p:spPr>
          <a:xfrm flipH="1">
            <a:off x="3202102" y="2182581"/>
            <a:ext cx="1634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5629A7-1F49-16E6-5DA0-054DD7C2AFF7}"/>
              </a:ext>
            </a:extLst>
          </p:cNvPr>
          <p:cNvSpPr txBox="1"/>
          <p:nvPr/>
        </p:nvSpPr>
        <p:spPr>
          <a:xfrm>
            <a:off x="5001485" y="16258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主要部分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75EE8A-A1D9-71BA-1216-961FFDE688BF}"/>
              </a:ext>
            </a:extLst>
          </p:cNvPr>
          <p:cNvSpPr txBox="1"/>
          <p:nvPr/>
        </p:nvSpPr>
        <p:spPr>
          <a:xfrm>
            <a:off x="5001484" y="199447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大模型推理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67B6F84-E066-5EB8-9C34-FF8037D6480A}"/>
              </a:ext>
            </a:extLst>
          </p:cNvPr>
          <p:cNvSpPr/>
          <p:nvPr/>
        </p:nvSpPr>
        <p:spPr>
          <a:xfrm>
            <a:off x="1118417" y="1424559"/>
            <a:ext cx="5555293" cy="1503124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12D5C7-4F9E-EC81-EFEB-8CADAB87855E}"/>
              </a:ext>
            </a:extLst>
          </p:cNvPr>
          <p:cNvSpPr txBox="1"/>
          <p:nvPr/>
        </p:nvSpPr>
        <p:spPr>
          <a:xfrm>
            <a:off x="4552643" y="2584005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可作独立模块分开处理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C5B1AC1-8DD8-71E8-BF69-9C5B0A67EE59}"/>
              </a:ext>
            </a:extLst>
          </p:cNvPr>
          <p:cNvSpPr txBox="1"/>
          <p:nvPr/>
        </p:nvSpPr>
        <p:spPr>
          <a:xfrm>
            <a:off x="1112784" y="3428291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预期效果：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165B54D-0374-6B05-CC7A-A8583BCA0AFF}"/>
              </a:ext>
            </a:extLst>
          </p:cNvPr>
          <p:cNvSpPr txBox="1"/>
          <p:nvPr/>
        </p:nvSpPr>
        <p:spPr>
          <a:xfrm>
            <a:off x="1488562" y="3856898"/>
            <a:ext cx="9093895" cy="784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通过增加预加载于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数据库中的大模型生成的数据，来用户使用的提升反应速度及更高质量的代码生成效果。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6E52165A-024B-E30B-28E8-6D20E796D60E}"/>
              </a:ext>
            </a:extLst>
          </p:cNvPr>
          <p:cNvSpPr/>
          <p:nvPr/>
        </p:nvSpPr>
        <p:spPr>
          <a:xfrm>
            <a:off x="6780180" y="1976251"/>
            <a:ext cx="876822" cy="320803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B0692E-C494-1B8B-D396-E8ACB0880325}"/>
              </a:ext>
            </a:extLst>
          </p:cNvPr>
          <p:cNvSpPr/>
          <p:nvPr/>
        </p:nvSpPr>
        <p:spPr>
          <a:xfrm>
            <a:off x="7920049" y="1424559"/>
            <a:ext cx="3206663" cy="1586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6E03A43-D7C5-F653-04A9-D2A22B24A707}"/>
              </a:ext>
            </a:extLst>
          </p:cNvPr>
          <p:cNvSpPr txBox="1"/>
          <p:nvPr/>
        </p:nvSpPr>
        <p:spPr>
          <a:xfrm>
            <a:off x="8007730" y="145653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成本预期：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AB5DA3-506B-0F8F-6957-EAF1840B2734}"/>
              </a:ext>
            </a:extLst>
          </p:cNvPr>
          <p:cNvSpPr txBox="1"/>
          <p:nvPr/>
        </p:nvSpPr>
        <p:spPr>
          <a:xfrm>
            <a:off x="8137773" y="1831653"/>
            <a:ext cx="2807179" cy="1011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数据时间的时间消耗可能较大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大模型推理及保存的耗时较高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服务上线的时间也将推迟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18F1532-CE25-3539-F787-2C8AE62D54D4}"/>
              </a:ext>
            </a:extLst>
          </p:cNvPr>
          <p:cNvSpPr txBox="1"/>
          <p:nvPr/>
        </p:nvSpPr>
        <p:spPr>
          <a:xfrm>
            <a:off x="1182921" y="5046647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个人直觉：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C1C269-0A07-FE6F-2A95-FE1344CF43D9}"/>
              </a:ext>
            </a:extLst>
          </p:cNvPr>
          <p:cNvSpPr txBox="1"/>
          <p:nvPr/>
        </p:nvSpPr>
        <p:spPr>
          <a:xfrm>
            <a:off x="1568246" y="5415979"/>
            <a:ext cx="9025001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大小模型的质量差距对于用户日常使用来说，短期内并没有那么重要；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尽早上线服务收集用户反馈可能重要性更高；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数据库扩充环节的优先度较低，可先构建并上线方案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5F6C29C-3AF9-FBEB-0536-AE0D3E672EB0}"/>
              </a:ext>
            </a:extLst>
          </p:cNvPr>
          <p:cNvSpPr/>
          <p:nvPr/>
        </p:nvSpPr>
        <p:spPr>
          <a:xfrm>
            <a:off x="1112784" y="3196845"/>
            <a:ext cx="9732724" cy="1586233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8358504-EE1B-918F-356A-A51A61876E25}"/>
              </a:ext>
            </a:extLst>
          </p:cNvPr>
          <p:cNvSpPr/>
          <p:nvPr/>
        </p:nvSpPr>
        <p:spPr>
          <a:xfrm>
            <a:off x="1112784" y="4959221"/>
            <a:ext cx="9732724" cy="163965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8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03080DC-5DD0-7361-2031-F9226DFD2A6A}"/>
              </a:ext>
            </a:extLst>
          </p:cNvPr>
          <p:cNvSpPr txBox="1"/>
          <p:nvPr/>
        </p:nvSpPr>
        <p:spPr>
          <a:xfrm>
            <a:off x="68893" y="8768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数据准备环节调研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4A6E4-6937-EACA-AEBC-B0A579849EA8}"/>
              </a:ext>
            </a:extLst>
          </p:cNvPr>
          <p:cNvSpPr txBox="1"/>
          <p:nvPr/>
        </p:nvSpPr>
        <p:spPr>
          <a:xfrm>
            <a:off x="764896" y="885347"/>
            <a:ext cx="510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样本数据集：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CodeParrot / codeparrot-clean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97CFBD-F90C-866B-0E9A-8BE0EEEBD032}"/>
              </a:ext>
            </a:extLst>
          </p:cNvPr>
          <p:cNvSpPr txBox="1"/>
          <p:nvPr/>
        </p:nvSpPr>
        <p:spPr>
          <a:xfrm>
            <a:off x="1171758" y="1529123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100" dirty="0">
                <a:latin typeface="宋体" panose="02010600030101010101" pitchFamily="2" charset="-122"/>
                <a:ea typeface="宋体" panose="02010600030101010101" pitchFamily="2" charset="-122"/>
              </a:rPr>
              <a:t>简介：从</a:t>
            </a:r>
            <a:r>
              <a:rPr lang="en-US" altLang="zh-CN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zh-CN" altLang="en-US" spc="100" dirty="0">
                <a:latin typeface="宋体" panose="02010600030101010101" pitchFamily="2" charset="-122"/>
                <a:ea typeface="宋体" panose="02010600030101010101" pitchFamily="2" charset="-122"/>
              </a:rPr>
              <a:t>收集来的</a:t>
            </a:r>
            <a:r>
              <a:rPr lang="en-US" altLang="zh-CN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pc="100" dirty="0">
                <a:latin typeface="宋体" panose="02010600030101010101" pitchFamily="2" charset="-122"/>
                <a:ea typeface="宋体" panose="02010600030101010101" pitchFamily="2" charset="-122"/>
              </a:rPr>
              <a:t>文件。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E698A9-8AAD-AAA7-F840-9D8B29F8B080}"/>
              </a:ext>
            </a:extLst>
          </p:cNvPr>
          <p:cNvSpPr txBox="1"/>
          <p:nvPr/>
        </p:nvSpPr>
        <p:spPr>
          <a:xfrm>
            <a:off x="1171758" y="205932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100" dirty="0">
                <a:latin typeface="宋体" panose="02010600030101010101" pitchFamily="2" charset="-122"/>
                <a:ea typeface="宋体" panose="02010600030101010101" pitchFamily="2" charset="-122"/>
              </a:rPr>
              <a:t>预处理：</a:t>
            </a:r>
            <a:endParaRPr lang="en-US" altLang="zh-CN" spc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CB195E-42A9-C8C7-4D0A-7046D3619728}"/>
              </a:ext>
            </a:extLst>
          </p:cNvPr>
          <p:cNvSpPr txBox="1"/>
          <p:nvPr/>
        </p:nvSpPr>
        <p:spPr>
          <a:xfrm>
            <a:off x="1452283" y="2589519"/>
            <a:ext cx="973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pc="100" dirty="0">
                <a:latin typeface="宋体" panose="02010600030101010101" pitchFamily="2" charset="-122"/>
                <a:ea typeface="宋体" panose="02010600030101010101" pitchFamily="2" charset="-122"/>
              </a:rPr>
              <a:t>原始数据集包含很多重复的和嘈杂的数据。因此，通过以下步骤对数据集进行了清理：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2AC1D3-E327-230E-7896-E084CFC74E3A}"/>
              </a:ext>
            </a:extLst>
          </p:cNvPr>
          <p:cNvSpPr txBox="1"/>
          <p:nvPr/>
        </p:nvSpPr>
        <p:spPr>
          <a:xfrm>
            <a:off x="1892314" y="3119717"/>
            <a:ext cx="4841390" cy="25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删除重复数据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进行过滤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平均行长度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 100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最大行长度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 1000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B556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Alpha numeric characters fraction  </a:t>
            </a:r>
            <a:r>
              <a:rPr lang="en-US" altLang="zh-CN" b="0" i="0" dirty="0">
                <a:solidFill>
                  <a:srgbClr val="4B556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0.25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删除自动生成的文件（关键字搜索）</a:t>
            </a:r>
          </a:p>
        </p:txBody>
      </p:sp>
    </p:spTree>
    <p:extLst>
      <p:ext uri="{BB962C8B-B14F-4D97-AF65-F5344CB8AC3E}">
        <p14:creationId xmlns:p14="http://schemas.microsoft.com/office/powerpoint/2010/main" val="233101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3F1AE9-EE3F-4537-BDBF-72F8AF255679}"/>
              </a:ext>
            </a:extLst>
          </p:cNvPr>
          <p:cNvSpPr txBox="1"/>
          <p:nvPr/>
        </p:nvSpPr>
        <p:spPr>
          <a:xfrm>
            <a:off x="100208" y="118907"/>
            <a:ext cx="30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数据处理方法探究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7F326B-19A5-7EEE-B009-0180E96AA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22" y="973988"/>
            <a:ext cx="8063116" cy="541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0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2394EA1-839F-2C76-C266-A0E001CC9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82" y="1141479"/>
            <a:ext cx="9224631" cy="49649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B2643B6-01A1-D775-1AA5-F5130208A135}"/>
              </a:ext>
            </a:extLst>
          </p:cNvPr>
          <p:cNvSpPr txBox="1"/>
          <p:nvPr/>
        </p:nvSpPr>
        <p:spPr>
          <a:xfrm>
            <a:off x="100208" y="118907"/>
            <a:ext cx="30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数据处理方法探究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E7D51C-1B3A-38E5-B5A1-24A3CAC6B10F}"/>
              </a:ext>
            </a:extLst>
          </p:cNvPr>
          <p:cNvSpPr txBox="1"/>
          <p:nvPr/>
        </p:nvSpPr>
        <p:spPr>
          <a:xfrm>
            <a:off x="100208" y="1653436"/>
            <a:ext cx="738664" cy="21185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数据在线的流处理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39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692239-702B-A43D-E341-CC35D39C1683}"/>
              </a:ext>
            </a:extLst>
          </p:cNvPr>
          <p:cNvSpPr txBox="1"/>
          <p:nvPr/>
        </p:nvSpPr>
        <p:spPr>
          <a:xfrm>
            <a:off x="100208" y="118907"/>
            <a:ext cx="30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数据处理方法探究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E9966F-2FD0-55D2-8516-C8B672AED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47" y="1163448"/>
            <a:ext cx="10410106" cy="47801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F36466-8B70-325F-51FA-5D97D69488C1}"/>
              </a:ext>
            </a:extLst>
          </p:cNvPr>
          <p:cNvSpPr txBox="1"/>
          <p:nvPr/>
        </p:nvSpPr>
        <p:spPr>
          <a:xfrm>
            <a:off x="100208" y="1653436"/>
            <a:ext cx="738664" cy="21185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数据在线的流处理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40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1724</Words>
  <Application>Microsoft Office PowerPoint</Application>
  <PresentationFormat>宽屏</PresentationFormat>
  <Paragraphs>264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大富</dc:creator>
  <cp:lastModifiedBy>杨 大富</cp:lastModifiedBy>
  <cp:revision>1</cp:revision>
  <dcterms:created xsi:type="dcterms:W3CDTF">2022-10-25T01:20:41Z</dcterms:created>
  <dcterms:modified xsi:type="dcterms:W3CDTF">2022-11-21T01:31:37Z</dcterms:modified>
</cp:coreProperties>
</file>