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D81A3-8024-CA4B-A0DF-0F1478A5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DBCBF-BE4F-8A44-B5C0-CCDDCEBE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2410A-C302-BB48-A2D0-2D758931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6CE1A-B48A-FC42-9E74-08BA993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AF028-3616-A944-B271-15AE1029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1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69B26-CFFC-E847-AAD1-B604E69C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13A83B-E802-9F4B-9EBB-DC5A09E3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DFD634-E34A-AF48-A4F5-75A7C0B2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BA144-0986-0748-82AF-3479E03E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F3A0-5EB1-DF43-BB98-8BE750D6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97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EA28D8-02C9-F94A-9FC1-360615AD5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9B2D21-F780-A54C-A4A1-1A4DB4212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A0229-F8ED-B140-9065-6A4BA46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8E6D71-15B1-3748-B7F2-A47E9660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74496-24EE-D248-B148-744CBEAB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285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F730F-4C97-1246-8C3E-5C72B43B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22F10-D77E-4846-9962-4F32E858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86A2E-3C6E-1D46-9807-3D1F386D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8771D-0387-3C44-947C-9EA331DC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32CC1-3CD4-DC4D-A834-DE9D051F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172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F5D3-917D-0143-B6F8-5B0A945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2DD29-C353-1349-A729-61E2CA0E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8E96D-5117-6A4C-9DFE-2DC4050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0A060-5434-4449-894C-F1C6C60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25802-508E-6F4E-BE74-A4D46063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28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96CE8-2537-5C44-A0B7-8523032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1ADDD-ED19-4448-BD70-94201D05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F983E-CE8B-5742-B2C6-B06B6E23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280A5-A25C-DD4A-A1F4-92AF810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0EA73-8213-8142-BC2D-9CB3BFD1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A5CE1-1D56-5246-9E16-17FFB96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94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65B16-D0F5-4D44-9904-5124FA7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A1B871-6824-CA4F-A56A-B3DD050D3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9D480-904F-7A48-877F-8A91A255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392B06-E062-9C4F-914D-13A70DB92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2F452A-8264-724C-9DD9-000B3CD1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58984F-424E-8B49-A024-A761496F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6832A2-15CB-2049-8EDE-2630D748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66EA3B-2C5C-E04E-82F8-A75477BE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68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52A06-D060-B14D-B1A4-E582D1A8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523599-3A51-1344-A24D-C682078B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77D6EB-9B00-F043-BF0F-C9F24423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F7C296-1DCA-2941-992C-13BA3DA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0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00944-DCAF-9B43-ACEC-59361E6E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42264B-E8FD-BA40-B613-7445EF05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97158-7F7E-8F4A-A443-BF8A06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711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DEEA-A7CE-1E43-A718-F7F76E3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FF424-74B4-5648-A115-5EF3670C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1F9379-FED2-0643-A576-4283B673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3C5623-BAD4-5040-A923-ADC7BFC9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F7A2CE-EAAD-FF49-9944-8D6EB688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87ABE-9B09-0A47-82C6-B26510D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8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9E190-8AC6-4843-BC35-D401AC65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A7144-ADBA-7943-9A15-552716E1A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1C8D2-7167-5444-8931-AF4846EC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2EC7C6-9D2A-8D4B-A31C-88F564DA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ADCD19-B4AC-E54E-9B87-FECF81B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3F542-0FE7-794F-9824-B19B0E3B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05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9BE11F-96A7-444F-8A20-CC20D0CD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F1804-330A-AE44-A790-B0275812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D2645-A1B0-4347-87C5-46B4D5608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0D00-272C-8440-91BF-3F510CA53B49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CF4A3-988A-6F4D-8820-6BD8C308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F6E9F-815D-8B45-8376-72D01915C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149E-BB09-7F42-9422-B1C9FFAE02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00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82A939E-451D-6846-97C0-7375991FF17E}"/>
              </a:ext>
            </a:extLst>
          </p:cNvPr>
          <p:cNvSpPr/>
          <p:nvPr/>
        </p:nvSpPr>
        <p:spPr>
          <a:xfrm>
            <a:off x="947851" y="2230243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Host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3142A0A-4346-E147-8B30-3C7E962A1692}"/>
              </a:ext>
            </a:extLst>
          </p:cNvPr>
          <p:cNvSpPr/>
          <p:nvPr/>
        </p:nvSpPr>
        <p:spPr>
          <a:xfrm>
            <a:off x="3116763" y="2230243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User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F618BCB-4766-DC4E-B58C-2D3DC2707162}"/>
              </a:ext>
            </a:extLst>
          </p:cNvPr>
          <p:cNvSpPr/>
          <p:nvPr/>
        </p:nvSpPr>
        <p:spPr>
          <a:xfrm>
            <a:off x="7263158" y="1542584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Permission</a:t>
            </a:r>
            <a:endParaRPr lang="de-AT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BE7CDD2E-5BC0-564A-8844-0B544E2E48E9}"/>
              </a:ext>
            </a:extLst>
          </p:cNvPr>
          <p:cNvSpPr/>
          <p:nvPr/>
        </p:nvSpPr>
        <p:spPr>
          <a:xfrm>
            <a:off x="5103539" y="1542584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App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5A69ADB-F2FC-C24B-83DE-06B823083E81}"/>
              </a:ext>
            </a:extLst>
          </p:cNvPr>
          <p:cNvSpPr/>
          <p:nvPr/>
        </p:nvSpPr>
        <p:spPr>
          <a:xfrm>
            <a:off x="5103539" y="2917902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Table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C420F0E9-7BB3-A64A-B7AA-96A934365029}"/>
              </a:ext>
            </a:extLst>
          </p:cNvPr>
          <p:cNvSpPr/>
          <p:nvPr/>
        </p:nvSpPr>
        <p:spPr>
          <a:xfrm>
            <a:off x="7263158" y="2940202"/>
            <a:ext cx="1419921" cy="602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/>
              <a:t>Record</a:t>
            </a:r>
            <a:endParaRPr lang="de-AT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1BDBDFD-1FD1-2F40-9ED5-77C979E4380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367772" y="2531326"/>
            <a:ext cx="74899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AF52F7-C60A-4446-9EE8-2288ADA34FDE}"/>
              </a:ext>
            </a:extLst>
          </p:cNvPr>
          <p:cNvSpPr txBox="1"/>
          <p:nvPr/>
        </p:nvSpPr>
        <p:spPr>
          <a:xfrm>
            <a:off x="2352137" y="22505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E7A311-7C5E-FD40-8455-CBFB791C5AF7}"/>
              </a:ext>
            </a:extLst>
          </p:cNvPr>
          <p:cNvSpPr txBox="1"/>
          <p:nvPr/>
        </p:nvSpPr>
        <p:spPr>
          <a:xfrm>
            <a:off x="2867881" y="225053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BACC56-9155-9146-B8E5-5B85F925B16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536685" y="1843667"/>
            <a:ext cx="566854" cy="6727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A9BDB2A-0658-C844-A359-33BB7F711512}"/>
              </a:ext>
            </a:extLst>
          </p:cNvPr>
          <p:cNvCxnSpPr/>
          <p:nvPr/>
        </p:nvCxnSpPr>
        <p:spPr>
          <a:xfrm flipH="1">
            <a:off x="6514166" y="1839949"/>
            <a:ext cx="74899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4D15308-E38F-1C4C-8AF3-F63BEEA293F4}"/>
              </a:ext>
            </a:extLst>
          </p:cNvPr>
          <p:cNvSpPr txBox="1"/>
          <p:nvPr/>
        </p:nvSpPr>
        <p:spPr>
          <a:xfrm>
            <a:off x="6499766" y="1564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77D3C2D-81F0-184F-BD9F-0DED7C572A3D}"/>
              </a:ext>
            </a:extLst>
          </p:cNvPr>
          <p:cNvSpPr txBox="1"/>
          <p:nvPr/>
        </p:nvSpPr>
        <p:spPr>
          <a:xfrm>
            <a:off x="7015510" y="15648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0CC3046-307D-F048-874F-548B7F08BF89}"/>
              </a:ext>
            </a:extLst>
          </p:cNvPr>
          <p:cNvCxnSpPr/>
          <p:nvPr/>
        </p:nvCxnSpPr>
        <p:spPr>
          <a:xfrm flipH="1">
            <a:off x="6524891" y="3248720"/>
            <a:ext cx="74899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B1F5A1E-506A-0540-8E59-B764A33F5DFC}"/>
              </a:ext>
            </a:extLst>
          </p:cNvPr>
          <p:cNvSpPr txBox="1"/>
          <p:nvPr/>
        </p:nvSpPr>
        <p:spPr>
          <a:xfrm>
            <a:off x="6510491" y="29736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FBE4AF-DC0F-3547-A8E9-3C378D0DE1F3}"/>
              </a:ext>
            </a:extLst>
          </p:cNvPr>
          <p:cNvSpPr txBox="1"/>
          <p:nvPr/>
        </p:nvSpPr>
        <p:spPr>
          <a:xfrm>
            <a:off x="7026235" y="29736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AED4EAA-9A37-5749-BE8E-7FFA9EAF5E90}"/>
              </a:ext>
            </a:extLst>
          </p:cNvPr>
          <p:cNvCxnSpPr>
            <a:cxnSpLocks/>
          </p:cNvCxnSpPr>
          <p:nvPr/>
        </p:nvCxnSpPr>
        <p:spPr>
          <a:xfrm flipH="1" flipV="1">
            <a:off x="4535254" y="2516457"/>
            <a:ext cx="566854" cy="6727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9D115AE-078F-F14A-AB25-12E034A97670}"/>
              </a:ext>
            </a:extLst>
          </p:cNvPr>
          <p:cNvSpPr txBox="1"/>
          <p:nvPr/>
        </p:nvSpPr>
        <p:spPr>
          <a:xfrm>
            <a:off x="4473470" y="21035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5879DFD-B06E-9044-93D7-CD353EECAD48}"/>
              </a:ext>
            </a:extLst>
          </p:cNvPr>
          <p:cNvSpPr txBox="1"/>
          <p:nvPr/>
        </p:nvSpPr>
        <p:spPr>
          <a:xfrm>
            <a:off x="4473470" y="2624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D00FFA4-BA30-8940-9EFF-8E13BA097039}"/>
              </a:ext>
            </a:extLst>
          </p:cNvPr>
          <p:cNvSpPr txBox="1"/>
          <p:nvPr/>
        </p:nvSpPr>
        <p:spPr>
          <a:xfrm>
            <a:off x="4882763" y="15946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38F6ED3-0469-074E-8A63-A3B280718E94}"/>
              </a:ext>
            </a:extLst>
          </p:cNvPr>
          <p:cNvSpPr txBox="1"/>
          <p:nvPr/>
        </p:nvSpPr>
        <p:spPr>
          <a:xfrm>
            <a:off x="4876646" y="31357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9EBCF3E-6A88-1C48-98C1-D86CC60619C8}"/>
              </a:ext>
            </a:extLst>
          </p:cNvPr>
          <p:cNvCxnSpPr>
            <a:cxnSpLocks/>
          </p:cNvCxnSpPr>
          <p:nvPr/>
        </p:nvCxnSpPr>
        <p:spPr>
          <a:xfrm flipH="1">
            <a:off x="6498297" y="2144750"/>
            <a:ext cx="784881" cy="78505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79A22E7-6418-1E4A-9613-763A95CDE37B}"/>
              </a:ext>
            </a:extLst>
          </p:cNvPr>
          <p:cNvSpPr txBox="1"/>
          <p:nvPr/>
        </p:nvSpPr>
        <p:spPr>
          <a:xfrm>
            <a:off x="7210967" y="2108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789E039-464F-A846-9EA6-5F392783629D}"/>
              </a:ext>
            </a:extLst>
          </p:cNvPr>
          <p:cNvSpPr txBox="1"/>
          <p:nvPr/>
        </p:nvSpPr>
        <p:spPr>
          <a:xfrm>
            <a:off x="6291264" y="257116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5086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Fabianek</dc:creator>
  <cp:lastModifiedBy>Christoph Fabianek</cp:lastModifiedBy>
  <cp:revision>3</cp:revision>
  <dcterms:created xsi:type="dcterms:W3CDTF">2020-01-11T11:29:52Z</dcterms:created>
  <dcterms:modified xsi:type="dcterms:W3CDTF">2020-01-11T14:58:53Z</dcterms:modified>
</cp:coreProperties>
</file>