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/>
    <p:restoredTop sz="94674"/>
  </p:normalViewPr>
  <p:slideViewPr>
    <p:cSldViewPr snapToGrid="0" snapToObjects="1">
      <p:cViewPr>
        <p:scale>
          <a:sx n="191" d="100"/>
          <a:sy n="191" d="100"/>
        </p:scale>
        <p:origin x="-5664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80E2-1438-CA49-90BE-E83B3CEB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DE045-24E5-3D4C-9DC5-173DF402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90B9-1AE9-E54D-BCA2-0BCB081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EBB9E-BD74-0544-8683-959EE40D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41B0F-1320-C646-8497-3FB08F46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04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3617E-9A5C-6A4E-84DD-EE9F3C5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68CA5-0AA3-0F46-8C93-7A974A64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88FEB-3448-A541-A467-F583D831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C691-856E-564C-9F4F-0C45D69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2053FD-6C9D-EE42-A6DA-04D18B88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3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C679C8-F148-984B-AAF3-74AF20F0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E32D88-3CFD-4644-88B7-264D8B37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984E2-823C-1F4C-A35D-0EC2D457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31B9A-686B-A54D-8BCD-7C3D2BBA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2A68C-5C57-C649-8AD8-EDF1D127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1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E4E3-4BBD-A74E-8882-A7DF52C8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D895C-8C6B-6545-88D1-38FA4F6B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FC487-9380-6249-B9F3-A0E7A797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CD17A-36C9-C746-AB70-936E43DB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776A8-C275-164A-BE25-581DE68D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2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1DB4-B51B-7142-9A3E-D8006F79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E5665D-EFBB-DC4C-BB84-24FA6B13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836CF-E6CE-DC48-BFCD-A3A0ABE2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BE083-16FC-AC4C-8C9B-844E1FCB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028E2-9BB0-F544-B928-F3102561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10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FCA28-ECED-8F41-9A2F-22A0B4BA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A26E2-99D9-614B-85EC-9497CF3E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326E3E-34F1-EC4B-810C-0D001F69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E220C9-96DA-0142-B506-ACEA1A8E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431DE-366D-C64E-9D8E-54A7F4F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3D05C8-3CD6-004B-B08B-8BBB2963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71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A587A-5083-894E-A184-580216C6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C8B26E-E2D7-1741-B971-A6D5F173F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20DFE-F3CC-5748-BC86-FE80D44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A179A7-C17D-6948-84CB-87D433CC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51AE97-2FBC-114B-8788-BA6B06199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99446F-C5CC-3840-8B71-DDD9CA4E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C7AF4D-3837-DA43-851F-E1DA4513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D80F84-005B-1147-B7B7-9F90919F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630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D46FD-64AB-6547-B8C3-CD9B46A7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007848-940C-964D-81C8-1C9EC8FB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D0BDE-4C55-A243-9C3E-ACB0B0D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7ED21-99EB-8B43-AA8B-A3A6262D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392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0ABF5F-D9A8-D043-A6B8-909C8311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554D4A-3E91-1B44-9717-601157A2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190A67-BBD9-5646-97AE-7F121FD2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94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CD7AB-31AA-C745-8F9A-1A909584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8CD98-6C55-2C47-ADBA-E2ED132B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5DAD3-83D9-3741-9082-ED8BEEE7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5A0137-D4DD-2547-B23D-4BD73C2D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71665-A9FF-EB4F-BBFC-9C0796E4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A24D0-6CEF-494D-8EE7-E659D81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988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F1215-D40C-2846-A977-EF1D8DEC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4795E5-4080-414D-8E7F-3B86A2700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C22F04-BE43-7945-83C2-F7493C00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69315-6731-244C-B273-9A5D25B1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7C798-501B-974A-8946-EF45859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CE874-2FBE-234A-A6EA-03FA521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7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8DDF39-6900-514B-99D6-DFC2904F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0276C-4147-5841-B942-61431F60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0A49AB-C9AD-5342-B805-7CAECBEB3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CA5C-F806-4046-BAC3-B600F8A8D8F7}" type="datetimeFigureOut">
              <a:rPr lang="de-AT" smtClean="0"/>
              <a:t>24.01.22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EDC1F-2088-7F46-83B3-9BCD68E67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0F8DA-1C27-F141-B24E-651AD527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555-3BD1-F24A-AB7D-FE61EB0465E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1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CD26F5C-CB40-D548-AD94-2C03C45CFC9C}"/>
              </a:ext>
            </a:extLst>
          </p:cNvPr>
          <p:cNvSpPr txBox="1"/>
          <p:nvPr/>
        </p:nvSpPr>
        <p:spPr>
          <a:xfrm>
            <a:off x="835907" y="246879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#1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52E1EE-1FF4-C74A-8533-F52C618F3A03}"/>
              </a:ext>
            </a:extLst>
          </p:cNvPr>
          <p:cNvSpPr txBox="1"/>
          <p:nvPr/>
        </p:nvSpPr>
        <p:spPr>
          <a:xfrm>
            <a:off x="3370097" y="345423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#2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DBD860F-AC1F-2244-A346-0185221D225B}"/>
              </a:ext>
            </a:extLst>
          </p:cNvPr>
          <p:cNvCxnSpPr>
            <a:cxnSpLocks/>
          </p:cNvCxnSpPr>
          <p:nvPr/>
        </p:nvCxnSpPr>
        <p:spPr>
          <a:xfrm>
            <a:off x="1694992" y="2671388"/>
            <a:ext cx="701411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594349-532F-3A42-8661-3C140B605D77}"/>
              </a:ext>
            </a:extLst>
          </p:cNvPr>
          <p:cNvSpPr/>
          <p:nvPr/>
        </p:nvSpPr>
        <p:spPr>
          <a:xfrm>
            <a:off x="1694992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F629E-403F-7C4F-9100-FE3F741C280E}"/>
              </a:ext>
            </a:extLst>
          </p:cNvPr>
          <p:cNvSpPr/>
          <p:nvPr/>
        </p:nvSpPr>
        <p:spPr>
          <a:xfrm>
            <a:off x="2201833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69F893-5429-4F46-BD80-D4985E0167A7}"/>
              </a:ext>
            </a:extLst>
          </p:cNvPr>
          <p:cNvSpPr txBox="1"/>
          <p:nvPr/>
        </p:nvSpPr>
        <p:spPr>
          <a:xfrm rot="18754101">
            <a:off x="1659818" y="220398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DDBC95-9BEE-8545-A12D-5A716FD17B13}"/>
              </a:ext>
            </a:extLst>
          </p:cNvPr>
          <p:cNvSpPr txBox="1"/>
          <p:nvPr/>
        </p:nvSpPr>
        <p:spPr>
          <a:xfrm rot="18754101">
            <a:off x="2104078" y="210642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BFFBD8-AEAF-CC47-8541-4F1B11605E4F}"/>
              </a:ext>
            </a:extLst>
          </p:cNvPr>
          <p:cNvSpPr/>
          <p:nvPr/>
        </p:nvSpPr>
        <p:spPr>
          <a:xfrm>
            <a:off x="2708674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D43EF5-1C92-A04B-87E3-FF07D58E4441}"/>
              </a:ext>
            </a:extLst>
          </p:cNvPr>
          <p:cNvSpPr txBox="1"/>
          <p:nvPr/>
        </p:nvSpPr>
        <p:spPr>
          <a:xfrm rot="18754101">
            <a:off x="2667942" y="2192745"/>
            <a:ext cx="67409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0FEF2B79-13FB-8042-B3F7-336619C9AFA1}"/>
              </a:ext>
            </a:extLst>
          </p:cNvPr>
          <p:cNvSpPr/>
          <p:nvPr/>
        </p:nvSpPr>
        <p:spPr>
          <a:xfrm rot="8471526">
            <a:off x="2198840" y="2263762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2C55385E-39DB-8045-A293-DEC4119CC1AB}"/>
              </a:ext>
            </a:extLst>
          </p:cNvPr>
          <p:cNvSpPr/>
          <p:nvPr/>
        </p:nvSpPr>
        <p:spPr>
          <a:xfrm rot="8471526">
            <a:off x="1738185" y="1901179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9C8073B-36F9-CB4F-BEAE-74EA29A965E5}"/>
              </a:ext>
            </a:extLst>
          </p:cNvPr>
          <p:cNvCxnSpPr>
            <a:cxnSpLocks/>
          </p:cNvCxnSpPr>
          <p:nvPr/>
        </p:nvCxnSpPr>
        <p:spPr>
          <a:xfrm>
            <a:off x="1199918" y="4214169"/>
            <a:ext cx="379141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B5D3C73-DBA2-A546-8C60-3277E42DD607}"/>
              </a:ext>
            </a:extLst>
          </p:cNvPr>
          <p:cNvSpPr txBox="1"/>
          <p:nvPr/>
        </p:nvSpPr>
        <p:spPr>
          <a:xfrm>
            <a:off x="1579059" y="4060280"/>
            <a:ext cx="218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hash link in field "previous"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3948894-38F2-2342-A7B9-6AD4302CBA90}"/>
              </a:ext>
            </a:extLst>
          </p:cNvPr>
          <p:cNvCxnSpPr>
            <a:cxnSpLocks/>
          </p:cNvCxnSpPr>
          <p:nvPr/>
        </p:nvCxnSpPr>
        <p:spPr>
          <a:xfrm>
            <a:off x="1199918" y="4521946"/>
            <a:ext cx="379141" cy="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A9A3253-7667-6F45-86CE-CF22D1D2D54D}"/>
              </a:ext>
            </a:extLst>
          </p:cNvPr>
          <p:cNvSpPr txBox="1"/>
          <p:nvPr/>
        </p:nvSpPr>
        <p:spPr>
          <a:xfrm>
            <a:off x="1579059" y="436805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hash link in field "doc"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FA20FE5-098F-9741-9299-918890DE43A8}"/>
              </a:ext>
            </a:extLst>
          </p:cNvPr>
          <p:cNvCxnSpPr>
            <a:cxnSpLocks/>
          </p:cNvCxnSpPr>
          <p:nvPr/>
        </p:nvCxnSpPr>
        <p:spPr>
          <a:xfrm flipV="1">
            <a:off x="2196013" y="1788414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2C504DF-57B4-1445-B61D-C21A1183B6D7}"/>
              </a:ext>
            </a:extLst>
          </p:cNvPr>
          <p:cNvSpPr txBox="1"/>
          <p:nvPr/>
        </p:nvSpPr>
        <p:spPr>
          <a:xfrm>
            <a:off x="2455925" y="150058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32E1E0-08FD-E541-8AFB-E86AFB54463F}"/>
              </a:ext>
            </a:extLst>
          </p:cNvPr>
          <p:cNvSpPr/>
          <p:nvPr/>
        </p:nvSpPr>
        <p:spPr>
          <a:xfrm>
            <a:off x="3215515" y="261169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576EF2-7202-E641-88C4-7C10D64C0675}"/>
              </a:ext>
            </a:extLst>
          </p:cNvPr>
          <p:cNvSpPr/>
          <p:nvPr/>
        </p:nvSpPr>
        <p:spPr>
          <a:xfrm>
            <a:off x="3722356" y="261169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9DAC879-009C-FB46-B048-82EFB9059D5C}"/>
              </a:ext>
            </a:extLst>
          </p:cNvPr>
          <p:cNvSpPr txBox="1"/>
          <p:nvPr/>
        </p:nvSpPr>
        <p:spPr>
          <a:xfrm rot="18754101">
            <a:off x="3175954" y="218245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7C0083-F1AB-794A-8852-0FD05D22B486}"/>
              </a:ext>
            </a:extLst>
          </p:cNvPr>
          <p:cNvSpPr txBox="1"/>
          <p:nvPr/>
        </p:nvSpPr>
        <p:spPr>
          <a:xfrm rot="18754101">
            <a:off x="3615999" y="210642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DE49677-7014-5E42-9FF9-3D89A0D2FD3D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64439" y="1792508"/>
            <a:ext cx="249102" cy="28531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7F61299-9B9A-0044-838D-948DD343F37A}"/>
              </a:ext>
            </a:extLst>
          </p:cNvPr>
          <p:cNvSpPr txBox="1"/>
          <p:nvPr/>
        </p:nvSpPr>
        <p:spPr>
          <a:xfrm>
            <a:off x="3967846" y="150467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v2</a:t>
            </a:r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3A17E47-4E15-EF4E-A159-7BBD3032E17A}"/>
              </a:ext>
            </a:extLst>
          </p:cNvPr>
          <p:cNvSpPr/>
          <p:nvPr/>
        </p:nvSpPr>
        <p:spPr>
          <a:xfrm rot="8471526">
            <a:off x="2696249" y="2261018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C9834C-6BAB-6748-8B48-6875981353B6}"/>
              </a:ext>
            </a:extLst>
          </p:cNvPr>
          <p:cNvSpPr/>
          <p:nvPr/>
        </p:nvSpPr>
        <p:spPr>
          <a:xfrm>
            <a:off x="4229197" y="2607739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613B99-40C2-A748-B846-8C5DE7CF6453}"/>
              </a:ext>
            </a:extLst>
          </p:cNvPr>
          <p:cNvSpPr/>
          <p:nvPr/>
        </p:nvSpPr>
        <p:spPr>
          <a:xfrm>
            <a:off x="4736038" y="2607739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A4031E1-8FD3-B94A-943D-B2FBA2EFEC65}"/>
              </a:ext>
            </a:extLst>
          </p:cNvPr>
          <p:cNvSpPr txBox="1"/>
          <p:nvPr/>
        </p:nvSpPr>
        <p:spPr>
          <a:xfrm rot="18754101">
            <a:off x="4224134" y="222717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clone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B6311A-B80B-0C40-9A71-2D4608FE7A01}"/>
              </a:ext>
            </a:extLst>
          </p:cNvPr>
          <p:cNvSpPr txBox="1"/>
          <p:nvPr/>
        </p:nvSpPr>
        <p:spPr>
          <a:xfrm rot="18754101">
            <a:off x="5218982" y="2192745"/>
            <a:ext cx="674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41" name="Bogen 40">
            <a:extLst>
              <a:ext uri="{FF2B5EF4-FFF2-40B4-BE49-F238E27FC236}">
                <a16:creationId xmlns:a16="http://schemas.microsoft.com/office/drawing/2014/main" id="{8E304BBE-A660-1E45-9355-1161439DBD1F}"/>
              </a:ext>
            </a:extLst>
          </p:cNvPr>
          <p:cNvSpPr/>
          <p:nvPr/>
        </p:nvSpPr>
        <p:spPr>
          <a:xfrm rot="8471526">
            <a:off x="3194497" y="1862644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04542A-EF47-2F47-B539-62753798A143}"/>
              </a:ext>
            </a:extLst>
          </p:cNvPr>
          <p:cNvSpPr/>
          <p:nvPr/>
        </p:nvSpPr>
        <p:spPr>
          <a:xfrm>
            <a:off x="5242879" y="26209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4F24D05-F311-B943-B2FD-D8CB8CE84C66}"/>
              </a:ext>
            </a:extLst>
          </p:cNvPr>
          <p:cNvSpPr txBox="1"/>
          <p:nvPr/>
        </p:nvSpPr>
        <p:spPr>
          <a:xfrm rot="18754101">
            <a:off x="5630418" y="210642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sp>
        <p:nvSpPr>
          <p:cNvPr id="44" name="Bogen 43">
            <a:extLst>
              <a:ext uri="{FF2B5EF4-FFF2-40B4-BE49-F238E27FC236}">
                <a16:creationId xmlns:a16="http://schemas.microsoft.com/office/drawing/2014/main" id="{ABBA4271-3025-2943-99D1-6612C782D6E7}"/>
              </a:ext>
            </a:extLst>
          </p:cNvPr>
          <p:cNvSpPr/>
          <p:nvPr/>
        </p:nvSpPr>
        <p:spPr>
          <a:xfrm rot="8471526">
            <a:off x="3667967" y="1252894"/>
            <a:ext cx="2008188" cy="1748204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FEEDCEB7-E0F4-4243-B21D-BF2CCA4CB925}"/>
              </a:ext>
            </a:extLst>
          </p:cNvPr>
          <p:cNvCxnSpPr>
            <a:cxnSpLocks/>
          </p:cNvCxnSpPr>
          <p:nvPr/>
        </p:nvCxnSpPr>
        <p:spPr>
          <a:xfrm>
            <a:off x="4236199" y="3648268"/>
            <a:ext cx="447290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A8B1A42-FB85-4D43-8DA1-AEBB2A950303}"/>
              </a:ext>
            </a:extLst>
          </p:cNvPr>
          <p:cNvSpPr/>
          <p:nvPr/>
        </p:nvSpPr>
        <p:spPr>
          <a:xfrm>
            <a:off x="4236199" y="358448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D599DE-5A31-1346-8FE9-4C2E79462FE5}"/>
              </a:ext>
            </a:extLst>
          </p:cNvPr>
          <p:cNvSpPr/>
          <p:nvPr/>
        </p:nvSpPr>
        <p:spPr>
          <a:xfrm>
            <a:off x="4711984" y="358448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C3DD8E1-66EB-E440-BFD7-AE56E109DC54}"/>
              </a:ext>
            </a:extLst>
          </p:cNvPr>
          <p:cNvSpPr txBox="1"/>
          <p:nvPr/>
        </p:nvSpPr>
        <p:spPr>
          <a:xfrm rot="2845899" flipH="1">
            <a:off x="4245426" y="381273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16EFD98-1145-6E49-9B8F-E11E63C7BD5E}"/>
              </a:ext>
            </a:extLst>
          </p:cNvPr>
          <p:cNvSpPr txBox="1"/>
          <p:nvPr/>
        </p:nvSpPr>
        <p:spPr>
          <a:xfrm rot="2845899" flipH="1">
            <a:off x="4685231" y="3910300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2011BF6-4213-8C45-B769-503B431FC70A}"/>
              </a:ext>
            </a:extLst>
          </p:cNvPr>
          <p:cNvCxnSpPr>
            <a:cxnSpLocks/>
          </p:cNvCxnSpPr>
          <p:nvPr/>
        </p:nvCxnSpPr>
        <p:spPr>
          <a:xfrm>
            <a:off x="4752302" y="4194716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0203252-1A2F-CE45-BAD4-BF23CA2B9E3F}"/>
              </a:ext>
            </a:extLst>
          </p:cNvPr>
          <p:cNvSpPr txBox="1"/>
          <p:nvPr/>
        </p:nvSpPr>
        <p:spPr>
          <a:xfrm>
            <a:off x="5012448" y="4456252"/>
            <a:ext cx="316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v2' (same "doc" element as DID v2)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2D61E85-14AF-7940-83B8-DF97A20B8CFA}"/>
              </a:ext>
            </a:extLst>
          </p:cNvPr>
          <p:cNvCxnSpPr>
            <a:cxnSpLocks/>
          </p:cNvCxnSpPr>
          <p:nvPr/>
        </p:nvCxnSpPr>
        <p:spPr>
          <a:xfrm flipV="1">
            <a:off x="4298141" y="2788546"/>
            <a:ext cx="0" cy="7058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2E409BF-6E1B-534E-A76F-C1427B6AD21C}"/>
              </a:ext>
            </a:extLst>
          </p:cNvPr>
          <p:cNvSpPr/>
          <p:nvPr/>
        </p:nvSpPr>
        <p:spPr>
          <a:xfrm>
            <a:off x="5749720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1EFB58D-5279-F742-AC9F-9553CA1618AA}"/>
              </a:ext>
            </a:extLst>
          </p:cNvPr>
          <p:cNvSpPr txBox="1"/>
          <p:nvPr/>
        </p:nvSpPr>
        <p:spPr>
          <a:xfrm rot="18754101">
            <a:off x="6207773" y="2192745"/>
            <a:ext cx="67409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0DFD11-34B2-2A46-8C60-3D454E997781}"/>
              </a:ext>
            </a:extLst>
          </p:cNvPr>
          <p:cNvSpPr/>
          <p:nvPr/>
        </p:nvSpPr>
        <p:spPr>
          <a:xfrm>
            <a:off x="6256561" y="261169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243C9D-748D-924E-AE22-E1C86AC97E6B}"/>
              </a:ext>
            </a:extLst>
          </p:cNvPr>
          <p:cNvSpPr/>
          <p:nvPr/>
        </p:nvSpPr>
        <p:spPr>
          <a:xfrm>
            <a:off x="6763402" y="261169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6C29277-69EE-DC46-8796-CC99CC2AC266}"/>
              </a:ext>
            </a:extLst>
          </p:cNvPr>
          <p:cNvSpPr txBox="1"/>
          <p:nvPr/>
        </p:nvSpPr>
        <p:spPr>
          <a:xfrm rot="18754101">
            <a:off x="6715785" y="218245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0BFBEFB-E5F1-E249-86D4-9746C4ED04CC}"/>
              </a:ext>
            </a:extLst>
          </p:cNvPr>
          <p:cNvSpPr txBox="1"/>
          <p:nvPr/>
        </p:nvSpPr>
        <p:spPr>
          <a:xfrm rot="18754101">
            <a:off x="7155830" y="210642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EA266B-98EC-4A4A-ADCD-756C28250FB0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304270" y="1792508"/>
            <a:ext cx="249102" cy="28531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A6DA270-43B9-D947-8DAA-83251D6F97AC}"/>
              </a:ext>
            </a:extLst>
          </p:cNvPr>
          <p:cNvSpPr txBox="1"/>
          <p:nvPr/>
        </p:nvSpPr>
        <p:spPr>
          <a:xfrm>
            <a:off x="7507677" y="150467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F69164-677A-214B-A59B-B59F0AF1AAD2}"/>
              </a:ext>
            </a:extLst>
          </p:cNvPr>
          <p:cNvSpPr/>
          <p:nvPr/>
        </p:nvSpPr>
        <p:spPr>
          <a:xfrm>
            <a:off x="7270243" y="2607739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03F77D7-B91E-8E4B-8E4E-722EDA961CE0}"/>
              </a:ext>
            </a:extLst>
          </p:cNvPr>
          <p:cNvSpPr txBox="1"/>
          <p:nvPr/>
        </p:nvSpPr>
        <p:spPr>
          <a:xfrm rot="18754101">
            <a:off x="7692733" y="2116150"/>
            <a:ext cx="882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challenge</a:t>
            </a:r>
          </a:p>
        </p:txBody>
      </p:sp>
      <p:sp>
        <p:nvSpPr>
          <p:cNvPr id="67" name="Bogen 66">
            <a:extLst>
              <a:ext uri="{FF2B5EF4-FFF2-40B4-BE49-F238E27FC236}">
                <a16:creationId xmlns:a16="http://schemas.microsoft.com/office/drawing/2014/main" id="{28CD479B-6CDF-BE49-97E5-D6EC12A5A7E7}"/>
              </a:ext>
            </a:extLst>
          </p:cNvPr>
          <p:cNvSpPr/>
          <p:nvPr/>
        </p:nvSpPr>
        <p:spPr>
          <a:xfrm rot="8471526">
            <a:off x="5740563" y="2252969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Bogen 67">
            <a:extLst>
              <a:ext uri="{FF2B5EF4-FFF2-40B4-BE49-F238E27FC236}">
                <a16:creationId xmlns:a16="http://schemas.microsoft.com/office/drawing/2014/main" id="{509F64E2-5B7B-BE48-B8EB-0ECC5D4858BB}"/>
              </a:ext>
            </a:extLst>
          </p:cNvPr>
          <p:cNvSpPr/>
          <p:nvPr/>
        </p:nvSpPr>
        <p:spPr>
          <a:xfrm rot="8386523">
            <a:off x="3064117" y="1112516"/>
            <a:ext cx="3086666" cy="1991449"/>
          </a:xfrm>
          <a:prstGeom prst="arc">
            <a:avLst>
              <a:gd name="adj1" fmla="val 16200000"/>
              <a:gd name="adj2" fmla="val 47195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Bogen 68">
            <a:extLst>
              <a:ext uri="{FF2B5EF4-FFF2-40B4-BE49-F238E27FC236}">
                <a16:creationId xmlns:a16="http://schemas.microsoft.com/office/drawing/2014/main" id="{B36717CE-6CF1-C348-94ED-DD3EFF1709EF}"/>
              </a:ext>
            </a:extLst>
          </p:cNvPr>
          <p:cNvSpPr/>
          <p:nvPr/>
        </p:nvSpPr>
        <p:spPr>
          <a:xfrm rot="8471526">
            <a:off x="6258694" y="2266901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Bogen 69">
            <a:extLst>
              <a:ext uri="{FF2B5EF4-FFF2-40B4-BE49-F238E27FC236}">
                <a16:creationId xmlns:a16="http://schemas.microsoft.com/office/drawing/2014/main" id="{79FFDB00-9B17-2940-BA84-86FA231C0C73}"/>
              </a:ext>
            </a:extLst>
          </p:cNvPr>
          <p:cNvSpPr/>
          <p:nvPr/>
        </p:nvSpPr>
        <p:spPr>
          <a:xfrm rot="8471526">
            <a:off x="6111056" y="1343111"/>
            <a:ext cx="2191977" cy="1687126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5B5170A-B3C9-AB44-957D-4244CC3470C1}"/>
              </a:ext>
            </a:extLst>
          </p:cNvPr>
          <p:cNvSpPr/>
          <p:nvPr/>
        </p:nvSpPr>
        <p:spPr>
          <a:xfrm>
            <a:off x="5208064" y="3586431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7A170D5-8D81-8140-961B-5CAA76A6A017}"/>
              </a:ext>
            </a:extLst>
          </p:cNvPr>
          <p:cNvSpPr txBox="1"/>
          <p:nvPr/>
        </p:nvSpPr>
        <p:spPr>
          <a:xfrm rot="2845899" flipH="1">
            <a:off x="5150693" y="3900573"/>
            <a:ext cx="882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challenge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09317D9-80C1-D64B-9553-F109CA6E2175}"/>
              </a:ext>
            </a:extLst>
          </p:cNvPr>
          <p:cNvCxnSpPr>
            <a:cxnSpLocks/>
          </p:cNvCxnSpPr>
          <p:nvPr/>
        </p:nvCxnSpPr>
        <p:spPr>
          <a:xfrm flipV="1">
            <a:off x="5333422" y="2872428"/>
            <a:ext cx="953332" cy="6471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228831F-9B95-8D48-A62D-5CD089643915}"/>
              </a:ext>
            </a:extLst>
          </p:cNvPr>
          <p:cNvSpPr/>
          <p:nvPr/>
        </p:nvSpPr>
        <p:spPr>
          <a:xfrm>
            <a:off x="7777088" y="2603285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72BB46D-492F-8845-A1FA-5470E724743C}"/>
              </a:ext>
            </a:extLst>
          </p:cNvPr>
          <p:cNvSpPr txBox="1"/>
          <p:nvPr/>
        </p:nvSpPr>
        <p:spPr>
          <a:xfrm rot="18754101">
            <a:off x="4682690" y="2141411"/>
            <a:ext cx="815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delegate</a:t>
            </a:r>
          </a:p>
        </p:txBody>
      </p:sp>
      <p:sp>
        <p:nvSpPr>
          <p:cNvPr id="76" name="Bogen 75">
            <a:extLst>
              <a:ext uri="{FF2B5EF4-FFF2-40B4-BE49-F238E27FC236}">
                <a16:creationId xmlns:a16="http://schemas.microsoft.com/office/drawing/2014/main" id="{6081B946-48C6-D346-BBCD-061577304309}"/>
              </a:ext>
            </a:extLst>
          </p:cNvPr>
          <p:cNvSpPr/>
          <p:nvPr/>
        </p:nvSpPr>
        <p:spPr>
          <a:xfrm rot="8471526">
            <a:off x="3072891" y="1315915"/>
            <a:ext cx="2191977" cy="1687126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Bogen 76">
            <a:extLst>
              <a:ext uri="{FF2B5EF4-FFF2-40B4-BE49-F238E27FC236}">
                <a16:creationId xmlns:a16="http://schemas.microsoft.com/office/drawing/2014/main" id="{D1F6266B-38F2-5B4A-9647-45F85A6727FF}"/>
              </a:ext>
            </a:extLst>
          </p:cNvPr>
          <p:cNvSpPr/>
          <p:nvPr/>
        </p:nvSpPr>
        <p:spPr>
          <a:xfrm rot="8471526">
            <a:off x="4141881" y="1251581"/>
            <a:ext cx="2008188" cy="1748204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8" name="Bogen 77">
            <a:extLst>
              <a:ext uri="{FF2B5EF4-FFF2-40B4-BE49-F238E27FC236}">
                <a16:creationId xmlns:a16="http://schemas.microsoft.com/office/drawing/2014/main" id="{A83515B0-9869-9D4B-8272-824256A654DE}"/>
              </a:ext>
            </a:extLst>
          </p:cNvPr>
          <p:cNvSpPr/>
          <p:nvPr/>
        </p:nvSpPr>
        <p:spPr>
          <a:xfrm rot="8471526">
            <a:off x="4721944" y="1863955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14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C3068D88-8CAF-3C44-BCE0-0C8C76F2F1EB}"/>
              </a:ext>
            </a:extLst>
          </p:cNvPr>
          <p:cNvCxnSpPr>
            <a:cxnSpLocks/>
          </p:cNvCxnSpPr>
          <p:nvPr/>
        </p:nvCxnSpPr>
        <p:spPr>
          <a:xfrm>
            <a:off x="4307773" y="2671388"/>
            <a:ext cx="2700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CD26F5C-CB40-D548-AD94-2C03C45CFC9C}"/>
              </a:ext>
            </a:extLst>
          </p:cNvPr>
          <p:cNvSpPr txBox="1"/>
          <p:nvPr/>
        </p:nvSpPr>
        <p:spPr>
          <a:xfrm>
            <a:off x="835907" y="246879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Log: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DBD860F-AC1F-2244-A346-0185221D225B}"/>
              </a:ext>
            </a:extLst>
          </p:cNvPr>
          <p:cNvCxnSpPr>
            <a:cxnSpLocks/>
          </p:cNvCxnSpPr>
          <p:nvPr/>
        </p:nvCxnSpPr>
        <p:spPr>
          <a:xfrm>
            <a:off x="1694992" y="2671388"/>
            <a:ext cx="1080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F594349-532F-3A42-8661-3C140B605D77}"/>
              </a:ext>
            </a:extLst>
          </p:cNvPr>
          <p:cNvSpPr/>
          <p:nvPr/>
        </p:nvSpPr>
        <p:spPr>
          <a:xfrm>
            <a:off x="1694992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3F629E-403F-7C4F-9100-FE3F741C280E}"/>
              </a:ext>
            </a:extLst>
          </p:cNvPr>
          <p:cNvSpPr/>
          <p:nvPr/>
        </p:nvSpPr>
        <p:spPr>
          <a:xfrm>
            <a:off x="2201833" y="260760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69F893-5429-4F46-BD80-D4985E0167A7}"/>
              </a:ext>
            </a:extLst>
          </p:cNvPr>
          <p:cNvSpPr txBox="1"/>
          <p:nvPr/>
        </p:nvSpPr>
        <p:spPr>
          <a:xfrm rot="18754101">
            <a:off x="1659818" y="220398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DDBC95-9BEE-8545-A12D-5A716FD17B13}"/>
              </a:ext>
            </a:extLst>
          </p:cNvPr>
          <p:cNvSpPr txBox="1"/>
          <p:nvPr/>
        </p:nvSpPr>
        <p:spPr>
          <a:xfrm rot="18754101">
            <a:off x="2104078" y="2106423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FA20FE5-098F-9741-9299-918890DE43A8}"/>
              </a:ext>
            </a:extLst>
          </p:cNvPr>
          <p:cNvCxnSpPr>
            <a:cxnSpLocks/>
          </p:cNvCxnSpPr>
          <p:nvPr/>
        </p:nvCxnSpPr>
        <p:spPr>
          <a:xfrm flipV="1">
            <a:off x="2196013" y="1788414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2C504DF-57B4-1445-B61D-C21A1183B6D7}"/>
              </a:ext>
            </a:extLst>
          </p:cNvPr>
          <p:cNvSpPr txBox="1"/>
          <p:nvPr/>
        </p:nvSpPr>
        <p:spPr>
          <a:xfrm>
            <a:off x="2455925" y="150058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6256CB41-EB71-5B43-B4C4-719818208B97}"/>
              </a:ext>
            </a:extLst>
          </p:cNvPr>
          <p:cNvSpPr txBox="1"/>
          <p:nvPr/>
        </p:nvSpPr>
        <p:spPr>
          <a:xfrm>
            <a:off x="3448688" y="246031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Log: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15CEB1-7EC9-3D4D-A160-1C0E120EB9ED}"/>
              </a:ext>
            </a:extLst>
          </p:cNvPr>
          <p:cNvSpPr/>
          <p:nvPr/>
        </p:nvSpPr>
        <p:spPr>
          <a:xfrm>
            <a:off x="4307773" y="259912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C6AEB58-2259-CB4F-92A9-193B312CD8E6}"/>
              </a:ext>
            </a:extLst>
          </p:cNvPr>
          <p:cNvSpPr/>
          <p:nvPr/>
        </p:nvSpPr>
        <p:spPr>
          <a:xfrm>
            <a:off x="4814614" y="259912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BEB468B-1DB3-514F-BF3C-7F413DC191C8}"/>
              </a:ext>
            </a:extLst>
          </p:cNvPr>
          <p:cNvSpPr txBox="1"/>
          <p:nvPr/>
        </p:nvSpPr>
        <p:spPr>
          <a:xfrm rot="18754101">
            <a:off x="4272599" y="219550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E333EC7-8981-1145-AECF-F9B2AE25214D}"/>
              </a:ext>
            </a:extLst>
          </p:cNvPr>
          <p:cNvSpPr txBox="1"/>
          <p:nvPr/>
        </p:nvSpPr>
        <p:spPr>
          <a:xfrm rot="18754101">
            <a:off x="4716859" y="2097946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941BAE9-4257-BF49-AF55-65D0F28E0BC1}"/>
              </a:ext>
            </a:extLst>
          </p:cNvPr>
          <p:cNvSpPr/>
          <p:nvPr/>
        </p:nvSpPr>
        <p:spPr>
          <a:xfrm>
            <a:off x="5321455" y="2599127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5BEB9959-4690-A845-9D75-AE372D6E8C6F}"/>
              </a:ext>
            </a:extLst>
          </p:cNvPr>
          <p:cNvSpPr txBox="1"/>
          <p:nvPr/>
        </p:nvSpPr>
        <p:spPr>
          <a:xfrm rot="18754101">
            <a:off x="5280723" y="2184268"/>
            <a:ext cx="67409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86" name="Bogen 85">
            <a:extLst>
              <a:ext uri="{FF2B5EF4-FFF2-40B4-BE49-F238E27FC236}">
                <a16:creationId xmlns:a16="http://schemas.microsoft.com/office/drawing/2014/main" id="{2AABEF41-EA88-5046-B9E7-8B5404BC0FCF}"/>
              </a:ext>
            </a:extLst>
          </p:cNvPr>
          <p:cNvSpPr/>
          <p:nvPr/>
        </p:nvSpPr>
        <p:spPr>
          <a:xfrm rot="8471526">
            <a:off x="4811621" y="2255285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A5F8F4D5-D5CC-0640-880A-B7DEC141ECCF}"/>
              </a:ext>
            </a:extLst>
          </p:cNvPr>
          <p:cNvSpPr/>
          <p:nvPr/>
        </p:nvSpPr>
        <p:spPr>
          <a:xfrm rot="8471526">
            <a:off x="4350966" y="1892702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83C2958B-FE5F-B846-A881-4982EE018816}"/>
              </a:ext>
            </a:extLst>
          </p:cNvPr>
          <p:cNvCxnSpPr>
            <a:cxnSpLocks/>
          </p:cNvCxnSpPr>
          <p:nvPr/>
        </p:nvCxnSpPr>
        <p:spPr>
          <a:xfrm>
            <a:off x="3786854" y="3386772"/>
            <a:ext cx="379141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40D47164-8FD5-EA4B-A401-4C675D3B83FD}"/>
              </a:ext>
            </a:extLst>
          </p:cNvPr>
          <p:cNvSpPr txBox="1"/>
          <p:nvPr/>
        </p:nvSpPr>
        <p:spPr>
          <a:xfrm>
            <a:off x="4165995" y="3232883"/>
            <a:ext cx="218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hash link in field "previous"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79C782DF-8ED8-FA45-82F0-A25EBC41879A}"/>
              </a:ext>
            </a:extLst>
          </p:cNvPr>
          <p:cNvCxnSpPr>
            <a:cxnSpLocks/>
          </p:cNvCxnSpPr>
          <p:nvPr/>
        </p:nvCxnSpPr>
        <p:spPr>
          <a:xfrm flipV="1">
            <a:off x="4808794" y="1779937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E8A3948B-E858-5543-BAE6-02C0FB7B6CDB}"/>
              </a:ext>
            </a:extLst>
          </p:cNvPr>
          <p:cNvSpPr txBox="1"/>
          <p:nvPr/>
        </p:nvSpPr>
        <p:spPr>
          <a:xfrm>
            <a:off x="5068706" y="149210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77ACAF-A797-9E48-8AF2-16F1748761E2}"/>
              </a:ext>
            </a:extLst>
          </p:cNvPr>
          <p:cNvSpPr/>
          <p:nvPr/>
        </p:nvSpPr>
        <p:spPr>
          <a:xfrm>
            <a:off x="5828296" y="2603220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760B13-9FFC-C049-9308-C47516D77565}"/>
              </a:ext>
            </a:extLst>
          </p:cNvPr>
          <p:cNvSpPr/>
          <p:nvPr/>
        </p:nvSpPr>
        <p:spPr>
          <a:xfrm>
            <a:off x="6335137" y="2603220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0B9379E-E39D-8840-A3F5-B5F4A1E4162A}"/>
              </a:ext>
            </a:extLst>
          </p:cNvPr>
          <p:cNvSpPr txBox="1"/>
          <p:nvPr/>
        </p:nvSpPr>
        <p:spPr>
          <a:xfrm rot="18754101">
            <a:off x="5788735" y="2173974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F6AB622-876D-2342-9622-3204AA529DAB}"/>
              </a:ext>
            </a:extLst>
          </p:cNvPr>
          <p:cNvSpPr txBox="1"/>
          <p:nvPr/>
        </p:nvSpPr>
        <p:spPr>
          <a:xfrm rot="18754101">
            <a:off x="6228780" y="2097946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2C8535B-35CB-2544-8966-34F94F65CAC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6377220" y="1784031"/>
            <a:ext cx="249102" cy="28531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E4EEA00E-4D40-9449-97D7-1AC4517904F3}"/>
              </a:ext>
            </a:extLst>
          </p:cNvPr>
          <p:cNvSpPr txBox="1"/>
          <p:nvPr/>
        </p:nvSpPr>
        <p:spPr>
          <a:xfrm>
            <a:off x="6580627" y="149620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v2</a:t>
            </a:r>
          </a:p>
        </p:txBody>
      </p:sp>
      <p:sp>
        <p:nvSpPr>
          <p:cNvPr id="98" name="Bogen 97">
            <a:extLst>
              <a:ext uri="{FF2B5EF4-FFF2-40B4-BE49-F238E27FC236}">
                <a16:creationId xmlns:a16="http://schemas.microsoft.com/office/drawing/2014/main" id="{B40CC03B-E206-6D48-9E31-D915E169A47A}"/>
              </a:ext>
            </a:extLst>
          </p:cNvPr>
          <p:cNvSpPr/>
          <p:nvPr/>
        </p:nvSpPr>
        <p:spPr>
          <a:xfrm rot="8471526">
            <a:off x="5309030" y="2252541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84AAB5F9-CB7B-744D-870B-A595C48E1D77}"/>
              </a:ext>
            </a:extLst>
          </p:cNvPr>
          <p:cNvCxnSpPr>
            <a:cxnSpLocks/>
          </p:cNvCxnSpPr>
          <p:nvPr/>
        </p:nvCxnSpPr>
        <p:spPr>
          <a:xfrm>
            <a:off x="8143360" y="2716076"/>
            <a:ext cx="3060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1E186B9C-3B58-7046-8352-10AEA3231BCA}"/>
              </a:ext>
            </a:extLst>
          </p:cNvPr>
          <p:cNvSpPr txBox="1"/>
          <p:nvPr/>
        </p:nvSpPr>
        <p:spPr>
          <a:xfrm>
            <a:off x="7284275" y="250500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Log: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1CADA1-149B-5744-9E1A-05779EFD863C}"/>
              </a:ext>
            </a:extLst>
          </p:cNvPr>
          <p:cNvSpPr/>
          <p:nvPr/>
        </p:nvSpPr>
        <p:spPr>
          <a:xfrm>
            <a:off x="8143360" y="2643815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D844D16-2970-9D4F-8892-B62D721CA2EF}"/>
              </a:ext>
            </a:extLst>
          </p:cNvPr>
          <p:cNvSpPr/>
          <p:nvPr/>
        </p:nvSpPr>
        <p:spPr>
          <a:xfrm>
            <a:off x="8650201" y="2643815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B1EEB5D8-2C30-7742-B702-FFB8B3192B9B}"/>
              </a:ext>
            </a:extLst>
          </p:cNvPr>
          <p:cNvSpPr txBox="1"/>
          <p:nvPr/>
        </p:nvSpPr>
        <p:spPr>
          <a:xfrm rot="18754101">
            <a:off x="8108186" y="2240195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139DADE-FD21-6248-B368-D30A46E9DB6A}"/>
              </a:ext>
            </a:extLst>
          </p:cNvPr>
          <p:cNvSpPr txBox="1"/>
          <p:nvPr/>
        </p:nvSpPr>
        <p:spPr>
          <a:xfrm rot="18754101">
            <a:off x="8552446" y="2142634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79A1AC7-3A49-8649-973E-B3AD4068EF32}"/>
              </a:ext>
            </a:extLst>
          </p:cNvPr>
          <p:cNvSpPr/>
          <p:nvPr/>
        </p:nvSpPr>
        <p:spPr>
          <a:xfrm>
            <a:off x="9157042" y="2643815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3691F89E-8389-464B-84CC-FE60A72208B5}"/>
              </a:ext>
            </a:extLst>
          </p:cNvPr>
          <p:cNvSpPr txBox="1"/>
          <p:nvPr/>
        </p:nvSpPr>
        <p:spPr>
          <a:xfrm rot="18754101">
            <a:off x="9116310" y="2228956"/>
            <a:ext cx="67409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108" name="Bogen 107">
            <a:extLst>
              <a:ext uri="{FF2B5EF4-FFF2-40B4-BE49-F238E27FC236}">
                <a16:creationId xmlns:a16="http://schemas.microsoft.com/office/drawing/2014/main" id="{06BAEEE7-6297-FE46-93D7-7894007694C0}"/>
              </a:ext>
            </a:extLst>
          </p:cNvPr>
          <p:cNvSpPr/>
          <p:nvPr/>
        </p:nvSpPr>
        <p:spPr>
          <a:xfrm rot="8471526">
            <a:off x="8647208" y="2299973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Bogen 108">
            <a:extLst>
              <a:ext uri="{FF2B5EF4-FFF2-40B4-BE49-F238E27FC236}">
                <a16:creationId xmlns:a16="http://schemas.microsoft.com/office/drawing/2014/main" id="{5A754D5A-0CD2-B643-9DF5-CD5809A6ABC0}"/>
              </a:ext>
            </a:extLst>
          </p:cNvPr>
          <p:cNvSpPr/>
          <p:nvPr/>
        </p:nvSpPr>
        <p:spPr>
          <a:xfrm rot="8471526">
            <a:off x="8186553" y="1937390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3D3EC3DD-BAD7-C444-BA25-28AAE8AF965D}"/>
              </a:ext>
            </a:extLst>
          </p:cNvPr>
          <p:cNvCxnSpPr>
            <a:cxnSpLocks/>
          </p:cNvCxnSpPr>
          <p:nvPr/>
        </p:nvCxnSpPr>
        <p:spPr>
          <a:xfrm>
            <a:off x="7622441" y="3431460"/>
            <a:ext cx="379141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CAA16F81-2970-C745-9A73-CB07D60FE7BD}"/>
              </a:ext>
            </a:extLst>
          </p:cNvPr>
          <p:cNvSpPr txBox="1"/>
          <p:nvPr/>
        </p:nvSpPr>
        <p:spPr>
          <a:xfrm>
            <a:off x="8001582" y="3277571"/>
            <a:ext cx="218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hash link in field "previous"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6E70C435-F9C1-724B-B68B-0AB8785BD1C3}"/>
              </a:ext>
            </a:extLst>
          </p:cNvPr>
          <p:cNvCxnSpPr>
            <a:cxnSpLocks/>
          </p:cNvCxnSpPr>
          <p:nvPr/>
        </p:nvCxnSpPr>
        <p:spPr>
          <a:xfrm flipV="1">
            <a:off x="8644381" y="1824625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1A1F22F-303D-E94E-89C2-F20D2087E935}"/>
              </a:ext>
            </a:extLst>
          </p:cNvPr>
          <p:cNvSpPr txBox="1"/>
          <p:nvPr/>
        </p:nvSpPr>
        <p:spPr>
          <a:xfrm>
            <a:off x="8904293" y="1536796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5065CD-5A85-984B-A089-B94E35ABC276}"/>
              </a:ext>
            </a:extLst>
          </p:cNvPr>
          <p:cNvSpPr/>
          <p:nvPr/>
        </p:nvSpPr>
        <p:spPr>
          <a:xfrm>
            <a:off x="9663883" y="2647908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8001205-FC94-8F4D-9D12-C4B8769BC1D4}"/>
              </a:ext>
            </a:extLst>
          </p:cNvPr>
          <p:cNvSpPr/>
          <p:nvPr/>
        </p:nvSpPr>
        <p:spPr>
          <a:xfrm>
            <a:off x="10170724" y="2647908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047079D0-7B56-0442-A264-4B2B19243C43}"/>
              </a:ext>
            </a:extLst>
          </p:cNvPr>
          <p:cNvSpPr txBox="1"/>
          <p:nvPr/>
        </p:nvSpPr>
        <p:spPr>
          <a:xfrm rot="18754101">
            <a:off x="9624322" y="2218662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B6693660-7B82-AF43-AB38-2A94F96CBC93}"/>
              </a:ext>
            </a:extLst>
          </p:cNvPr>
          <p:cNvSpPr txBox="1"/>
          <p:nvPr/>
        </p:nvSpPr>
        <p:spPr>
          <a:xfrm rot="18754101">
            <a:off x="10064367" y="2142634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terminate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6B3B7562-471F-B043-B070-AA7DE9BCC224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0212807" y="1828719"/>
            <a:ext cx="249102" cy="28531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5815C233-F3DA-2749-8367-B7B638864D9D}"/>
              </a:ext>
            </a:extLst>
          </p:cNvPr>
          <p:cNvSpPr txBox="1"/>
          <p:nvPr/>
        </p:nvSpPr>
        <p:spPr>
          <a:xfrm>
            <a:off x="10416214" y="154088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DID v2</a:t>
            </a:r>
          </a:p>
        </p:txBody>
      </p:sp>
      <p:sp>
        <p:nvSpPr>
          <p:cNvPr id="120" name="Bogen 119">
            <a:extLst>
              <a:ext uri="{FF2B5EF4-FFF2-40B4-BE49-F238E27FC236}">
                <a16:creationId xmlns:a16="http://schemas.microsoft.com/office/drawing/2014/main" id="{17064432-3495-A84C-B722-2904B170FEA9}"/>
              </a:ext>
            </a:extLst>
          </p:cNvPr>
          <p:cNvSpPr/>
          <p:nvPr/>
        </p:nvSpPr>
        <p:spPr>
          <a:xfrm rot="8471526">
            <a:off x="9144617" y="2297229"/>
            <a:ext cx="670164" cy="622555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6A8F51F-74D2-2746-878B-1E4C5E8DF876}"/>
              </a:ext>
            </a:extLst>
          </p:cNvPr>
          <p:cNvSpPr txBox="1"/>
          <p:nvPr/>
        </p:nvSpPr>
        <p:spPr>
          <a:xfrm rot="18754101">
            <a:off x="10611379" y="2215222"/>
            <a:ext cx="674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revoke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19D7CBD-0C04-E041-BA7B-728C16E41534}"/>
              </a:ext>
            </a:extLst>
          </p:cNvPr>
          <p:cNvSpPr/>
          <p:nvPr/>
        </p:nvSpPr>
        <p:spPr>
          <a:xfrm>
            <a:off x="10635276" y="2643381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3" name="Bogen 122">
            <a:extLst>
              <a:ext uri="{FF2B5EF4-FFF2-40B4-BE49-F238E27FC236}">
                <a16:creationId xmlns:a16="http://schemas.microsoft.com/office/drawing/2014/main" id="{CBA0F1C4-AE8D-3F4E-B286-A637C43FF24D}"/>
              </a:ext>
            </a:extLst>
          </p:cNvPr>
          <p:cNvSpPr/>
          <p:nvPr/>
        </p:nvSpPr>
        <p:spPr>
          <a:xfrm rot="8471526">
            <a:off x="10221118" y="2352997"/>
            <a:ext cx="594023" cy="543502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Bogen 123">
            <a:extLst>
              <a:ext uri="{FF2B5EF4-FFF2-40B4-BE49-F238E27FC236}">
                <a16:creationId xmlns:a16="http://schemas.microsoft.com/office/drawing/2014/main" id="{1B6CCBCD-8DB1-BD4C-9E31-BBA2CFB24029}"/>
              </a:ext>
            </a:extLst>
          </p:cNvPr>
          <p:cNvSpPr/>
          <p:nvPr/>
        </p:nvSpPr>
        <p:spPr>
          <a:xfrm rot="8471526">
            <a:off x="9667955" y="1943947"/>
            <a:ext cx="1285370" cy="1049690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rade Verbindung 98">
            <a:extLst>
              <a:ext uri="{FF2B5EF4-FFF2-40B4-BE49-F238E27FC236}">
                <a16:creationId xmlns:a16="http://schemas.microsoft.com/office/drawing/2014/main" id="{4FAB37E8-884C-7A43-A5E5-B58E6CB74878}"/>
              </a:ext>
            </a:extLst>
          </p:cNvPr>
          <p:cNvCxnSpPr>
            <a:cxnSpLocks/>
          </p:cNvCxnSpPr>
          <p:nvPr/>
        </p:nvCxnSpPr>
        <p:spPr>
          <a:xfrm>
            <a:off x="5900775" y="3404382"/>
            <a:ext cx="237526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78">
            <a:extLst>
              <a:ext uri="{FF2B5EF4-FFF2-40B4-BE49-F238E27FC236}">
                <a16:creationId xmlns:a16="http://schemas.microsoft.com/office/drawing/2014/main" id="{FAF7662E-A360-9247-B60D-C58CCEF3633C}"/>
              </a:ext>
            </a:extLst>
          </p:cNvPr>
          <p:cNvSpPr txBox="1"/>
          <p:nvPr/>
        </p:nvSpPr>
        <p:spPr>
          <a:xfrm>
            <a:off x="5041690" y="319331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Log: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A59FCB-A94E-0D48-A2C2-445F44AD65EF}"/>
              </a:ext>
            </a:extLst>
          </p:cNvPr>
          <p:cNvSpPr/>
          <p:nvPr/>
        </p:nvSpPr>
        <p:spPr>
          <a:xfrm>
            <a:off x="5900775" y="3332121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6EE085-3890-184D-A5CC-3D72B0084B7C}"/>
              </a:ext>
            </a:extLst>
          </p:cNvPr>
          <p:cNvSpPr/>
          <p:nvPr/>
        </p:nvSpPr>
        <p:spPr>
          <a:xfrm>
            <a:off x="6407616" y="3332121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81">
            <a:extLst>
              <a:ext uri="{FF2B5EF4-FFF2-40B4-BE49-F238E27FC236}">
                <a16:creationId xmlns:a16="http://schemas.microsoft.com/office/drawing/2014/main" id="{337A8267-2748-7543-A7BA-CB4B5515BB78}"/>
              </a:ext>
            </a:extLst>
          </p:cNvPr>
          <p:cNvSpPr txBox="1"/>
          <p:nvPr/>
        </p:nvSpPr>
        <p:spPr>
          <a:xfrm rot="18754101">
            <a:off x="5865601" y="2928501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</a:p>
        </p:txBody>
      </p:sp>
      <p:sp>
        <p:nvSpPr>
          <p:cNvPr id="31" name="Textfeld 82">
            <a:extLst>
              <a:ext uri="{FF2B5EF4-FFF2-40B4-BE49-F238E27FC236}">
                <a16:creationId xmlns:a16="http://schemas.microsoft.com/office/drawing/2014/main" id="{67C6F792-36DD-6F40-A4C7-6EC09F0D8B81}"/>
              </a:ext>
            </a:extLst>
          </p:cNvPr>
          <p:cNvSpPr txBox="1"/>
          <p:nvPr/>
        </p:nvSpPr>
        <p:spPr>
          <a:xfrm rot="18754101">
            <a:off x="6309861" y="2830940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494113-73F2-A54D-9AD7-682F48153534}"/>
              </a:ext>
            </a:extLst>
          </p:cNvPr>
          <p:cNvSpPr/>
          <p:nvPr/>
        </p:nvSpPr>
        <p:spPr>
          <a:xfrm>
            <a:off x="6914457" y="3332121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Textfeld 84">
            <a:extLst>
              <a:ext uri="{FF2B5EF4-FFF2-40B4-BE49-F238E27FC236}">
                <a16:creationId xmlns:a16="http://schemas.microsoft.com/office/drawing/2014/main" id="{19451353-C273-1449-91B0-D180FFB27012}"/>
              </a:ext>
            </a:extLst>
          </p:cNvPr>
          <p:cNvSpPr txBox="1"/>
          <p:nvPr/>
        </p:nvSpPr>
        <p:spPr>
          <a:xfrm rot="18754101">
            <a:off x="6873725" y="2917262"/>
            <a:ext cx="67409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revoke</a:t>
            </a:r>
          </a:p>
        </p:txBody>
      </p:sp>
      <p:cxnSp>
        <p:nvCxnSpPr>
          <p:cNvPr id="35" name="Gerade Verbindung mit Pfeil 89">
            <a:extLst>
              <a:ext uri="{FF2B5EF4-FFF2-40B4-BE49-F238E27FC236}">
                <a16:creationId xmlns:a16="http://schemas.microsoft.com/office/drawing/2014/main" id="{201E8D49-7CC2-D84A-AE4B-7EEC410610B0}"/>
              </a:ext>
            </a:extLst>
          </p:cNvPr>
          <p:cNvCxnSpPr>
            <a:cxnSpLocks/>
          </p:cNvCxnSpPr>
          <p:nvPr/>
        </p:nvCxnSpPr>
        <p:spPr>
          <a:xfrm flipV="1">
            <a:off x="6401796" y="2512931"/>
            <a:ext cx="305607" cy="33432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90">
            <a:extLst>
              <a:ext uri="{FF2B5EF4-FFF2-40B4-BE49-F238E27FC236}">
                <a16:creationId xmlns:a16="http://schemas.microsoft.com/office/drawing/2014/main" id="{7C601750-E64B-FF4B-838B-FED8059F2ABD}"/>
              </a:ext>
            </a:extLst>
          </p:cNvPr>
          <p:cNvSpPr txBox="1"/>
          <p:nvPr/>
        </p:nvSpPr>
        <p:spPr>
          <a:xfrm>
            <a:off x="6661708" y="2225102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v1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083BB-0F7E-2941-979E-80BBB87CFBA8}"/>
              </a:ext>
            </a:extLst>
          </p:cNvPr>
          <p:cNvSpPr/>
          <p:nvPr/>
        </p:nvSpPr>
        <p:spPr>
          <a:xfrm>
            <a:off x="7421298" y="333621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48AA24-1D48-C644-B98F-7657BA02C202}"/>
              </a:ext>
            </a:extLst>
          </p:cNvPr>
          <p:cNvSpPr/>
          <p:nvPr/>
        </p:nvSpPr>
        <p:spPr>
          <a:xfrm>
            <a:off x="7928139" y="3336214"/>
            <a:ext cx="127568" cy="1275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Textfeld 93">
            <a:extLst>
              <a:ext uri="{FF2B5EF4-FFF2-40B4-BE49-F238E27FC236}">
                <a16:creationId xmlns:a16="http://schemas.microsoft.com/office/drawing/2014/main" id="{4A716D5C-5E5F-2E43-81F2-622AEF8E20A8}"/>
              </a:ext>
            </a:extLst>
          </p:cNvPr>
          <p:cNvSpPr txBox="1"/>
          <p:nvPr/>
        </p:nvSpPr>
        <p:spPr>
          <a:xfrm rot="18754101">
            <a:off x="7381737" y="2906968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</a:p>
        </p:txBody>
      </p:sp>
      <p:sp>
        <p:nvSpPr>
          <p:cNvPr id="40" name="Textfeld 94">
            <a:extLst>
              <a:ext uri="{FF2B5EF4-FFF2-40B4-BE49-F238E27FC236}">
                <a16:creationId xmlns:a16="http://schemas.microsoft.com/office/drawing/2014/main" id="{D0DA06C3-075D-5047-8B95-4BE35B4B0401}"/>
              </a:ext>
            </a:extLst>
          </p:cNvPr>
          <p:cNvSpPr txBox="1"/>
          <p:nvPr/>
        </p:nvSpPr>
        <p:spPr>
          <a:xfrm rot="18754101">
            <a:off x="7821782" y="2830940"/>
            <a:ext cx="908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terminate</a:t>
            </a:r>
          </a:p>
        </p:txBody>
      </p:sp>
      <p:cxnSp>
        <p:nvCxnSpPr>
          <p:cNvPr id="41" name="Gerade Verbindung mit Pfeil 95">
            <a:extLst>
              <a:ext uri="{FF2B5EF4-FFF2-40B4-BE49-F238E27FC236}">
                <a16:creationId xmlns:a16="http://schemas.microsoft.com/office/drawing/2014/main" id="{A3650B47-F368-EA4F-A9C1-434563C07F8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970222" y="2517025"/>
            <a:ext cx="249102" cy="28531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96">
            <a:extLst>
              <a:ext uri="{FF2B5EF4-FFF2-40B4-BE49-F238E27FC236}">
                <a16:creationId xmlns:a16="http://schemas.microsoft.com/office/drawing/2014/main" id="{15BD1823-9533-8E40-B210-FDD9B62549E5}"/>
              </a:ext>
            </a:extLst>
          </p:cNvPr>
          <p:cNvSpPr txBox="1"/>
          <p:nvPr/>
        </p:nvSpPr>
        <p:spPr>
          <a:xfrm>
            <a:off x="8173629" y="222919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v2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3A1A2D57-73B4-1440-B585-F1E110125AAB}"/>
              </a:ext>
            </a:extLst>
          </p:cNvPr>
          <p:cNvSpPr/>
          <p:nvPr/>
        </p:nvSpPr>
        <p:spPr>
          <a:xfrm rot="16200000">
            <a:off x="6354632" y="3051616"/>
            <a:ext cx="228024" cy="1225908"/>
          </a:xfrm>
          <a:prstGeom prst="leftBrace">
            <a:avLst>
              <a:gd name="adj1" fmla="val 317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E32417C3-6FC3-D44E-9D0D-7D7D922BDB1D}"/>
              </a:ext>
            </a:extLst>
          </p:cNvPr>
          <p:cNvSpPr/>
          <p:nvPr/>
        </p:nvSpPr>
        <p:spPr>
          <a:xfrm rot="16200000">
            <a:off x="7622089" y="3297091"/>
            <a:ext cx="228024" cy="734958"/>
          </a:xfrm>
          <a:prstGeom prst="leftBrace">
            <a:avLst>
              <a:gd name="adj1" fmla="val 317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C825F654-78B9-884F-BE54-F576E5EB442F}"/>
              </a:ext>
            </a:extLst>
          </p:cNvPr>
          <p:cNvSpPr/>
          <p:nvPr/>
        </p:nvSpPr>
        <p:spPr>
          <a:xfrm rot="16200000">
            <a:off x="7096760" y="3503742"/>
            <a:ext cx="228024" cy="734958"/>
          </a:xfrm>
          <a:prstGeom prst="leftBrace">
            <a:avLst>
              <a:gd name="adj1" fmla="val 317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3AB65-0BFA-7D4D-9F52-64613C26420A}"/>
              </a:ext>
            </a:extLst>
          </p:cNvPr>
          <p:cNvSpPr txBox="1"/>
          <p:nvPr/>
        </p:nvSpPr>
        <p:spPr>
          <a:xfrm>
            <a:off x="7578251" y="3719943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hash verification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823052-B844-8C4E-96CD-F79757AB6ACD}"/>
              </a:ext>
            </a:extLst>
          </p:cNvPr>
          <p:cNvSpPr txBox="1"/>
          <p:nvPr/>
        </p:nvSpPr>
        <p:spPr>
          <a:xfrm>
            <a:off x="5071136" y="3724064"/>
            <a:ext cx="1557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hash verification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0B32D-714D-494C-931D-67F74D2862DC}"/>
              </a:ext>
            </a:extLst>
          </p:cNvPr>
          <p:cNvSpPr txBox="1"/>
          <p:nvPr/>
        </p:nvSpPr>
        <p:spPr>
          <a:xfrm>
            <a:off x="6241075" y="3990639"/>
            <a:ext cx="1939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verification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3FA1DD-77D0-3548-9803-F49935026C69}"/>
              </a:ext>
            </a:extLst>
          </p:cNvPr>
          <p:cNvCxnSpPr>
            <a:cxnSpLocks/>
          </p:cNvCxnSpPr>
          <p:nvPr/>
        </p:nvCxnSpPr>
        <p:spPr>
          <a:xfrm>
            <a:off x="8363089" y="3404382"/>
            <a:ext cx="273653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A1CC9C-A08B-5E45-B357-B01EB563CD64}"/>
              </a:ext>
            </a:extLst>
          </p:cNvPr>
          <p:cNvSpPr txBox="1"/>
          <p:nvPr/>
        </p:nvSpPr>
        <p:spPr>
          <a:xfrm>
            <a:off x="8592958" y="3230471"/>
            <a:ext cx="1766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 record retrieval</a:t>
            </a:r>
          </a:p>
        </p:txBody>
      </p:sp>
    </p:spTree>
    <p:extLst>
      <p:ext uri="{BB962C8B-B14F-4D97-AF65-F5344CB8AC3E}">
        <p14:creationId xmlns:p14="http://schemas.microsoft.com/office/powerpoint/2010/main" val="73207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118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Fabianek</dc:creator>
  <cp:lastModifiedBy>Christoph Fabianek</cp:lastModifiedBy>
  <cp:revision>19</cp:revision>
  <dcterms:created xsi:type="dcterms:W3CDTF">2021-01-01T16:08:50Z</dcterms:created>
  <dcterms:modified xsi:type="dcterms:W3CDTF">2022-01-24T16:18:16Z</dcterms:modified>
</cp:coreProperties>
</file>