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sldIdLst>
    <p:sldId id="435" r:id="rId2"/>
    <p:sldId id="436" r:id="rId3"/>
  </p:sldIdLst>
  <p:sldSz cx="12192000" cy="1079976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62"/>
    <p:restoredTop sz="96405"/>
  </p:normalViewPr>
  <p:slideViewPr>
    <p:cSldViewPr snapToGrid="0" snapToObjects="1">
      <p:cViewPr varScale="1">
        <p:scale>
          <a:sx n="99" d="100"/>
          <a:sy n="99" d="100"/>
        </p:scale>
        <p:origin x="21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767462"/>
            <a:ext cx="10363200" cy="375991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5672376"/>
            <a:ext cx="9144000" cy="2607442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1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4424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574987"/>
            <a:ext cx="2628900" cy="91523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574987"/>
            <a:ext cx="7734300" cy="9152300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20025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59803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3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2692444"/>
            <a:ext cx="10515600" cy="4492401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7227345"/>
            <a:ext cx="10515600" cy="2362447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5722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874937"/>
            <a:ext cx="5181600" cy="685235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04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574990"/>
            <a:ext cx="10515600" cy="2087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2647443"/>
            <a:ext cx="5157787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3944914"/>
            <a:ext cx="5157787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2647443"/>
            <a:ext cx="5183188" cy="1297471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3944914"/>
            <a:ext cx="5183188" cy="5802373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67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59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07008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1554968"/>
            <a:ext cx="6172200" cy="7674832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42193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719984"/>
            <a:ext cx="3932237" cy="2519945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1554968"/>
            <a:ext cx="6172200" cy="7674832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3239929"/>
            <a:ext cx="3932237" cy="6002369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28611B-DBDA-3041-9E05-96218F55997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325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574990"/>
            <a:ext cx="10515600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2874937"/>
            <a:ext cx="10515600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28611B-DBDA-3041-9E05-96218F559972}" type="datetimeFigureOut">
              <a:rPr lang="en-US" smtClean="0"/>
              <a:t>3/15/25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10009783"/>
            <a:ext cx="41148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10009783"/>
            <a:ext cx="2743200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B47D66-63B9-2F48-9585-09CF14B30F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139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5.tiff"/><Relationship Id="rId5" Type="http://schemas.openxmlformats.org/officeDocument/2006/relationships/image" Target="../media/image4.png"/><Relationship Id="rId4" Type="http://schemas.openxmlformats.org/officeDocument/2006/relationships/image" Target="../media/image3.tiff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tiff"/><Relationship Id="rId7" Type="http://schemas.openxmlformats.org/officeDocument/2006/relationships/image" Target="../media/image11.png"/><Relationship Id="rId2" Type="http://schemas.openxmlformats.org/officeDocument/2006/relationships/image" Target="../media/image6.tiff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tiff"/><Relationship Id="rId5" Type="http://schemas.openxmlformats.org/officeDocument/2006/relationships/image" Target="../media/image9.tiff"/><Relationship Id="rId4" Type="http://schemas.openxmlformats.org/officeDocument/2006/relationships/image" Target="../media/image8.tiff"/><Relationship Id="rId9" Type="http://schemas.openxmlformats.org/officeDocument/2006/relationships/image" Target="../media/image12.tif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B142872-408F-E346-900B-03A9443C3FED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639845"/>
            <a:ext cx="12192000" cy="9883775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GB" sz="3200" dirty="0"/>
              <a:t>Authoring and Publishing</a:t>
            </a:r>
          </a:p>
          <a:p>
            <a:pPr marL="0" indent="0" algn="ctr">
              <a:buNone/>
            </a:pPr>
            <a:endParaRPr lang="en-GB" sz="1200" dirty="0"/>
          </a:p>
          <a:p>
            <a:pPr marL="0" indent="0" algn="ctr">
              <a:buNone/>
            </a:pPr>
            <a:endParaRPr lang="en-GB" sz="1200" dirty="0"/>
          </a:p>
          <a:p>
            <a:pPr marL="0" indent="0" algn="ctr">
              <a:buNone/>
            </a:pPr>
            <a:endParaRPr lang="en-GB" sz="1200" dirty="0"/>
          </a:p>
          <a:p>
            <a:pPr marL="0" indent="0" algn="ctr">
              <a:buNone/>
            </a:pPr>
            <a:endParaRPr lang="en-GB" sz="1200" dirty="0"/>
          </a:p>
          <a:p>
            <a:pPr marL="0" indent="0" algn="ctr">
              <a:buNone/>
            </a:pPr>
            <a:endParaRPr lang="en-GB" sz="1200" dirty="0"/>
          </a:p>
          <a:p>
            <a:pPr marL="0" indent="0" algn="ctr">
              <a:buNone/>
            </a:pPr>
            <a:endParaRPr lang="en-GB" sz="1200" dirty="0"/>
          </a:p>
          <a:p>
            <a:pPr marL="0" indent="0" algn="ctr">
              <a:buNone/>
            </a:pPr>
            <a:endParaRPr lang="en-GB" sz="1200" dirty="0"/>
          </a:p>
          <a:p>
            <a:pPr marL="0" indent="0" algn="ctr">
              <a:buNone/>
            </a:pPr>
            <a:endParaRPr lang="en-GB" sz="1200" dirty="0"/>
          </a:p>
          <a:p>
            <a:pPr marL="0" indent="0" algn="ctr">
              <a:buNone/>
            </a:pPr>
            <a:endParaRPr lang="en-GB" sz="1200" dirty="0"/>
          </a:p>
          <a:p>
            <a:pPr marL="0" indent="0" algn="ctr">
              <a:buNone/>
            </a:pPr>
            <a:endParaRPr lang="en-GB" sz="1200" dirty="0"/>
          </a:p>
          <a:p>
            <a:pPr marL="0" indent="0" algn="ctr">
              <a:buNone/>
            </a:pPr>
            <a:r>
              <a:rPr lang="en-GB" sz="3200" dirty="0"/>
              <a:t>Validation &amp; Transformation</a:t>
            </a:r>
          </a:p>
          <a:p>
            <a:pPr marL="0" indent="0" algn="ctr">
              <a:buNone/>
            </a:pPr>
            <a:endParaRPr lang="en-GB" sz="3200" dirty="0"/>
          </a:p>
          <a:p>
            <a:pPr marL="0" indent="0" algn="ctr">
              <a:buNone/>
            </a:pPr>
            <a:endParaRPr lang="en-GB" sz="3200" dirty="0"/>
          </a:p>
          <a:p>
            <a:pPr marL="0" indent="0" algn="ctr">
              <a:buNone/>
            </a:pPr>
            <a:endParaRPr lang="en-GB" sz="3200" dirty="0"/>
          </a:p>
          <a:p>
            <a:pPr marL="0" indent="0" algn="ctr">
              <a:buNone/>
            </a:pPr>
            <a:r>
              <a:rPr lang="en-GB" sz="3200" dirty="0"/>
              <a:t>Data Editing</a:t>
            </a:r>
          </a:p>
        </p:txBody>
      </p:sp>
      <p:grpSp>
        <p:nvGrpSpPr>
          <p:cNvPr id="11" name="Gruppieren 10">
            <a:extLst>
              <a:ext uri="{FF2B5EF4-FFF2-40B4-BE49-F238E27FC236}">
                <a16:creationId xmlns:a16="http://schemas.microsoft.com/office/drawing/2014/main" id="{602DE41A-0214-1E46-B7D6-D9CC571C86DE}"/>
              </a:ext>
            </a:extLst>
          </p:cNvPr>
          <p:cNvGrpSpPr/>
          <p:nvPr/>
        </p:nvGrpSpPr>
        <p:grpSpPr>
          <a:xfrm>
            <a:off x="1887636" y="1379020"/>
            <a:ext cx="8416731" cy="2239436"/>
            <a:chOff x="2493571" y="1385334"/>
            <a:chExt cx="8416731" cy="2239436"/>
          </a:xfrm>
        </p:grpSpPr>
        <p:pic>
          <p:nvPicPr>
            <p:cNvPr id="4" name="Grafik 3">
              <a:extLst>
                <a:ext uri="{FF2B5EF4-FFF2-40B4-BE49-F238E27FC236}">
                  <a16:creationId xmlns:a16="http://schemas.microsoft.com/office/drawing/2014/main" id="{9B12C6B1-2D18-AC4D-9CE8-12535C8B74A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714959" y="2078416"/>
              <a:ext cx="1006708" cy="1006708"/>
            </a:xfrm>
            <a:prstGeom prst="rect">
              <a:avLst/>
            </a:prstGeom>
          </p:spPr>
        </p:pic>
        <p:grpSp>
          <p:nvGrpSpPr>
            <p:cNvPr id="29" name="Gruppieren 28">
              <a:extLst>
                <a:ext uri="{FF2B5EF4-FFF2-40B4-BE49-F238E27FC236}">
                  <a16:creationId xmlns:a16="http://schemas.microsoft.com/office/drawing/2014/main" id="{5B5C3A0D-C4D3-974B-82E1-A73804AC9689}"/>
                </a:ext>
              </a:extLst>
            </p:cNvPr>
            <p:cNvGrpSpPr/>
            <p:nvPr/>
          </p:nvGrpSpPr>
          <p:grpSpPr>
            <a:xfrm>
              <a:off x="4971973" y="2078416"/>
              <a:ext cx="1006708" cy="1006708"/>
              <a:chOff x="3966122" y="2139581"/>
              <a:chExt cx="1006708" cy="1006708"/>
            </a:xfrm>
          </p:grpSpPr>
          <p:pic>
            <p:nvPicPr>
              <p:cNvPr id="6" name="Grafik 5">
                <a:extLst>
                  <a:ext uri="{FF2B5EF4-FFF2-40B4-BE49-F238E27FC236}">
                    <a16:creationId xmlns:a16="http://schemas.microsoft.com/office/drawing/2014/main" id="{80B6BE42-7A60-5B45-9B77-E7D44CDFD7C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3966122" y="2139581"/>
                <a:ext cx="1006708" cy="1006708"/>
              </a:xfrm>
              <a:prstGeom prst="rect">
                <a:avLst/>
              </a:prstGeom>
            </p:spPr>
          </p:pic>
          <p:sp>
            <p:nvSpPr>
              <p:cNvPr id="7" name="Rechteck 6">
                <a:extLst>
                  <a:ext uri="{FF2B5EF4-FFF2-40B4-BE49-F238E27FC236}">
                    <a16:creationId xmlns:a16="http://schemas.microsoft.com/office/drawing/2014/main" id="{FD31FA7C-BA01-FB43-B59E-D502041CD885}"/>
                  </a:ext>
                </a:extLst>
              </p:cNvPr>
              <p:cNvSpPr/>
              <p:nvPr/>
            </p:nvSpPr>
            <p:spPr>
              <a:xfrm>
                <a:off x="4288268" y="2599725"/>
                <a:ext cx="609600" cy="28257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5" name="Grafik 4">
                <a:extLst>
                  <a:ext uri="{FF2B5EF4-FFF2-40B4-BE49-F238E27FC236}">
                    <a16:creationId xmlns:a16="http://schemas.microsoft.com/office/drawing/2014/main" id="{00A2E541-5BAD-C64B-B15B-2D445F86920F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4438" b="9974"/>
              <a:stretch/>
            </p:blipFill>
            <p:spPr>
              <a:xfrm>
                <a:off x="4403383" y="2599725"/>
                <a:ext cx="373836" cy="282576"/>
              </a:xfrm>
              <a:prstGeom prst="rect">
                <a:avLst/>
              </a:prstGeom>
            </p:spPr>
          </p:pic>
        </p:grpSp>
        <p:grpSp>
          <p:nvGrpSpPr>
            <p:cNvPr id="20" name="Gruppieren 19">
              <a:extLst>
                <a:ext uri="{FF2B5EF4-FFF2-40B4-BE49-F238E27FC236}">
                  <a16:creationId xmlns:a16="http://schemas.microsoft.com/office/drawing/2014/main" id="{4195D3AE-9DD4-4045-BC91-FB6BC1B55703}"/>
                </a:ext>
              </a:extLst>
            </p:cNvPr>
            <p:cNvGrpSpPr/>
            <p:nvPr/>
          </p:nvGrpSpPr>
          <p:grpSpPr>
            <a:xfrm>
              <a:off x="3730014" y="1860963"/>
              <a:ext cx="1151277" cy="818885"/>
              <a:chOff x="2440261" y="2184851"/>
              <a:chExt cx="1151277" cy="818885"/>
            </a:xfrm>
          </p:grpSpPr>
          <p:sp>
            <p:nvSpPr>
              <p:cNvPr id="18" name="Rechteckiger Pfeil 17">
                <a:extLst>
                  <a:ext uri="{FF2B5EF4-FFF2-40B4-BE49-F238E27FC236}">
                    <a16:creationId xmlns:a16="http://schemas.microsoft.com/office/drawing/2014/main" id="{ED78AF83-D253-924B-9C39-24DC96CD24AB}"/>
                  </a:ext>
                </a:extLst>
              </p:cNvPr>
              <p:cNvSpPr/>
              <p:nvPr/>
            </p:nvSpPr>
            <p:spPr>
              <a:xfrm rot="2627066">
                <a:off x="2717449" y="2473510"/>
                <a:ext cx="596900" cy="530226"/>
              </a:xfrm>
              <a:prstGeom prst="bentArrow">
                <a:avLst>
                  <a:gd name="adj1" fmla="val 22410"/>
                  <a:gd name="adj2" fmla="val 25000"/>
                  <a:gd name="adj3" fmla="val 25000"/>
                  <a:gd name="adj4" fmla="val 78480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Textfeld 18">
                <a:extLst>
                  <a:ext uri="{FF2B5EF4-FFF2-40B4-BE49-F238E27FC236}">
                    <a16:creationId xmlns:a16="http://schemas.microsoft.com/office/drawing/2014/main" id="{FB17F50C-4F3C-014F-9F03-5802BFA28C73}"/>
                  </a:ext>
                </a:extLst>
              </p:cNvPr>
              <p:cNvSpPr txBox="1"/>
              <p:nvPr/>
            </p:nvSpPr>
            <p:spPr>
              <a:xfrm>
                <a:off x="2440261" y="2184851"/>
                <a:ext cx="115127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40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soya init</a:t>
                </a:r>
              </a:p>
            </p:txBody>
          </p:sp>
        </p:grpSp>
        <p:sp>
          <p:nvSpPr>
            <p:cNvPr id="21" name="Rechteckiger Pfeil 20">
              <a:extLst>
                <a:ext uri="{FF2B5EF4-FFF2-40B4-BE49-F238E27FC236}">
                  <a16:creationId xmlns:a16="http://schemas.microsoft.com/office/drawing/2014/main" id="{CEBFCEDC-199E-184B-88A5-EF29F31E3790}"/>
                </a:ext>
              </a:extLst>
            </p:cNvPr>
            <p:cNvSpPr/>
            <p:nvPr/>
          </p:nvSpPr>
          <p:spPr>
            <a:xfrm rot="2627066">
              <a:off x="6374259" y="1663345"/>
              <a:ext cx="754753" cy="714995"/>
            </a:xfrm>
            <a:prstGeom prst="bentArrow">
              <a:avLst>
                <a:gd name="adj1" fmla="val 13834"/>
                <a:gd name="adj2" fmla="val 15108"/>
                <a:gd name="adj3" fmla="val 18107"/>
                <a:gd name="adj4" fmla="val 842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2" name="Textfeld 21">
              <a:extLst>
                <a:ext uri="{FF2B5EF4-FFF2-40B4-BE49-F238E27FC236}">
                  <a16:creationId xmlns:a16="http://schemas.microsoft.com/office/drawing/2014/main" id="{89FEFD85-B867-B141-B767-2BF1B232D17F}"/>
                </a:ext>
              </a:extLst>
            </p:cNvPr>
            <p:cNvSpPr txBox="1"/>
            <p:nvPr/>
          </p:nvSpPr>
          <p:spPr>
            <a:xfrm>
              <a:off x="6175997" y="1489912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 dirty="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soya push</a:t>
              </a:r>
            </a:p>
          </p:txBody>
        </p:sp>
        <p:sp>
          <p:nvSpPr>
            <p:cNvPr id="23" name="Pfeil nach links und rechts 22">
              <a:extLst>
                <a:ext uri="{FF2B5EF4-FFF2-40B4-BE49-F238E27FC236}">
                  <a16:creationId xmlns:a16="http://schemas.microsoft.com/office/drawing/2014/main" id="{5C6B79BA-76B2-9A48-B0BD-C661E5FC47B4}"/>
                </a:ext>
              </a:extLst>
            </p:cNvPr>
            <p:cNvSpPr/>
            <p:nvPr/>
          </p:nvSpPr>
          <p:spPr>
            <a:xfrm>
              <a:off x="6215944" y="2481805"/>
              <a:ext cx="1039633" cy="201616"/>
            </a:xfrm>
            <a:prstGeom prst="left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4" name="Textfeld 23">
              <a:extLst>
                <a:ext uri="{FF2B5EF4-FFF2-40B4-BE49-F238E27FC236}">
                  <a16:creationId xmlns:a16="http://schemas.microsoft.com/office/drawing/2014/main" id="{7A584097-C5A7-5B44-92EA-64043503356B}"/>
                </a:ext>
              </a:extLst>
            </p:cNvPr>
            <p:cNvSpPr txBox="1"/>
            <p:nvPr/>
          </p:nvSpPr>
          <p:spPr>
            <a:xfrm>
              <a:off x="6012826" y="2200941"/>
              <a:ext cx="154270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soya similar</a:t>
              </a:r>
            </a:p>
          </p:txBody>
        </p:sp>
        <p:sp>
          <p:nvSpPr>
            <p:cNvPr id="26" name="Textfeld 25">
              <a:extLst>
                <a:ext uri="{FF2B5EF4-FFF2-40B4-BE49-F238E27FC236}">
                  <a16:creationId xmlns:a16="http://schemas.microsoft.com/office/drawing/2014/main" id="{7BD1D0D0-C91C-BC4B-8C3E-D59A339FEF53}"/>
                </a:ext>
              </a:extLst>
            </p:cNvPr>
            <p:cNvSpPr txBox="1"/>
            <p:nvPr/>
          </p:nvSpPr>
          <p:spPr>
            <a:xfrm>
              <a:off x="6208538" y="3186820"/>
              <a:ext cx="115127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40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soya pull</a:t>
              </a:r>
            </a:p>
          </p:txBody>
        </p:sp>
        <p:sp>
          <p:nvSpPr>
            <p:cNvPr id="27" name="Rechteckiger Pfeil 26">
              <a:extLst>
                <a:ext uri="{FF2B5EF4-FFF2-40B4-BE49-F238E27FC236}">
                  <a16:creationId xmlns:a16="http://schemas.microsoft.com/office/drawing/2014/main" id="{DA153AB6-5DFA-EB4C-ABB8-68FA25A759EC}"/>
                </a:ext>
              </a:extLst>
            </p:cNvPr>
            <p:cNvSpPr/>
            <p:nvPr/>
          </p:nvSpPr>
          <p:spPr>
            <a:xfrm rot="13454931">
              <a:off x="6357097" y="2653238"/>
              <a:ext cx="754753" cy="714995"/>
            </a:xfrm>
            <a:prstGeom prst="bentArrow">
              <a:avLst>
                <a:gd name="adj1" fmla="val 13834"/>
                <a:gd name="adj2" fmla="val 15108"/>
                <a:gd name="adj3" fmla="val 18107"/>
                <a:gd name="adj4" fmla="val 84248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28" name="Zylinder 27">
              <a:extLst>
                <a:ext uri="{FF2B5EF4-FFF2-40B4-BE49-F238E27FC236}">
                  <a16:creationId xmlns:a16="http://schemas.microsoft.com/office/drawing/2014/main" id="{CB92C066-79BE-0547-AE40-22A4567AD297}"/>
                </a:ext>
              </a:extLst>
            </p:cNvPr>
            <p:cNvSpPr/>
            <p:nvPr/>
          </p:nvSpPr>
          <p:spPr>
            <a:xfrm>
              <a:off x="7756632" y="2213046"/>
              <a:ext cx="914400" cy="737449"/>
            </a:xfrm>
            <a:prstGeom prst="can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1">
              <a:schemeClr val="dk1"/>
            </a:lnRef>
            <a:fillRef idx="2">
              <a:schemeClr val="dk1"/>
            </a:fillRef>
            <a:effectRef idx="1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" name="Textfeld 29">
              <a:extLst>
                <a:ext uri="{FF2B5EF4-FFF2-40B4-BE49-F238E27FC236}">
                  <a16:creationId xmlns:a16="http://schemas.microsoft.com/office/drawing/2014/main" id="{89487962-E891-BD49-A9BF-51D251718A3A}"/>
                </a:ext>
              </a:extLst>
            </p:cNvPr>
            <p:cNvSpPr txBox="1"/>
            <p:nvPr/>
          </p:nvSpPr>
          <p:spPr>
            <a:xfrm>
              <a:off x="2493571" y="3039995"/>
              <a:ext cx="110228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i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YAML</a:t>
              </a:r>
              <a:br>
                <a:rPr lang="en-GB" sz="1600" i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GB" sz="1600" i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description</a:t>
              </a:r>
            </a:p>
          </p:txBody>
        </p:sp>
        <p:sp>
          <p:nvSpPr>
            <p:cNvPr id="31" name="Textfeld 30">
              <a:extLst>
                <a:ext uri="{FF2B5EF4-FFF2-40B4-BE49-F238E27FC236}">
                  <a16:creationId xmlns:a16="http://schemas.microsoft.com/office/drawing/2014/main" id="{4CAF1C1D-8654-9C48-B10B-CF92E7EC8DAC}"/>
                </a:ext>
              </a:extLst>
            </p:cNvPr>
            <p:cNvSpPr txBox="1"/>
            <p:nvPr/>
          </p:nvSpPr>
          <p:spPr>
            <a:xfrm>
              <a:off x="4850728" y="3039995"/>
              <a:ext cx="8867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i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JSON-LD</a:t>
              </a:r>
              <a:br>
                <a:rPr lang="en-GB" sz="1600" i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GB" sz="1600" i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schema</a:t>
              </a:r>
            </a:p>
          </p:txBody>
        </p:sp>
        <p:sp>
          <p:nvSpPr>
            <p:cNvPr id="32" name="Textfeld 31">
              <a:extLst>
                <a:ext uri="{FF2B5EF4-FFF2-40B4-BE49-F238E27FC236}">
                  <a16:creationId xmlns:a16="http://schemas.microsoft.com/office/drawing/2014/main" id="{EB61D9A5-4BC2-FE48-A9CD-395A30EE3CF0}"/>
                </a:ext>
              </a:extLst>
            </p:cNvPr>
            <p:cNvSpPr txBox="1"/>
            <p:nvPr/>
          </p:nvSpPr>
          <p:spPr>
            <a:xfrm>
              <a:off x="7700615" y="3039995"/>
              <a:ext cx="1026436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1600" i="1" dirty="0" err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SOyA</a:t>
              </a:r>
              <a:br>
                <a:rPr lang="en-GB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</a:br>
              <a:r>
                <a:rPr lang="en-GB" sz="16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repository</a:t>
              </a:r>
            </a:p>
          </p:txBody>
        </p:sp>
        <p:sp>
          <p:nvSpPr>
            <p:cNvPr id="33" name="Textfeld 32">
              <a:extLst>
                <a:ext uri="{FF2B5EF4-FFF2-40B4-BE49-F238E27FC236}">
                  <a16:creationId xmlns:a16="http://schemas.microsoft.com/office/drawing/2014/main" id="{1DEAA23B-EA71-8F43-96DC-3B8616F0B6CA}"/>
                </a:ext>
              </a:extLst>
            </p:cNvPr>
            <p:cNvSpPr txBox="1"/>
            <p:nvPr/>
          </p:nvSpPr>
          <p:spPr>
            <a:xfrm>
              <a:off x="7750568" y="1385334"/>
              <a:ext cx="2781712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2 Versions of each schema:</a:t>
              </a:r>
            </a:p>
            <a:p>
              <a:pPr marL="138113" indent="-138113">
                <a:buFont typeface="Arial" panose="020B0604020202020204" pitchFamily="34" charset="0"/>
                <a:buChar char="•"/>
              </a:pPr>
              <a:r>
                <a:rPr lang="en-GB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human-readable name</a:t>
              </a:r>
            </a:p>
            <a:p>
              <a:pPr marL="138113" indent="-138113">
                <a:buFont typeface="Arial" panose="020B0604020202020204" pitchFamily="34" charset="0"/>
                <a:buChar char="•"/>
              </a:pPr>
              <a:r>
                <a:rPr lang="en-GB" sz="1400" i="1" dirty="0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frozen (content-based) identifier</a:t>
              </a:r>
            </a:p>
          </p:txBody>
        </p:sp>
        <p:pic>
          <p:nvPicPr>
            <p:cNvPr id="34" name="Grafik 33">
              <a:extLst>
                <a:ext uri="{FF2B5EF4-FFF2-40B4-BE49-F238E27FC236}">
                  <a16:creationId xmlns:a16="http://schemas.microsoft.com/office/drawing/2014/main" id="{168F5A5C-DEBE-094F-8F37-AC8BC89041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9941007" y="1958784"/>
              <a:ext cx="969295" cy="969295"/>
            </a:xfrm>
            <a:prstGeom prst="rect">
              <a:avLst/>
            </a:prstGeom>
          </p:spPr>
        </p:pic>
        <p:sp>
          <p:nvSpPr>
            <p:cNvPr id="36" name="Textfeld 35">
              <a:extLst>
                <a:ext uri="{FF2B5EF4-FFF2-40B4-BE49-F238E27FC236}">
                  <a16:creationId xmlns:a16="http://schemas.microsoft.com/office/drawing/2014/main" id="{9CD3A455-2420-554B-BF68-47ACA72514E6}"/>
                </a:ext>
              </a:extLst>
            </p:cNvPr>
            <p:cNvSpPr txBox="1"/>
            <p:nvPr/>
          </p:nvSpPr>
          <p:spPr>
            <a:xfrm>
              <a:off x="8856674" y="2237292"/>
              <a:ext cx="116210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</a:rPr>
                <a:t>soya info</a:t>
              </a:r>
            </a:p>
          </p:txBody>
        </p:sp>
        <p:sp>
          <p:nvSpPr>
            <p:cNvPr id="37" name="Pfeil nach links 36">
              <a:extLst>
                <a:ext uri="{FF2B5EF4-FFF2-40B4-BE49-F238E27FC236}">
                  <a16:creationId xmlns:a16="http://schemas.microsoft.com/office/drawing/2014/main" id="{2CEC1A99-0D6D-9747-88FF-434EB8A62EBE}"/>
                </a:ext>
              </a:extLst>
            </p:cNvPr>
            <p:cNvSpPr/>
            <p:nvPr/>
          </p:nvSpPr>
          <p:spPr>
            <a:xfrm>
              <a:off x="8948524" y="2528600"/>
              <a:ext cx="978408" cy="191172"/>
            </a:xfrm>
            <a:prstGeom prst="lef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grpSp>
        <p:nvGrpSpPr>
          <p:cNvPr id="10" name="Gruppieren 9">
            <a:extLst>
              <a:ext uri="{FF2B5EF4-FFF2-40B4-BE49-F238E27FC236}">
                <a16:creationId xmlns:a16="http://schemas.microsoft.com/office/drawing/2014/main" id="{78980D5C-0D1B-164F-8440-F34A51225FDA}"/>
              </a:ext>
            </a:extLst>
          </p:cNvPr>
          <p:cNvGrpSpPr/>
          <p:nvPr/>
        </p:nvGrpSpPr>
        <p:grpSpPr>
          <a:xfrm>
            <a:off x="923501" y="5262115"/>
            <a:ext cx="10344998" cy="1063736"/>
            <a:chOff x="780210" y="4919515"/>
            <a:chExt cx="10344998" cy="1063736"/>
          </a:xfrm>
        </p:grpSpPr>
        <p:grpSp>
          <p:nvGrpSpPr>
            <p:cNvPr id="8" name="Gruppieren 7">
              <a:extLst>
                <a:ext uri="{FF2B5EF4-FFF2-40B4-BE49-F238E27FC236}">
                  <a16:creationId xmlns:a16="http://schemas.microsoft.com/office/drawing/2014/main" id="{2F5CDA2B-BC0B-C94D-BD09-6EF1D0A418EE}"/>
                </a:ext>
              </a:extLst>
            </p:cNvPr>
            <p:cNvGrpSpPr/>
            <p:nvPr/>
          </p:nvGrpSpPr>
          <p:grpSpPr>
            <a:xfrm>
              <a:off x="780210" y="4920356"/>
              <a:ext cx="4815942" cy="1062895"/>
              <a:chOff x="3802384" y="4341231"/>
              <a:chExt cx="4815942" cy="1062895"/>
            </a:xfrm>
          </p:grpSpPr>
          <p:grpSp>
            <p:nvGrpSpPr>
              <p:cNvPr id="38" name="Gruppieren 37">
                <a:extLst>
                  <a:ext uri="{FF2B5EF4-FFF2-40B4-BE49-F238E27FC236}">
                    <a16:creationId xmlns:a16="http://schemas.microsoft.com/office/drawing/2014/main" id="{F68E7A43-410B-D543-A27D-4E7300F56ECE}"/>
                  </a:ext>
                </a:extLst>
              </p:cNvPr>
              <p:cNvGrpSpPr/>
              <p:nvPr/>
            </p:nvGrpSpPr>
            <p:grpSpPr>
              <a:xfrm>
                <a:off x="4510848" y="4341231"/>
                <a:ext cx="769470" cy="769470"/>
                <a:chOff x="3966122" y="2139581"/>
                <a:chExt cx="1006708" cy="1006708"/>
              </a:xfrm>
            </p:grpSpPr>
            <p:pic>
              <p:nvPicPr>
                <p:cNvPr id="39" name="Grafik 38">
                  <a:extLst>
                    <a:ext uri="{FF2B5EF4-FFF2-40B4-BE49-F238E27FC236}">
                      <a16:creationId xmlns:a16="http://schemas.microsoft.com/office/drawing/2014/main" id="{EB05BED3-464D-4E4C-897A-D802D7E70C0F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66122" y="2139581"/>
                  <a:ext cx="1006708" cy="1006708"/>
                </a:xfrm>
                <a:prstGeom prst="rect">
                  <a:avLst/>
                </a:prstGeom>
              </p:spPr>
            </p:pic>
            <p:sp>
              <p:nvSpPr>
                <p:cNvPr id="40" name="Rechteck 39">
                  <a:extLst>
                    <a:ext uri="{FF2B5EF4-FFF2-40B4-BE49-F238E27FC236}">
                      <a16:creationId xmlns:a16="http://schemas.microsoft.com/office/drawing/2014/main" id="{0EC264D4-B9E7-B84B-909F-BDC96BF8EB97}"/>
                    </a:ext>
                  </a:extLst>
                </p:cNvPr>
                <p:cNvSpPr/>
                <p:nvPr/>
              </p:nvSpPr>
              <p:spPr>
                <a:xfrm>
                  <a:off x="4288268" y="2599725"/>
                  <a:ext cx="609600" cy="282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41" name="Grafik 40">
                  <a:extLst>
                    <a:ext uri="{FF2B5EF4-FFF2-40B4-BE49-F238E27FC236}">
                      <a16:creationId xmlns:a16="http://schemas.microsoft.com/office/drawing/2014/main" id="{C1F5863D-0358-EE48-9E8E-7F916231CFE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4438" b="9974"/>
                <a:stretch/>
              </p:blipFill>
              <p:spPr>
                <a:xfrm>
                  <a:off x="4403383" y="2599725"/>
                  <a:ext cx="373836" cy="282576"/>
                </a:xfrm>
                <a:prstGeom prst="rect">
                  <a:avLst/>
                </a:prstGeom>
              </p:spPr>
            </p:pic>
          </p:grpSp>
          <p:sp>
            <p:nvSpPr>
              <p:cNvPr id="42" name="Textfeld 41">
                <a:extLst>
                  <a:ext uri="{FF2B5EF4-FFF2-40B4-BE49-F238E27FC236}">
                    <a16:creationId xmlns:a16="http://schemas.microsoft.com/office/drawing/2014/main" id="{8457AACB-196F-1A49-87EA-6B7D0075A254}"/>
                  </a:ext>
                </a:extLst>
              </p:cNvPr>
              <p:cNvSpPr txBox="1"/>
              <p:nvPr/>
            </p:nvSpPr>
            <p:spPr>
              <a:xfrm>
                <a:off x="3802384" y="5065572"/>
                <a:ext cx="1925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JSON-LD instance</a:t>
                </a:r>
              </a:p>
            </p:txBody>
          </p:sp>
          <p:sp>
            <p:nvSpPr>
              <p:cNvPr id="43" name="Textfeld 42">
                <a:extLst>
                  <a:ext uri="{FF2B5EF4-FFF2-40B4-BE49-F238E27FC236}">
                    <a16:creationId xmlns:a16="http://schemas.microsoft.com/office/drawing/2014/main" id="{BC93CD18-154C-514E-8222-0022C404E807}"/>
                  </a:ext>
                </a:extLst>
              </p:cNvPr>
              <p:cNvSpPr txBox="1"/>
              <p:nvPr/>
            </p:nvSpPr>
            <p:spPr>
              <a:xfrm>
                <a:off x="5418700" y="4511904"/>
                <a:ext cx="15960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soya validate</a:t>
                </a:r>
              </a:p>
            </p:txBody>
          </p:sp>
          <p:sp>
            <p:nvSpPr>
              <p:cNvPr id="44" name="Pfeil nach links 43">
                <a:extLst>
                  <a:ext uri="{FF2B5EF4-FFF2-40B4-BE49-F238E27FC236}">
                    <a16:creationId xmlns:a16="http://schemas.microsoft.com/office/drawing/2014/main" id="{521554CB-7FDA-6C43-A645-CDE08FBD284D}"/>
                  </a:ext>
                </a:extLst>
              </p:cNvPr>
              <p:cNvSpPr/>
              <p:nvPr/>
            </p:nvSpPr>
            <p:spPr>
              <a:xfrm rot="10800000">
                <a:off x="5727524" y="4803212"/>
                <a:ext cx="978408" cy="19117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45" name="Grafik 44">
                <a:extLst>
                  <a:ext uri="{FF2B5EF4-FFF2-40B4-BE49-F238E27FC236}">
                    <a16:creationId xmlns:a16="http://schemas.microsoft.com/office/drawing/2014/main" id="{56E66466-8D4B-9C47-8E1C-A078AA41A07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alphaModFix/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>
                        <a14:imgEffect>
                          <a14:artisticGlowEdges/>
                        </a14:imgEffect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</a:extLst>
              </a:blip>
              <a:stretch>
                <a:fillRect/>
              </a:stretch>
            </p:blipFill>
            <p:spPr>
              <a:xfrm>
                <a:off x="7319572" y="4384186"/>
                <a:ext cx="672369" cy="672369"/>
              </a:xfrm>
              <a:prstGeom prst="rect">
                <a:avLst/>
              </a:prstGeom>
            </p:spPr>
          </p:pic>
          <p:sp>
            <p:nvSpPr>
              <p:cNvPr id="47" name="Textfeld 46">
                <a:extLst>
                  <a:ext uri="{FF2B5EF4-FFF2-40B4-BE49-F238E27FC236}">
                    <a16:creationId xmlns:a16="http://schemas.microsoft.com/office/drawing/2014/main" id="{59BB4B23-E5BC-684A-85C5-3C423388CB43}"/>
                  </a:ext>
                </a:extLst>
              </p:cNvPr>
              <p:cNvSpPr txBox="1"/>
              <p:nvPr/>
            </p:nvSpPr>
            <p:spPr>
              <a:xfrm>
                <a:off x="6693186" y="5065572"/>
                <a:ext cx="1925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validation result</a:t>
                </a:r>
              </a:p>
            </p:txBody>
          </p:sp>
        </p:grpSp>
        <p:grpSp>
          <p:nvGrpSpPr>
            <p:cNvPr id="9" name="Gruppieren 8">
              <a:extLst>
                <a:ext uri="{FF2B5EF4-FFF2-40B4-BE49-F238E27FC236}">
                  <a16:creationId xmlns:a16="http://schemas.microsoft.com/office/drawing/2014/main" id="{CFE17D6C-696F-1A4C-9803-6EC30307A598}"/>
                </a:ext>
              </a:extLst>
            </p:cNvPr>
            <p:cNvGrpSpPr/>
            <p:nvPr/>
          </p:nvGrpSpPr>
          <p:grpSpPr>
            <a:xfrm>
              <a:off x="6079943" y="4919515"/>
              <a:ext cx="5045265" cy="1062895"/>
              <a:chOff x="3839759" y="5576796"/>
              <a:chExt cx="5045265" cy="1062895"/>
            </a:xfrm>
          </p:grpSpPr>
          <p:grpSp>
            <p:nvGrpSpPr>
              <p:cNvPr id="48" name="Gruppieren 47">
                <a:extLst>
                  <a:ext uri="{FF2B5EF4-FFF2-40B4-BE49-F238E27FC236}">
                    <a16:creationId xmlns:a16="http://schemas.microsoft.com/office/drawing/2014/main" id="{BB6988F1-DD53-C042-9634-6C62A330C680}"/>
                  </a:ext>
                </a:extLst>
              </p:cNvPr>
              <p:cNvGrpSpPr/>
              <p:nvPr/>
            </p:nvGrpSpPr>
            <p:grpSpPr>
              <a:xfrm>
                <a:off x="4548223" y="5576796"/>
                <a:ext cx="769470" cy="769470"/>
                <a:chOff x="3966122" y="2139581"/>
                <a:chExt cx="1006708" cy="1006708"/>
              </a:xfrm>
            </p:grpSpPr>
            <p:pic>
              <p:nvPicPr>
                <p:cNvPr id="49" name="Grafik 48">
                  <a:extLst>
                    <a:ext uri="{FF2B5EF4-FFF2-40B4-BE49-F238E27FC236}">
                      <a16:creationId xmlns:a16="http://schemas.microsoft.com/office/drawing/2014/main" id="{D5A3F7C9-107E-5840-BD6F-0146F22BDFF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966122" y="2139581"/>
                  <a:ext cx="1006708" cy="1006708"/>
                </a:xfrm>
                <a:prstGeom prst="rect">
                  <a:avLst/>
                </a:prstGeom>
              </p:spPr>
            </p:pic>
            <p:sp>
              <p:nvSpPr>
                <p:cNvPr id="50" name="Rechteck 49">
                  <a:extLst>
                    <a:ext uri="{FF2B5EF4-FFF2-40B4-BE49-F238E27FC236}">
                      <a16:creationId xmlns:a16="http://schemas.microsoft.com/office/drawing/2014/main" id="{0ADD3C37-2844-0845-92B8-E1B66E200B04}"/>
                    </a:ext>
                  </a:extLst>
                </p:cNvPr>
                <p:cNvSpPr/>
                <p:nvPr/>
              </p:nvSpPr>
              <p:spPr>
                <a:xfrm>
                  <a:off x="4288268" y="2599725"/>
                  <a:ext cx="609600" cy="282576"/>
                </a:xfrm>
                <a:prstGeom prst="rect">
                  <a:avLst/>
                </a:pr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GB"/>
                </a:p>
              </p:txBody>
            </p:sp>
            <p:pic>
              <p:nvPicPr>
                <p:cNvPr id="51" name="Grafik 50">
                  <a:extLst>
                    <a:ext uri="{FF2B5EF4-FFF2-40B4-BE49-F238E27FC236}">
                      <a16:creationId xmlns:a16="http://schemas.microsoft.com/office/drawing/2014/main" id="{805A5D55-49B7-0748-9F5A-99A0D27B37A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t="14438" b="9974"/>
                <a:stretch/>
              </p:blipFill>
              <p:spPr>
                <a:xfrm>
                  <a:off x="4403383" y="2599725"/>
                  <a:ext cx="373836" cy="282576"/>
                </a:xfrm>
                <a:prstGeom prst="rect">
                  <a:avLst/>
                </a:prstGeom>
              </p:spPr>
            </p:pic>
          </p:grpSp>
          <p:sp>
            <p:nvSpPr>
              <p:cNvPr id="52" name="Textfeld 51">
                <a:extLst>
                  <a:ext uri="{FF2B5EF4-FFF2-40B4-BE49-F238E27FC236}">
                    <a16:creationId xmlns:a16="http://schemas.microsoft.com/office/drawing/2014/main" id="{269D0FF8-3C2E-A142-9419-B37D29C9F820}"/>
                  </a:ext>
                </a:extLst>
              </p:cNvPr>
              <p:cNvSpPr txBox="1"/>
              <p:nvPr/>
            </p:nvSpPr>
            <p:spPr>
              <a:xfrm>
                <a:off x="3839759" y="6301137"/>
                <a:ext cx="1925140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JSON-LD instance</a:t>
                </a:r>
              </a:p>
            </p:txBody>
          </p:sp>
          <p:sp>
            <p:nvSpPr>
              <p:cNvPr id="53" name="Textfeld 52">
                <a:extLst>
                  <a:ext uri="{FF2B5EF4-FFF2-40B4-BE49-F238E27FC236}">
                    <a16:creationId xmlns:a16="http://schemas.microsoft.com/office/drawing/2014/main" id="{98D956A6-2156-534D-9C1C-45B4764DA9FF}"/>
                  </a:ext>
                </a:extLst>
              </p:cNvPr>
              <p:cNvSpPr txBox="1"/>
              <p:nvPr/>
            </p:nvSpPr>
            <p:spPr>
              <a:xfrm>
                <a:off x="5317457" y="5747469"/>
                <a:ext cx="1873292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soya transform</a:t>
                </a:r>
              </a:p>
            </p:txBody>
          </p:sp>
          <p:sp>
            <p:nvSpPr>
              <p:cNvPr id="54" name="Pfeil nach links 53">
                <a:extLst>
                  <a:ext uri="{FF2B5EF4-FFF2-40B4-BE49-F238E27FC236}">
                    <a16:creationId xmlns:a16="http://schemas.microsoft.com/office/drawing/2014/main" id="{9F890A65-970E-564E-A90F-58521DB1D51B}"/>
                  </a:ext>
                </a:extLst>
              </p:cNvPr>
              <p:cNvSpPr/>
              <p:nvPr/>
            </p:nvSpPr>
            <p:spPr>
              <a:xfrm rot="10800000">
                <a:off x="5764899" y="6038777"/>
                <a:ext cx="978408" cy="19117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56" name="Textfeld 55">
                <a:extLst>
                  <a:ext uri="{FF2B5EF4-FFF2-40B4-BE49-F238E27FC236}">
                    <a16:creationId xmlns:a16="http://schemas.microsoft.com/office/drawing/2014/main" id="{C8042E4B-5794-1942-BA70-2C2ABA38D47C}"/>
                  </a:ext>
                </a:extLst>
              </p:cNvPr>
              <p:cNvSpPr txBox="1"/>
              <p:nvPr/>
            </p:nvSpPr>
            <p:spPr>
              <a:xfrm>
                <a:off x="6501238" y="6301137"/>
                <a:ext cx="2383786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new JSON-LD instance</a:t>
                </a:r>
              </a:p>
            </p:txBody>
          </p:sp>
          <p:pic>
            <p:nvPicPr>
              <p:cNvPr id="58" name="Grafik 57">
                <a:extLst>
                  <a:ext uri="{FF2B5EF4-FFF2-40B4-BE49-F238E27FC236}">
                    <a16:creationId xmlns:a16="http://schemas.microsoft.com/office/drawing/2014/main" id="{123C24C8-4001-534A-B25C-2658740ECB9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duotone>
                  <a:schemeClr val="accent3">
                    <a:shade val="45000"/>
                    <a:satMod val="135000"/>
                  </a:schemeClr>
                  <a:prstClr val="white"/>
                </a:duotone>
              </a:blip>
              <a:stretch>
                <a:fillRect/>
              </a:stretch>
            </p:blipFill>
            <p:spPr>
              <a:xfrm>
                <a:off x="7380862" y="5576796"/>
                <a:ext cx="769470" cy="769470"/>
              </a:xfrm>
              <a:prstGeom prst="rect">
                <a:avLst/>
              </a:prstGeom>
            </p:spPr>
          </p:pic>
          <p:sp>
            <p:nvSpPr>
              <p:cNvPr id="59" name="Rechteck 58">
                <a:extLst>
                  <a:ext uri="{FF2B5EF4-FFF2-40B4-BE49-F238E27FC236}">
                    <a16:creationId xmlns:a16="http://schemas.microsoft.com/office/drawing/2014/main" id="{140736B5-B4BC-3140-A277-7FE50E6D34B1}"/>
                  </a:ext>
                </a:extLst>
              </p:cNvPr>
              <p:cNvSpPr/>
              <p:nvPr/>
            </p:nvSpPr>
            <p:spPr>
              <a:xfrm>
                <a:off x="7627092" y="5928504"/>
                <a:ext cx="465943" cy="21598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60" name="Grafik 59">
                <a:extLst>
                  <a:ext uri="{FF2B5EF4-FFF2-40B4-BE49-F238E27FC236}">
                    <a16:creationId xmlns:a16="http://schemas.microsoft.com/office/drawing/2014/main" id="{CC5B3AFD-0843-384F-9CF8-4612C1FF0B64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4438" b="9974"/>
              <a:stretch/>
            </p:blipFill>
            <p:spPr>
              <a:xfrm>
                <a:off x="7715079" y="5928504"/>
                <a:ext cx="285739" cy="215985"/>
              </a:xfrm>
              <a:prstGeom prst="rect">
                <a:avLst/>
              </a:prstGeom>
            </p:spPr>
          </p:pic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35B5F32-EA49-2142-ADBF-775DBA03C7EA}"/>
              </a:ext>
            </a:extLst>
          </p:cNvPr>
          <p:cNvGrpSpPr/>
          <p:nvPr/>
        </p:nvGrpSpPr>
        <p:grpSpPr>
          <a:xfrm>
            <a:off x="4031253" y="7775529"/>
            <a:ext cx="4129494" cy="1181387"/>
            <a:chOff x="4178496" y="7775529"/>
            <a:chExt cx="4129494" cy="1181387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631BF959-9476-964B-8E56-03DB123908FD}"/>
                </a:ext>
              </a:extLst>
            </p:cNvPr>
            <p:cNvGrpSpPr/>
            <p:nvPr/>
          </p:nvGrpSpPr>
          <p:grpSpPr>
            <a:xfrm>
              <a:off x="7140555" y="7775529"/>
              <a:ext cx="1167435" cy="1181387"/>
              <a:chOff x="7140555" y="7775529"/>
              <a:chExt cx="1167435" cy="1181387"/>
            </a:xfrm>
          </p:grpSpPr>
          <p:pic>
            <p:nvPicPr>
              <p:cNvPr id="2" name="Picture 1">
                <a:extLst>
                  <a:ext uri="{FF2B5EF4-FFF2-40B4-BE49-F238E27FC236}">
                    <a16:creationId xmlns:a16="http://schemas.microsoft.com/office/drawing/2014/main" id="{4DB9F146-C241-8543-BAAB-B73E137B79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156756" y="7775529"/>
                <a:ext cx="1135032" cy="710721"/>
              </a:xfrm>
              <a:prstGeom prst="rect">
                <a:avLst/>
              </a:prstGeom>
            </p:spPr>
          </p:pic>
          <p:sp>
            <p:nvSpPr>
              <p:cNvPr id="55" name="Textfeld 31">
                <a:extLst>
                  <a:ext uri="{FF2B5EF4-FFF2-40B4-BE49-F238E27FC236}">
                    <a16:creationId xmlns:a16="http://schemas.microsoft.com/office/drawing/2014/main" id="{38E62558-5D4A-C04A-B174-81DF1E36AD83}"/>
                  </a:ext>
                </a:extLst>
              </p:cNvPr>
              <p:cNvSpPr txBox="1"/>
              <p:nvPr/>
            </p:nvSpPr>
            <p:spPr>
              <a:xfrm>
                <a:off x="7140555" y="8618362"/>
                <a:ext cx="11674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1600" i="1" dirty="0">
                    <a:solidFill>
                      <a:schemeClr val="tx1">
                        <a:lumMod val="75000"/>
                        <a:lumOff val="25000"/>
                      </a:schemeClr>
                    </a:solidFill>
                  </a:rPr>
                  <a:t>JSON Forms</a:t>
                </a:r>
              </a:p>
            </p:txBody>
          </p:sp>
        </p:grpSp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565BD79-8FE9-534E-B473-74E22E4A2860}"/>
                </a:ext>
              </a:extLst>
            </p:cNvPr>
            <p:cNvGrpSpPr/>
            <p:nvPr/>
          </p:nvGrpSpPr>
          <p:grpSpPr>
            <a:xfrm>
              <a:off x="5556824" y="7917946"/>
              <a:ext cx="1596055" cy="482480"/>
              <a:chOff x="5518849" y="7917946"/>
              <a:chExt cx="1596055" cy="482480"/>
            </a:xfrm>
          </p:grpSpPr>
          <p:sp>
            <p:nvSpPr>
              <p:cNvPr id="65" name="Textfeld 42">
                <a:extLst>
                  <a:ext uri="{FF2B5EF4-FFF2-40B4-BE49-F238E27FC236}">
                    <a16:creationId xmlns:a16="http://schemas.microsoft.com/office/drawing/2014/main" id="{CBEBDD6C-B75D-6740-B285-871F5992B0DC}"/>
                  </a:ext>
                </a:extLst>
              </p:cNvPr>
              <p:cNvSpPr txBox="1"/>
              <p:nvPr/>
            </p:nvSpPr>
            <p:spPr>
              <a:xfrm>
                <a:off x="5518849" y="7917946"/>
                <a:ext cx="159605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1400" dirty="0"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</a:rPr>
                  <a:t>soya form</a:t>
                </a:r>
              </a:p>
            </p:txBody>
          </p:sp>
          <p:sp>
            <p:nvSpPr>
              <p:cNvPr id="66" name="Pfeil nach links 43">
                <a:extLst>
                  <a:ext uri="{FF2B5EF4-FFF2-40B4-BE49-F238E27FC236}">
                    <a16:creationId xmlns:a16="http://schemas.microsoft.com/office/drawing/2014/main" id="{6D7A7C99-39A2-9046-A17E-84C133DD16B2}"/>
                  </a:ext>
                </a:extLst>
              </p:cNvPr>
              <p:cNvSpPr/>
              <p:nvPr/>
            </p:nvSpPr>
            <p:spPr>
              <a:xfrm rot="10800000">
                <a:off x="5827673" y="8209254"/>
                <a:ext cx="978408" cy="191172"/>
              </a:xfrm>
              <a:prstGeom prst="lef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8CF8669-88AB-5145-B875-AE7F30DDED0D}"/>
                </a:ext>
              </a:extLst>
            </p:cNvPr>
            <p:cNvGrpSpPr/>
            <p:nvPr/>
          </p:nvGrpSpPr>
          <p:grpSpPr>
            <a:xfrm>
              <a:off x="4178496" y="7948620"/>
              <a:ext cx="1390652" cy="853716"/>
              <a:chOff x="4178496" y="7948620"/>
              <a:chExt cx="1390652" cy="853716"/>
            </a:xfrm>
          </p:grpSpPr>
          <p:grpSp>
            <p:nvGrpSpPr>
              <p:cNvPr id="57" name="Google Shape;124;p2">
                <a:extLst>
                  <a:ext uri="{FF2B5EF4-FFF2-40B4-BE49-F238E27FC236}">
                    <a16:creationId xmlns:a16="http://schemas.microsoft.com/office/drawing/2014/main" id="{EF8EB99D-6A58-5446-9E59-73C3D60C1A30}"/>
                  </a:ext>
                </a:extLst>
              </p:cNvPr>
              <p:cNvGrpSpPr/>
              <p:nvPr/>
            </p:nvGrpSpPr>
            <p:grpSpPr>
              <a:xfrm>
                <a:off x="4178496" y="7948620"/>
                <a:ext cx="1249605" cy="669742"/>
                <a:chOff x="3055434" y="2040673"/>
                <a:chExt cx="1249605" cy="669742"/>
              </a:xfrm>
            </p:grpSpPr>
            <p:sp>
              <p:nvSpPr>
                <p:cNvPr id="61" name="Google Shape;125;p2">
                  <a:extLst>
                    <a:ext uri="{FF2B5EF4-FFF2-40B4-BE49-F238E27FC236}">
                      <a16:creationId xmlns:a16="http://schemas.microsoft.com/office/drawing/2014/main" id="{2D8EBCF2-BE59-0C46-AEFC-8D18F635315E}"/>
                    </a:ext>
                  </a:extLst>
                </p:cNvPr>
                <p:cNvSpPr/>
                <p:nvPr/>
              </p:nvSpPr>
              <p:spPr>
                <a:xfrm>
                  <a:off x="3055434" y="2040673"/>
                  <a:ext cx="1249605" cy="669742"/>
                </a:xfrm>
                <a:prstGeom prst="cube">
                  <a:avLst>
                    <a:gd name="adj" fmla="val 25000"/>
                  </a:avLst>
                </a:prstGeom>
                <a:noFill/>
                <a:ln w="38100" cap="flat" cmpd="sng">
                  <a:solidFill>
                    <a:schemeClr val="accent1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ctr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800"/>
                    <a:buFont typeface="Arial"/>
                    <a:buNone/>
                  </a:pPr>
                  <a:endParaRPr sz="1800" b="0" i="0" u="none" strike="noStrike" cap="non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3" name="Google Shape;127;p2">
                  <a:extLst>
                    <a:ext uri="{FF2B5EF4-FFF2-40B4-BE49-F238E27FC236}">
                      <a16:creationId xmlns:a16="http://schemas.microsoft.com/office/drawing/2014/main" id="{5825F78B-3894-8240-80BD-7AE18ABFD745}"/>
                    </a:ext>
                  </a:extLst>
                </p:cNvPr>
                <p:cNvSpPr txBox="1"/>
                <p:nvPr/>
              </p:nvSpPr>
              <p:spPr>
                <a:xfrm>
                  <a:off x="3061559" y="2240275"/>
                  <a:ext cx="721672" cy="415498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spAutoFit/>
                </a:bodyPr>
                <a:lstStyle/>
                <a:p>
                  <a:pPr marL="0" marR="0" lvl="0" indent="0" algn="l" rtl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Pts val="1050"/>
                    <a:buFont typeface="Arial"/>
                    <a:buNone/>
                  </a:pPr>
                  <a:r>
                    <a:rPr lang="en-GB" sz="105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Semantic</a:t>
                  </a:r>
                  <a:br>
                    <a:rPr lang="en-GB" sz="105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</a:br>
                  <a:r>
                    <a:rPr lang="en-GB" sz="1050" b="0" i="0" u="none" strike="noStrike" cap="none">
                      <a:solidFill>
                        <a:schemeClr val="dk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Container</a:t>
                  </a:r>
                  <a:endParaRPr sz="1400" b="0" i="0" u="none" strike="noStrike" cap="non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AE842DEA-0A92-844B-A05A-1147E338268C}"/>
                  </a:ext>
                </a:extLst>
              </p:cNvPr>
              <p:cNvGrpSpPr/>
              <p:nvPr/>
            </p:nvGrpSpPr>
            <p:grpSpPr>
              <a:xfrm>
                <a:off x="4977910" y="8211098"/>
                <a:ext cx="591238" cy="591238"/>
                <a:chOff x="4964002" y="8263253"/>
                <a:chExt cx="591238" cy="591238"/>
              </a:xfrm>
            </p:grpSpPr>
            <p:grpSp>
              <p:nvGrpSpPr>
                <p:cNvPr id="14" name="Group 13">
                  <a:extLst>
                    <a:ext uri="{FF2B5EF4-FFF2-40B4-BE49-F238E27FC236}">
                      <a16:creationId xmlns:a16="http://schemas.microsoft.com/office/drawing/2014/main" id="{CD1BE320-4B26-074C-B760-DFF6AFE3E062}"/>
                    </a:ext>
                  </a:extLst>
                </p:cNvPr>
                <p:cNvGrpSpPr/>
                <p:nvPr/>
              </p:nvGrpSpPr>
              <p:grpSpPr>
                <a:xfrm>
                  <a:off x="4985739" y="8309566"/>
                  <a:ext cx="524999" cy="497914"/>
                  <a:chOff x="4985739" y="8309566"/>
                  <a:chExt cx="524999" cy="497914"/>
                </a:xfrm>
                <a:solidFill>
                  <a:schemeClr val="bg1"/>
                </a:solidFill>
              </p:grpSpPr>
              <p:sp>
                <p:nvSpPr>
                  <p:cNvPr id="12" name="Snip Single Corner Rectangle 11">
                    <a:extLst>
                      <a:ext uri="{FF2B5EF4-FFF2-40B4-BE49-F238E27FC236}">
                        <a16:creationId xmlns:a16="http://schemas.microsoft.com/office/drawing/2014/main" id="{ACC4257F-6796-294D-A7F3-8191AA78D113}"/>
                      </a:ext>
                    </a:extLst>
                  </p:cNvPr>
                  <p:cNvSpPr/>
                  <p:nvPr/>
                </p:nvSpPr>
                <p:spPr>
                  <a:xfrm>
                    <a:off x="4985739" y="8309566"/>
                    <a:ext cx="308568" cy="497914"/>
                  </a:xfrm>
                  <a:prstGeom prst="snip1Rect">
                    <a:avLst>
                      <a:gd name="adj" fmla="val 29823"/>
                    </a:avLst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13" name="Rectangle 12">
                    <a:extLst>
                      <a:ext uri="{FF2B5EF4-FFF2-40B4-BE49-F238E27FC236}">
                        <a16:creationId xmlns:a16="http://schemas.microsoft.com/office/drawing/2014/main" id="{9C844EA8-52DE-E64B-B54E-271988AC819B}"/>
                      </a:ext>
                    </a:extLst>
                  </p:cNvPr>
                  <p:cNvSpPr/>
                  <p:nvPr/>
                </p:nvSpPr>
                <p:spPr>
                  <a:xfrm>
                    <a:off x="5086568" y="8507112"/>
                    <a:ext cx="424170" cy="223149"/>
                  </a:xfrm>
                  <a:prstGeom prst="rect">
                    <a:avLst/>
                  </a:prstGeom>
                  <a:grpFill/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pic>
              <p:nvPicPr>
                <p:cNvPr id="64" name="Grafik 38">
                  <a:extLst>
                    <a:ext uri="{FF2B5EF4-FFF2-40B4-BE49-F238E27FC236}">
                      <a16:creationId xmlns:a16="http://schemas.microsoft.com/office/drawing/2014/main" id="{9BD05A54-3229-B941-8A77-39874581919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clrChange>
                    <a:clrFrom>
                      <a:srgbClr val="FFFFFF"/>
                    </a:clrFrom>
                    <a:clrTo>
                      <a:srgbClr val="FFFFFF">
                        <a:alpha val="0"/>
                      </a:srgbClr>
                    </a:clrTo>
                  </a:clrChange>
                </a:blip>
                <a:stretch>
                  <a:fillRect/>
                </a:stretch>
              </p:blipFill>
              <p:spPr>
                <a:xfrm>
                  <a:off x="4964002" y="8263253"/>
                  <a:ext cx="591238" cy="591238"/>
                </a:xfrm>
                <a:prstGeom prst="rect">
                  <a:avLst/>
                </a:prstGeom>
              </p:spPr>
            </p:pic>
          </p:grpSp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73B742BB-0E46-F542-B235-0F7461F17B5B}"/>
                  </a:ext>
                </a:extLst>
              </p:cNvPr>
              <p:cNvSpPr/>
              <p:nvPr/>
            </p:nvSpPr>
            <p:spPr>
              <a:xfrm>
                <a:off x="5167610" y="8479270"/>
                <a:ext cx="361320" cy="176654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68" name="Grafik 4">
                <a:extLst>
                  <a:ext uri="{FF2B5EF4-FFF2-40B4-BE49-F238E27FC236}">
                    <a16:creationId xmlns:a16="http://schemas.microsoft.com/office/drawing/2014/main" id="{98ED22D2-1B6F-0B4E-83D8-3FB455CA9BA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/>
              <a:srcRect t="14438" b="9974"/>
              <a:stretch/>
            </p:blipFill>
            <p:spPr>
              <a:xfrm>
                <a:off x="5198585" y="8454957"/>
                <a:ext cx="294066" cy="222279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3300846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uppieren 10">
            <a:extLst>
              <a:ext uri="{FF2B5EF4-FFF2-40B4-BE49-F238E27FC236}">
                <a16:creationId xmlns:a16="http://schemas.microsoft.com/office/drawing/2014/main" id="{57439883-12A0-BC42-9084-4EA6B9D9031A}"/>
              </a:ext>
            </a:extLst>
          </p:cNvPr>
          <p:cNvGrpSpPr/>
          <p:nvPr/>
        </p:nvGrpSpPr>
        <p:grpSpPr>
          <a:xfrm>
            <a:off x="2858794" y="1064950"/>
            <a:ext cx="6768288" cy="1668474"/>
            <a:chOff x="2387477" y="1481590"/>
            <a:chExt cx="8522825" cy="2100990"/>
          </a:xfrm>
        </p:grpSpPr>
        <p:pic>
          <p:nvPicPr>
            <p:cNvPr id="73" name="Grafik 3">
              <a:extLst>
                <a:ext uri="{FF2B5EF4-FFF2-40B4-BE49-F238E27FC236}">
                  <a16:creationId xmlns:a16="http://schemas.microsoft.com/office/drawing/2014/main" id="{34750385-70E0-4441-B38F-57B622A103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2714959" y="2078416"/>
              <a:ext cx="1006708" cy="1006708"/>
            </a:xfrm>
            <a:prstGeom prst="rect">
              <a:avLst/>
            </a:prstGeom>
          </p:spPr>
        </p:pic>
        <p:grpSp>
          <p:nvGrpSpPr>
            <p:cNvPr id="74" name="Gruppieren 28">
              <a:extLst>
                <a:ext uri="{FF2B5EF4-FFF2-40B4-BE49-F238E27FC236}">
                  <a16:creationId xmlns:a16="http://schemas.microsoft.com/office/drawing/2014/main" id="{2B4E8AA9-B1B0-AB43-8CA8-EA4E8BCCE757}"/>
                </a:ext>
              </a:extLst>
            </p:cNvPr>
            <p:cNvGrpSpPr/>
            <p:nvPr/>
          </p:nvGrpSpPr>
          <p:grpSpPr>
            <a:xfrm>
              <a:off x="4971973" y="2078416"/>
              <a:ext cx="1006708" cy="1006708"/>
              <a:chOff x="3966122" y="2139581"/>
              <a:chExt cx="1006708" cy="1006708"/>
            </a:xfrm>
          </p:grpSpPr>
          <p:pic>
            <p:nvPicPr>
              <p:cNvPr id="92" name="Grafik 5">
                <a:extLst>
                  <a:ext uri="{FF2B5EF4-FFF2-40B4-BE49-F238E27FC236}">
                    <a16:creationId xmlns:a16="http://schemas.microsoft.com/office/drawing/2014/main" id="{6C397981-CDEE-3342-AFCE-8F246BB135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66122" y="2139581"/>
                <a:ext cx="1006708" cy="1006708"/>
              </a:xfrm>
              <a:prstGeom prst="rect">
                <a:avLst/>
              </a:prstGeom>
            </p:spPr>
          </p:pic>
          <p:sp>
            <p:nvSpPr>
              <p:cNvPr id="93" name="Rechteck 6">
                <a:extLst>
                  <a:ext uri="{FF2B5EF4-FFF2-40B4-BE49-F238E27FC236}">
                    <a16:creationId xmlns:a16="http://schemas.microsoft.com/office/drawing/2014/main" id="{CFCEC086-FC54-8F43-84F5-A31DA9D5B0C5}"/>
                  </a:ext>
                </a:extLst>
              </p:cNvPr>
              <p:cNvSpPr/>
              <p:nvPr/>
            </p:nvSpPr>
            <p:spPr>
              <a:xfrm>
                <a:off x="4288268" y="2599725"/>
                <a:ext cx="609600" cy="28257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pic>
            <p:nvPicPr>
              <p:cNvPr id="94" name="Grafik 4">
                <a:extLst>
                  <a:ext uri="{FF2B5EF4-FFF2-40B4-BE49-F238E27FC236}">
                    <a16:creationId xmlns:a16="http://schemas.microsoft.com/office/drawing/2014/main" id="{9956D41F-66D6-9C4C-AFEE-8FE6DA7F1F7E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4403383" y="2599725"/>
                <a:ext cx="373836" cy="282576"/>
              </a:xfrm>
              <a:prstGeom prst="rect">
                <a:avLst/>
              </a:prstGeom>
            </p:spPr>
          </p:pic>
        </p:grpSp>
        <p:grpSp>
          <p:nvGrpSpPr>
            <p:cNvPr id="75" name="Gruppieren 19">
              <a:extLst>
                <a:ext uri="{FF2B5EF4-FFF2-40B4-BE49-F238E27FC236}">
                  <a16:creationId xmlns:a16="http://schemas.microsoft.com/office/drawing/2014/main" id="{DD0BE1A2-B027-9D49-AF1E-11EE53CE9E2D}"/>
                </a:ext>
              </a:extLst>
            </p:cNvPr>
            <p:cNvGrpSpPr/>
            <p:nvPr/>
          </p:nvGrpSpPr>
          <p:grpSpPr>
            <a:xfrm>
              <a:off x="3730014" y="1860963"/>
              <a:ext cx="1195385" cy="818885"/>
              <a:chOff x="2440261" y="2184851"/>
              <a:chExt cx="1195385" cy="818885"/>
            </a:xfrm>
          </p:grpSpPr>
          <p:sp>
            <p:nvSpPr>
              <p:cNvPr id="90" name="Rechteckiger Pfeil 17">
                <a:extLst>
                  <a:ext uri="{FF2B5EF4-FFF2-40B4-BE49-F238E27FC236}">
                    <a16:creationId xmlns:a16="http://schemas.microsoft.com/office/drawing/2014/main" id="{1713BEDA-DFFD-224E-B190-670DB297A177}"/>
                  </a:ext>
                </a:extLst>
              </p:cNvPr>
              <p:cNvSpPr/>
              <p:nvPr/>
            </p:nvSpPr>
            <p:spPr>
              <a:xfrm rot="2627066">
                <a:off x="2717449" y="2473510"/>
                <a:ext cx="596900" cy="530226"/>
              </a:xfrm>
              <a:prstGeom prst="bentArrow">
                <a:avLst>
                  <a:gd name="adj1" fmla="val 22410"/>
                  <a:gd name="adj2" fmla="val 25000"/>
                  <a:gd name="adj3" fmla="val 25000"/>
                  <a:gd name="adj4" fmla="val 78480"/>
                </a:avLst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91" name="Textfeld 18">
                <a:extLst>
                  <a:ext uri="{FF2B5EF4-FFF2-40B4-BE49-F238E27FC236}">
                    <a16:creationId xmlns:a16="http://schemas.microsoft.com/office/drawing/2014/main" id="{AA7F3142-9888-F644-BA87-849C8D7FDD0B}"/>
                  </a:ext>
                </a:extLst>
              </p:cNvPr>
              <p:cNvSpPr txBox="1"/>
              <p:nvPr/>
            </p:nvSpPr>
            <p:spPr>
              <a:xfrm>
                <a:off x="2440261" y="2184851"/>
                <a:ext cx="1195385" cy="32942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GB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  <a:sym typeface="Arial"/>
                  </a:rPr>
                  <a:t>soya </a:t>
                </a:r>
                <a:r>
                  <a:rPr kumimoji="0" lang="en-GB" sz="1050" b="0" i="0" u="none" strike="noStrike" kern="0" cap="none" spc="0" normalizeH="0" baseline="0" noProof="0" dirty="0" err="1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  <a:sym typeface="Arial"/>
                  </a:rPr>
                  <a:t>init</a:t>
                </a:r>
                <a:endPara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  <a:sym typeface="Arial"/>
                </a:endParaRPr>
              </a:p>
            </p:txBody>
          </p:sp>
        </p:grpSp>
        <p:sp>
          <p:nvSpPr>
            <p:cNvPr id="76" name="Rechteckiger Pfeil 20">
              <a:extLst>
                <a:ext uri="{FF2B5EF4-FFF2-40B4-BE49-F238E27FC236}">
                  <a16:creationId xmlns:a16="http://schemas.microsoft.com/office/drawing/2014/main" id="{7E22E53B-2FF5-0F4A-8744-C452FCC53950}"/>
                </a:ext>
              </a:extLst>
            </p:cNvPr>
            <p:cNvSpPr/>
            <p:nvPr/>
          </p:nvSpPr>
          <p:spPr>
            <a:xfrm rot="2627066">
              <a:off x="6374259" y="1663345"/>
              <a:ext cx="754753" cy="714995"/>
            </a:xfrm>
            <a:prstGeom prst="bentArrow">
              <a:avLst>
                <a:gd name="adj1" fmla="val 13834"/>
                <a:gd name="adj2" fmla="val 15108"/>
                <a:gd name="adj3" fmla="val 18107"/>
                <a:gd name="adj4" fmla="val 84248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77" name="Textfeld 21">
              <a:extLst>
                <a:ext uri="{FF2B5EF4-FFF2-40B4-BE49-F238E27FC236}">
                  <a16:creationId xmlns:a16="http://schemas.microsoft.com/office/drawing/2014/main" id="{41490672-ECD9-574B-A367-F4FD8D0957C4}"/>
                </a:ext>
              </a:extLst>
            </p:cNvPr>
            <p:cNvSpPr txBox="1"/>
            <p:nvPr/>
          </p:nvSpPr>
          <p:spPr>
            <a:xfrm>
              <a:off x="6153944" y="1489912"/>
              <a:ext cx="1195384" cy="32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  <a:sym typeface="Arial"/>
                </a:rPr>
                <a:t>soya push</a:t>
              </a:r>
            </a:p>
          </p:txBody>
        </p:sp>
        <p:sp>
          <p:nvSpPr>
            <p:cNvPr id="78" name="Pfeil nach links und rechts 22">
              <a:extLst>
                <a:ext uri="{FF2B5EF4-FFF2-40B4-BE49-F238E27FC236}">
                  <a16:creationId xmlns:a16="http://schemas.microsoft.com/office/drawing/2014/main" id="{D9ADF5D9-ED26-E042-B71B-4C02CCA34A24}"/>
                </a:ext>
              </a:extLst>
            </p:cNvPr>
            <p:cNvSpPr/>
            <p:nvPr/>
          </p:nvSpPr>
          <p:spPr>
            <a:xfrm>
              <a:off x="6215944" y="2481805"/>
              <a:ext cx="1039633" cy="201616"/>
            </a:xfrm>
            <a:prstGeom prst="leftRigh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79" name="Textfeld 23">
              <a:extLst>
                <a:ext uri="{FF2B5EF4-FFF2-40B4-BE49-F238E27FC236}">
                  <a16:creationId xmlns:a16="http://schemas.microsoft.com/office/drawing/2014/main" id="{B58DBE34-507E-4544-AD7A-A22949AC38FE}"/>
                </a:ext>
              </a:extLst>
            </p:cNvPr>
            <p:cNvSpPr txBox="1"/>
            <p:nvPr/>
          </p:nvSpPr>
          <p:spPr>
            <a:xfrm>
              <a:off x="6012826" y="2200941"/>
              <a:ext cx="1542704" cy="32942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  <a:sym typeface="Arial"/>
                </a:rPr>
                <a:t>soya similar</a:t>
              </a:r>
            </a:p>
          </p:txBody>
        </p:sp>
        <p:sp>
          <p:nvSpPr>
            <p:cNvPr id="80" name="Textfeld 25">
              <a:extLst>
                <a:ext uri="{FF2B5EF4-FFF2-40B4-BE49-F238E27FC236}">
                  <a16:creationId xmlns:a16="http://schemas.microsoft.com/office/drawing/2014/main" id="{B86875D8-E569-2648-82B0-50C38351E67F}"/>
                </a:ext>
              </a:extLst>
            </p:cNvPr>
            <p:cNvSpPr txBox="1"/>
            <p:nvPr/>
          </p:nvSpPr>
          <p:spPr>
            <a:xfrm>
              <a:off x="6186485" y="3186820"/>
              <a:ext cx="1195384" cy="32942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  <a:sym typeface="Arial"/>
                </a:rPr>
                <a:t>soya pull</a:t>
              </a:r>
            </a:p>
          </p:txBody>
        </p:sp>
        <p:sp>
          <p:nvSpPr>
            <p:cNvPr id="81" name="Rechteckiger Pfeil 26">
              <a:extLst>
                <a:ext uri="{FF2B5EF4-FFF2-40B4-BE49-F238E27FC236}">
                  <a16:creationId xmlns:a16="http://schemas.microsoft.com/office/drawing/2014/main" id="{7D2D42E3-2654-0B4B-A597-E66ECFC234F5}"/>
                </a:ext>
              </a:extLst>
            </p:cNvPr>
            <p:cNvSpPr/>
            <p:nvPr/>
          </p:nvSpPr>
          <p:spPr>
            <a:xfrm rot="13454931">
              <a:off x="6357097" y="2653238"/>
              <a:ext cx="754753" cy="714995"/>
            </a:xfrm>
            <a:prstGeom prst="bentArrow">
              <a:avLst>
                <a:gd name="adj1" fmla="val 13834"/>
                <a:gd name="adj2" fmla="val 15108"/>
                <a:gd name="adj3" fmla="val 18107"/>
                <a:gd name="adj4" fmla="val 84248"/>
              </a:avLst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2" name="Zylinder 27">
              <a:extLst>
                <a:ext uri="{FF2B5EF4-FFF2-40B4-BE49-F238E27FC236}">
                  <a16:creationId xmlns:a16="http://schemas.microsoft.com/office/drawing/2014/main" id="{0B709782-497F-DD41-A3B7-087E2E5BB682}"/>
                </a:ext>
              </a:extLst>
            </p:cNvPr>
            <p:cNvSpPr/>
            <p:nvPr/>
          </p:nvSpPr>
          <p:spPr>
            <a:xfrm>
              <a:off x="7756632" y="2213046"/>
              <a:ext cx="914400" cy="737449"/>
            </a:xfrm>
            <a:prstGeom prst="can">
              <a:avLst/>
            </a:prstGeom>
            <a:gradFill rotWithShape="1">
              <a:gsLst>
                <a:gs pos="0">
                  <a:sysClr val="windowText" lastClr="000000">
                    <a:tint val="50000"/>
                    <a:satMod val="300000"/>
                  </a:sysClr>
                </a:gs>
                <a:gs pos="35000">
                  <a:sysClr val="windowText" lastClr="000000">
                    <a:tint val="37000"/>
                    <a:satMod val="300000"/>
                  </a:sysClr>
                </a:gs>
                <a:gs pos="100000">
                  <a:sysClr val="windowText" lastClr="000000">
                    <a:tint val="15000"/>
                    <a:satMod val="350000"/>
                  </a:sysClr>
                </a:gs>
              </a:gsLst>
              <a:lin ang="16200000" scaled="1"/>
            </a:gradFill>
            <a:ln w="28575" cap="flat" cmpd="sng" algn="ctr">
              <a:solidFill>
                <a:sysClr val="windowText" lastClr="000000">
                  <a:lumMod val="75000"/>
                  <a:lumOff val="25000"/>
                </a:sysClr>
              </a:solidFill>
              <a:prstDash val="solid"/>
            </a:ln>
            <a:effectLst>
              <a:outerShdw blurRad="40000" dist="20000" dir="5400000" rotWithShape="0">
                <a:srgbClr val="000000">
                  <a:alpha val="38000"/>
                </a:srgb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05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83" name="Textfeld 29">
              <a:extLst>
                <a:ext uri="{FF2B5EF4-FFF2-40B4-BE49-F238E27FC236}">
                  <a16:creationId xmlns:a16="http://schemas.microsoft.com/office/drawing/2014/main" id="{6024329C-0F8B-E74F-A099-CEB25B92103A}"/>
                </a:ext>
              </a:extLst>
            </p:cNvPr>
            <p:cNvSpPr txBox="1"/>
            <p:nvPr/>
          </p:nvSpPr>
          <p:spPr>
            <a:xfrm>
              <a:off x="2387477" y="3039995"/>
              <a:ext cx="1314479" cy="542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data structure</a:t>
              </a:r>
              <a:b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</a:b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description</a:t>
              </a:r>
            </a:p>
          </p:txBody>
        </p:sp>
        <p:sp>
          <p:nvSpPr>
            <p:cNvPr id="84" name="Textfeld 30">
              <a:extLst>
                <a:ext uri="{FF2B5EF4-FFF2-40B4-BE49-F238E27FC236}">
                  <a16:creationId xmlns:a16="http://schemas.microsoft.com/office/drawing/2014/main" id="{555AD94E-1624-3E45-BBA2-96A3FA0EF9E6}"/>
                </a:ext>
              </a:extLst>
            </p:cNvPr>
            <p:cNvSpPr txBox="1"/>
            <p:nvPr/>
          </p:nvSpPr>
          <p:spPr>
            <a:xfrm>
              <a:off x="4797352" y="3039995"/>
              <a:ext cx="993529" cy="542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JSON-LD</a:t>
              </a:r>
              <a:b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</a:br>
              <a:r>
                <a:rPr kumimoji="0" lang="en-GB" sz="1100" b="0" i="1" u="none" strike="noStrike" kern="0" cap="none" spc="0" normalizeH="0" baseline="0" noProof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schema</a:t>
              </a:r>
            </a:p>
          </p:txBody>
        </p:sp>
        <p:sp>
          <p:nvSpPr>
            <p:cNvPr id="85" name="Textfeld 31">
              <a:extLst>
                <a:ext uri="{FF2B5EF4-FFF2-40B4-BE49-F238E27FC236}">
                  <a16:creationId xmlns:a16="http://schemas.microsoft.com/office/drawing/2014/main" id="{F0CBDB1C-7171-BC45-8278-E0C56485CBE6}"/>
                </a:ext>
              </a:extLst>
            </p:cNvPr>
            <p:cNvSpPr txBox="1"/>
            <p:nvPr/>
          </p:nvSpPr>
          <p:spPr>
            <a:xfrm>
              <a:off x="7672659" y="3039995"/>
              <a:ext cx="1082346" cy="542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SOyA</a:t>
              </a:r>
              <a:b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</a:b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Repository</a:t>
              </a:r>
            </a:p>
          </p:txBody>
        </p:sp>
        <p:sp>
          <p:nvSpPr>
            <p:cNvPr id="86" name="Textfeld 32">
              <a:extLst>
                <a:ext uri="{FF2B5EF4-FFF2-40B4-BE49-F238E27FC236}">
                  <a16:creationId xmlns:a16="http://schemas.microsoft.com/office/drawing/2014/main" id="{9F2CE42A-06D1-BE45-8D87-2C58168D8F08}"/>
                </a:ext>
              </a:extLst>
            </p:cNvPr>
            <p:cNvSpPr txBox="1"/>
            <p:nvPr/>
          </p:nvSpPr>
          <p:spPr>
            <a:xfrm>
              <a:off x="7834791" y="1481590"/>
              <a:ext cx="2794394" cy="697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2 Versions of each schema:</a:t>
              </a:r>
            </a:p>
            <a:p>
              <a:pPr marL="138113" marR="0" lvl="0" indent="-13811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human-readable name</a:t>
              </a:r>
            </a:p>
            <a:p>
              <a:pPr marL="138113" marR="0" lvl="0" indent="-138113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GB" sz="10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frozen (content-based) identifier</a:t>
              </a:r>
            </a:p>
          </p:txBody>
        </p:sp>
        <p:pic>
          <p:nvPicPr>
            <p:cNvPr id="87" name="Grafik 33">
              <a:extLst>
                <a:ext uri="{FF2B5EF4-FFF2-40B4-BE49-F238E27FC236}">
                  <a16:creationId xmlns:a16="http://schemas.microsoft.com/office/drawing/2014/main" id="{63DEF77A-E34D-CF4F-8F95-F4C3EF9F89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email">
              <a:clrChange>
                <a:clrFrom>
                  <a:srgbClr val="FFFFFF"/>
                </a:clrFrom>
                <a:clrTo>
                  <a:srgbClr val="FFFFFF">
                    <a:alpha val="0"/>
                  </a:srgbClr>
                </a:clrTo>
              </a:clrChang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9941007" y="2044079"/>
              <a:ext cx="969295" cy="969295"/>
            </a:xfrm>
            <a:prstGeom prst="rect">
              <a:avLst/>
            </a:prstGeom>
          </p:spPr>
        </p:pic>
        <p:sp>
          <p:nvSpPr>
            <p:cNvPr id="88" name="Textfeld 35">
              <a:extLst>
                <a:ext uri="{FF2B5EF4-FFF2-40B4-BE49-F238E27FC236}">
                  <a16:creationId xmlns:a16="http://schemas.microsoft.com/office/drawing/2014/main" id="{48B95A4B-2A95-5848-99B4-5B48EE566617}"/>
                </a:ext>
              </a:extLst>
            </p:cNvPr>
            <p:cNvSpPr txBox="1"/>
            <p:nvPr/>
          </p:nvSpPr>
          <p:spPr>
            <a:xfrm>
              <a:off x="8856674" y="2237292"/>
              <a:ext cx="1162109" cy="3197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  <a:sym typeface="Arial"/>
                </a:rPr>
                <a:t>soya info</a:t>
              </a:r>
            </a:p>
          </p:txBody>
        </p:sp>
        <p:sp>
          <p:nvSpPr>
            <p:cNvPr id="89" name="Pfeil nach links 36">
              <a:extLst>
                <a:ext uri="{FF2B5EF4-FFF2-40B4-BE49-F238E27FC236}">
                  <a16:creationId xmlns:a16="http://schemas.microsoft.com/office/drawing/2014/main" id="{4E5AAF2E-41DE-9940-8D85-8C27C310BB00}"/>
                </a:ext>
              </a:extLst>
            </p:cNvPr>
            <p:cNvSpPr/>
            <p:nvPr/>
          </p:nvSpPr>
          <p:spPr>
            <a:xfrm>
              <a:off x="8948524" y="2528600"/>
              <a:ext cx="978408" cy="191172"/>
            </a:xfrm>
            <a:prstGeom prst="lef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C41A1048-818A-BE45-82A9-0DAEB7CB827A}"/>
              </a:ext>
            </a:extLst>
          </p:cNvPr>
          <p:cNvGrpSpPr/>
          <p:nvPr/>
        </p:nvGrpSpPr>
        <p:grpSpPr>
          <a:xfrm>
            <a:off x="1777341" y="4108067"/>
            <a:ext cx="8931194" cy="1946939"/>
            <a:chOff x="1034073" y="4160122"/>
            <a:chExt cx="10189785" cy="2221304"/>
          </a:xfrm>
        </p:grpSpPr>
        <p:grpSp>
          <p:nvGrpSpPr>
            <p:cNvPr id="96" name="Gruppieren 7">
              <a:extLst>
                <a:ext uri="{FF2B5EF4-FFF2-40B4-BE49-F238E27FC236}">
                  <a16:creationId xmlns:a16="http://schemas.microsoft.com/office/drawing/2014/main" id="{903EC695-E514-894D-9271-F4015FCDF9D8}"/>
                </a:ext>
              </a:extLst>
            </p:cNvPr>
            <p:cNvGrpSpPr/>
            <p:nvPr/>
          </p:nvGrpSpPr>
          <p:grpSpPr>
            <a:xfrm>
              <a:off x="1034073" y="4160122"/>
              <a:ext cx="5045265" cy="1022817"/>
              <a:chOff x="3573061" y="4341231"/>
              <a:chExt cx="5045265" cy="1022817"/>
            </a:xfrm>
          </p:grpSpPr>
          <p:grpSp>
            <p:nvGrpSpPr>
              <p:cNvPr id="131" name="Gruppieren 37">
                <a:extLst>
                  <a:ext uri="{FF2B5EF4-FFF2-40B4-BE49-F238E27FC236}">
                    <a16:creationId xmlns:a16="http://schemas.microsoft.com/office/drawing/2014/main" id="{9BE29CA5-FD93-C14D-92EF-7D3EE5712DAD}"/>
                  </a:ext>
                </a:extLst>
              </p:cNvPr>
              <p:cNvGrpSpPr/>
              <p:nvPr/>
            </p:nvGrpSpPr>
            <p:grpSpPr>
              <a:xfrm>
                <a:off x="4510848" y="4341231"/>
                <a:ext cx="769470" cy="769470"/>
                <a:chOff x="3966122" y="2139581"/>
                <a:chExt cx="1006708" cy="1006708"/>
              </a:xfrm>
            </p:grpSpPr>
            <p:pic>
              <p:nvPicPr>
                <p:cNvPr id="137" name="Grafik 38">
                  <a:extLst>
                    <a:ext uri="{FF2B5EF4-FFF2-40B4-BE49-F238E27FC236}">
                      <a16:creationId xmlns:a16="http://schemas.microsoft.com/office/drawing/2014/main" id="{744A8DA5-40AD-114D-AF62-C8EA3A3BE1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6122" y="2139581"/>
                  <a:ext cx="1006708" cy="1006708"/>
                </a:xfrm>
                <a:prstGeom prst="rect">
                  <a:avLst/>
                </a:prstGeom>
              </p:spPr>
            </p:pic>
            <p:sp>
              <p:nvSpPr>
                <p:cNvPr id="138" name="Rechteck 39">
                  <a:extLst>
                    <a:ext uri="{FF2B5EF4-FFF2-40B4-BE49-F238E27FC236}">
                      <a16:creationId xmlns:a16="http://schemas.microsoft.com/office/drawing/2014/main" id="{62C9FEC8-E8F0-2E49-947F-0F3281D828D3}"/>
                    </a:ext>
                  </a:extLst>
                </p:cNvPr>
                <p:cNvSpPr/>
                <p:nvPr/>
              </p:nvSpPr>
              <p:spPr>
                <a:xfrm>
                  <a:off x="4288268" y="2599725"/>
                  <a:ext cx="609600" cy="282576"/>
                </a:xfrm>
                <a:prstGeom prst="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n-GB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endParaRPr>
                </a:p>
              </p:txBody>
            </p:sp>
            <p:pic>
              <p:nvPicPr>
                <p:cNvPr id="139" name="Grafik 40">
                  <a:extLst>
                    <a:ext uri="{FF2B5EF4-FFF2-40B4-BE49-F238E27FC236}">
                      <a16:creationId xmlns:a16="http://schemas.microsoft.com/office/drawing/2014/main" id="{2CE228FB-35A4-A346-AB04-A3506845990D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403383" y="2599725"/>
                  <a:ext cx="373836" cy="282576"/>
                </a:xfrm>
                <a:prstGeom prst="rect">
                  <a:avLst/>
                </a:prstGeom>
              </p:spPr>
            </p:pic>
          </p:grpSp>
          <p:sp>
            <p:nvSpPr>
              <p:cNvPr id="132" name="Textfeld 41">
                <a:extLst>
                  <a:ext uri="{FF2B5EF4-FFF2-40B4-BE49-F238E27FC236}">
                    <a16:creationId xmlns:a16="http://schemas.microsoft.com/office/drawing/2014/main" id="{E3DECF59-7DAF-FF40-9658-FE64BA06AF45}"/>
                  </a:ext>
                </a:extLst>
              </p:cNvPr>
              <p:cNvSpPr txBox="1"/>
              <p:nvPr/>
            </p:nvSpPr>
            <p:spPr>
              <a:xfrm>
                <a:off x="3573061" y="5065572"/>
                <a:ext cx="2383786" cy="298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GB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JSON(-LD) instance</a:t>
                </a:r>
              </a:p>
            </p:txBody>
          </p:sp>
          <p:sp>
            <p:nvSpPr>
              <p:cNvPr id="133" name="Textfeld 42">
                <a:extLst>
                  <a:ext uri="{FF2B5EF4-FFF2-40B4-BE49-F238E27FC236}">
                    <a16:creationId xmlns:a16="http://schemas.microsoft.com/office/drawing/2014/main" id="{2E62D3B1-CE31-D846-9DDD-73B4B2E1598C}"/>
                  </a:ext>
                </a:extLst>
              </p:cNvPr>
              <p:cNvSpPr txBox="1"/>
              <p:nvPr/>
            </p:nvSpPr>
            <p:spPr>
              <a:xfrm>
                <a:off x="5418700" y="4511904"/>
                <a:ext cx="1596055" cy="298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GB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  <a:sym typeface="Arial"/>
                  </a:rPr>
                  <a:t>soya validate</a:t>
                </a:r>
              </a:p>
            </p:txBody>
          </p:sp>
          <p:sp>
            <p:nvSpPr>
              <p:cNvPr id="134" name="Pfeil nach links 43">
                <a:extLst>
                  <a:ext uri="{FF2B5EF4-FFF2-40B4-BE49-F238E27FC236}">
                    <a16:creationId xmlns:a16="http://schemas.microsoft.com/office/drawing/2014/main" id="{17900BEB-5564-FB41-BC3B-63ED609B5719}"/>
                  </a:ext>
                </a:extLst>
              </p:cNvPr>
              <p:cNvSpPr/>
              <p:nvPr/>
            </p:nvSpPr>
            <p:spPr>
              <a:xfrm rot="10800000">
                <a:off x="5727524" y="4803212"/>
                <a:ext cx="978408" cy="191172"/>
              </a:xfrm>
              <a:prstGeom prst="leftArrow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pic>
            <p:nvPicPr>
              <p:cNvPr id="135" name="Grafik 44">
                <a:extLst>
                  <a:ext uri="{FF2B5EF4-FFF2-40B4-BE49-F238E27FC236}">
                    <a16:creationId xmlns:a16="http://schemas.microsoft.com/office/drawing/2014/main" id="{6981CEF2-1490-7E42-A529-6CB0100633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7" cstate="email">
                <a:alphaModFix/>
                <a:duotone>
                  <a:srgbClr val="9BBB59">
                    <a:shade val="45000"/>
                    <a:satMod val="135000"/>
                  </a:srgb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8">
                        <a14:imgEffect>
                          <a14:artisticGlowEdges/>
                        </a14:imgEffect>
                        <a14:imgEffect>
                          <a14:brightnessContrast bright="-40000" contrast="-4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79190" y="4384186"/>
                <a:ext cx="672369" cy="672369"/>
              </a:xfrm>
              <a:prstGeom prst="rect">
                <a:avLst/>
              </a:prstGeom>
            </p:spPr>
          </p:pic>
          <p:sp>
            <p:nvSpPr>
              <p:cNvPr id="136" name="Textfeld 46">
                <a:extLst>
                  <a:ext uri="{FF2B5EF4-FFF2-40B4-BE49-F238E27FC236}">
                    <a16:creationId xmlns:a16="http://schemas.microsoft.com/office/drawing/2014/main" id="{D7B483AC-A536-4D44-B230-4171F0097589}"/>
                  </a:ext>
                </a:extLst>
              </p:cNvPr>
              <p:cNvSpPr txBox="1"/>
              <p:nvPr/>
            </p:nvSpPr>
            <p:spPr>
              <a:xfrm>
                <a:off x="6693186" y="5065571"/>
                <a:ext cx="1925140" cy="2984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GB" sz="1100" b="0" i="1" u="none" strike="noStrike" kern="0" cap="none" spc="0" normalizeH="0" baseline="0" noProof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validation result</a:t>
                </a:r>
              </a:p>
            </p:txBody>
          </p:sp>
        </p:grpSp>
        <p:grpSp>
          <p:nvGrpSpPr>
            <p:cNvPr id="97" name="Gruppieren 8">
              <a:extLst>
                <a:ext uri="{FF2B5EF4-FFF2-40B4-BE49-F238E27FC236}">
                  <a16:creationId xmlns:a16="http://schemas.microsoft.com/office/drawing/2014/main" id="{07025620-40FC-1847-805E-D7A315E5309E}"/>
                </a:ext>
              </a:extLst>
            </p:cNvPr>
            <p:cNvGrpSpPr/>
            <p:nvPr/>
          </p:nvGrpSpPr>
          <p:grpSpPr>
            <a:xfrm>
              <a:off x="6168655" y="4160122"/>
              <a:ext cx="5045265" cy="1022817"/>
              <a:chOff x="3839759" y="5576796"/>
              <a:chExt cx="5045265" cy="1022817"/>
            </a:xfrm>
          </p:grpSpPr>
          <p:grpSp>
            <p:nvGrpSpPr>
              <p:cNvPr id="120" name="Gruppieren 47">
                <a:extLst>
                  <a:ext uri="{FF2B5EF4-FFF2-40B4-BE49-F238E27FC236}">
                    <a16:creationId xmlns:a16="http://schemas.microsoft.com/office/drawing/2014/main" id="{999119DB-E442-1642-9E53-796BEBC56CB8}"/>
                  </a:ext>
                </a:extLst>
              </p:cNvPr>
              <p:cNvGrpSpPr/>
              <p:nvPr/>
            </p:nvGrpSpPr>
            <p:grpSpPr>
              <a:xfrm>
                <a:off x="4548223" y="5576796"/>
                <a:ext cx="769470" cy="769470"/>
                <a:chOff x="3966122" y="2139581"/>
                <a:chExt cx="1006708" cy="1006708"/>
              </a:xfrm>
            </p:grpSpPr>
            <p:pic>
              <p:nvPicPr>
                <p:cNvPr id="128" name="Grafik 48">
                  <a:extLst>
                    <a:ext uri="{FF2B5EF4-FFF2-40B4-BE49-F238E27FC236}">
                      <a16:creationId xmlns:a16="http://schemas.microsoft.com/office/drawing/2014/main" id="{24B24873-52A1-F84C-AB84-AA7FDF693E62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6122" y="2139581"/>
                  <a:ext cx="1006708" cy="1006708"/>
                </a:xfrm>
                <a:prstGeom prst="rect">
                  <a:avLst/>
                </a:prstGeom>
              </p:spPr>
            </p:pic>
            <p:sp>
              <p:nvSpPr>
                <p:cNvPr id="129" name="Rechteck 49">
                  <a:extLst>
                    <a:ext uri="{FF2B5EF4-FFF2-40B4-BE49-F238E27FC236}">
                      <a16:creationId xmlns:a16="http://schemas.microsoft.com/office/drawing/2014/main" id="{251BAA47-5A19-9B4D-83F1-C3A2310447F7}"/>
                    </a:ext>
                  </a:extLst>
                </p:cNvPr>
                <p:cNvSpPr/>
                <p:nvPr/>
              </p:nvSpPr>
              <p:spPr>
                <a:xfrm>
                  <a:off x="4288268" y="2599725"/>
                  <a:ext cx="609600" cy="282576"/>
                </a:xfrm>
                <a:prstGeom prst="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n-GB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endParaRPr>
                </a:p>
              </p:txBody>
            </p:sp>
            <p:pic>
              <p:nvPicPr>
                <p:cNvPr id="130" name="Grafik 50">
                  <a:extLst>
                    <a:ext uri="{FF2B5EF4-FFF2-40B4-BE49-F238E27FC236}">
                      <a16:creationId xmlns:a16="http://schemas.microsoft.com/office/drawing/2014/main" id="{6A10E4E4-7B3B-BA4D-95AC-8947B1C6284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6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rcRect/>
                <a:stretch/>
              </p:blipFill>
              <p:spPr>
                <a:xfrm>
                  <a:off x="4403383" y="2599725"/>
                  <a:ext cx="373836" cy="282576"/>
                </a:xfrm>
                <a:prstGeom prst="rect">
                  <a:avLst/>
                </a:prstGeom>
              </p:spPr>
            </p:pic>
          </p:grpSp>
          <p:sp>
            <p:nvSpPr>
              <p:cNvPr id="121" name="Textfeld 51">
                <a:extLst>
                  <a:ext uri="{FF2B5EF4-FFF2-40B4-BE49-F238E27FC236}">
                    <a16:creationId xmlns:a16="http://schemas.microsoft.com/office/drawing/2014/main" id="{917C5113-0AEE-C649-8A56-01B9AC65AE7C}"/>
                  </a:ext>
                </a:extLst>
              </p:cNvPr>
              <p:cNvSpPr txBox="1"/>
              <p:nvPr/>
            </p:nvSpPr>
            <p:spPr>
              <a:xfrm>
                <a:off x="3839759" y="6301137"/>
                <a:ext cx="1925140" cy="298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GB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JSON-LD instance</a:t>
                </a:r>
              </a:p>
            </p:txBody>
          </p:sp>
          <p:sp>
            <p:nvSpPr>
              <p:cNvPr id="122" name="Textfeld 52">
                <a:extLst>
                  <a:ext uri="{FF2B5EF4-FFF2-40B4-BE49-F238E27FC236}">
                    <a16:creationId xmlns:a16="http://schemas.microsoft.com/office/drawing/2014/main" id="{40BDD77F-7842-F547-81E2-7C21AA7298DD}"/>
                  </a:ext>
                </a:extLst>
              </p:cNvPr>
              <p:cNvSpPr txBox="1"/>
              <p:nvPr/>
            </p:nvSpPr>
            <p:spPr>
              <a:xfrm>
                <a:off x="5317457" y="5747469"/>
                <a:ext cx="1873292" cy="298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GB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  <a:sym typeface="Arial"/>
                  </a:rPr>
                  <a:t>soya transform</a:t>
                </a:r>
              </a:p>
            </p:txBody>
          </p:sp>
          <p:sp>
            <p:nvSpPr>
              <p:cNvPr id="123" name="Pfeil nach links 53">
                <a:extLst>
                  <a:ext uri="{FF2B5EF4-FFF2-40B4-BE49-F238E27FC236}">
                    <a16:creationId xmlns:a16="http://schemas.microsoft.com/office/drawing/2014/main" id="{227D73C0-B530-7A48-B5CB-2992CE843109}"/>
                  </a:ext>
                </a:extLst>
              </p:cNvPr>
              <p:cNvSpPr/>
              <p:nvPr/>
            </p:nvSpPr>
            <p:spPr>
              <a:xfrm rot="10800000">
                <a:off x="5764899" y="6038777"/>
                <a:ext cx="978408" cy="191172"/>
              </a:xfrm>
              <a:prstGeom prst="leftArrow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24" name="Textfeld 55">
                <a:extLst>
                  <a:ext uri="{FF2B5EF4-FFF2-40B4-BE49-F238E27FC236}">
                    <a16:creationId xmlns:a16="http://schemas.microsoft.com/office/drawing/2014/main" id="{E2EFA4D8-0BCC-4D45-80ED-53F10181FD66}"/>
                  </a:ext>
                </a:extLst>
              </p:cNvPr>
              <p:cNvSpPr txBox="1"/>
              <p:nvPr/>
            </p:nvSpPr>
            <p:spPr>
              <a:xfrm>
                <a:off x="6501238" y="6301137"/>
                <a:ext cx="2383786" cy="298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GB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new JSON-LD instance</a:t>
                </a:r>
              </a:p>
            </p:txBody>
          </p:sp>
          <p:pic>
            <p:nvPicPr>
              <p:cNvPr id="125" name="Grafik 57">
                <a:extLst>
                  <a:ext uri="{FF2B5EF4-FFF2-40B4-BE49-F238E27FC236}">
                    <a16:creationId xmlns:a16="http://schemas.microsoft.com/office/drawing/2014/main" id="{BA025DFC-05A0-4747-90E8-2E55F2607C9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duotone>
                  <a:srgbClr val="9BBB59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80862" y="5576796"/>
                <a:ext cx="769470" cy="769470"/>
              </a:xfrm>
              <a:prstGeom prst="rect">
                <a:avLst/>
              </a:prstGeom>
            </p:spPr>
          </p:pic>
          <p:sp>
            <p:nvSpPr>
              <p:cNvPr id="126" name="Rechteck 58">
                <a:extLst>
                  <a:ext uri="{FF2B5EF4-FFF2-40B4-BE49-F238E27FC236}">
                    <a16:creationId xmlns:a16="http://schemas.microsoft.com/office/drawing/2014/main" id="{BFA6DBE2-C521-3B4E-99F4-23787B6D4551}"/>
                  </a:ext>
                </a:extLst>
              </p:cNvPr>
              <p:cNvSpPr/>
              <p:nvPr/>
            </p:nvSpPr>
            <p:spPr>
              <a:xfrm>
                <a:off x="7627092" y="5928504"/>
                <a:ext cx="465943" cy="21598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pic>
            <p:nvPicPr>
              <p:cNvPr id="127" name="Grafik 59">
                <a:extLst>
                  <a:ext uri="{FF2B5EF4-FFF2-40B4-BE49-F238E27FC236}">
                    <a16:creationId xmlns:a16="http://schemas.microsoft.com/office/drawing/2014/main" id="{B111EB78-80AC-E24E-A95E-F0E8E1C0756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715079" y="5928504"/>
                <a:ext cx="285739" cy="215985"/>
              </a:xfrm>
              <a:prstGeom prst="rect">
                <a:avLst/>
              </a:prstGeom>
            </p:spPr>
          </p:pic>
        </p:grpSp>
        <p:grpSp>
          <p:nvGrpSpPr>
            <p:cNvPr id="98" name="Gruppieren 8">
              <a:extLst>
                <a:ext uri="{FF2B5EF4-FFF2-40B4-BE49-F238E27FC236}">
                  <a16:creationId xmlns:a16="http://schemas.microsoft.com/office/drawing/2014/main" id="{4810C2BE-7799-B342-87A9-A22D291BB769}"/>
                </a:ext>
              </a:extLst>
            </p:cNvPr>
            <p:cNvGrpSpPr/>
            <p:nvPr/>
          </p:nvGrpSpPr>
          <p:grpSpPr>
            <a:xfrm>
              <a:off x="6178593" y="5358609"/>
              <a:ext cx="5045265" cy="1022817"/>
              <a:chOff x="3839759" y="5576796"/>
              <a:chExt cx="5045265" cy="1022817"/>
            </a:xfrm>
          </p:grpSpPr>
          <p:grpSp>
            <p:nvGrpSpPr>
              <p:cNvPr id="110" name="Gruppieren 47">
                <a:extLst>
                  <a:ext uri="{FF2B5EF4-FFF2-40B4-BE49-F238E27FC236}">
                    <a16:creationId xmlns:a16="http://schemas.microsoft.com/office/drawing/2014/main" id="{B9C333DA-5B57-894A-B6E3-230A02C50810}"/>
                  </a:ext>
                </a:extLst>
              </p:cNvPr>
              <p:cNvGrpSpPr/>
              <p:nvPr/>
            </p:nvGrpSpPr>
            <p:grpSpPr>
              <a:xfrm>
                <a:off x="4548223" y="5576796"/>
                <a:ext cx="769470" cy="769470"/>
                <a:chOff x="3966122" y="2139581"/>
                <a:chExt cx="1006708" cy="1006708"/>
              </a:xfrm>
            </p:grpSpPr>
            <p:pic>
              <p:nvPicPr>
                <p:cNvPr id="118" name="Grafik 48">
                  <a:extLst>
                    <a:ext uri="{FF2B5EF4-FFF2-40B4-BE49-F238E27FC236}">
                      <a16:creationId xmlns:a16="http://schemas.microsoft.com/office/drawing/2014/main" id="{F2D8CEEF-7358-6046-BC05-75B4753C878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 cstate="email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3966122" y="2139581"/>
                  <a:ext cx="1006708" cy="1006708"/>
                </a:xfrm>
                <a:prstGeom prst="rect">
                  <a:avLst/>
                </a:prstGeom>
              </p:spPr>
            </p:pic>
            <p:sp>
              <p:nvSpPr>
                <p:cNvPr id="119" name="Rechteck 49">
                  <a:extLst>
                    <a:ext uri="{FF2B5EF4-FFF2-40B4-BE49-F238E27FC236}">
                      <a16:creationId xmlns:a16="http://schemas.microsoft.com/office/drawing/2014/main" id="{89A604FB-8F26-7549-A8C2-2E4952D45727}"/>
                    </a:ext>
                  </a:extLst>
                </p:cNvPr>
                <p:cNvSpPr/>
                <p:nvPr/>
              </p:nvSpPr>
              <p:spPr>
                <a:xfrm>
                  <a:off x="4288268" y="2599725"/>
                  <a:ext cx="609600" cy="282576"/>
                </a:xfrm>
                <a:prstGeom prst="rect">
                  <a:avLst/>
                </a:prstGeom>
                <a:solidFill>
                  <a:sysClr val="window" lastClr="FFFFFF"/>
                </a:solidFill>
                <a:ln w="25400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>
                      <a:srgbClr val="000000"/>
                    </a:buClr>
                    <a:buSzTx/>
                    <a:buFont typeface="Arial"/>
                    <a:buNone/>
                    <a:tabLst/>
                    <a:defRPr/>
                  </a:pPr>
                  <a:endParaRPr kumimoji="0" lang="en-GB" sz="1050" b="0" i="0" u="none" strike="noStrike" kern="0" cap="none" spc="0" normalizeH="0" baseline="0" noProof="0">
                    <a:ln>
                      <a:noFill/>
                    </a:ln>
                    <a:solidFill>
                      <a:srgbClr val="FFFFFF"/>
                    </a:solidFill>
                    <a:effectLst/>
                    <a:uLnTx/>
                    <a:uFillTx/>
                    <a:latin typeface="Arial"/>
                    <a:ea typeface="+mn-ea"/>
                    <a:cs typeface="+mn-cs"/>
                    <a:sym typeface="Arial"/>
                  </a:endParaRPr>
                </a:p>
              </p:txBody>
            </p:sp>
          </p:grpSp>
          <p:sp>
            <p:nvSpPr>
              <p:cNvPr id="111" name="Textfeld 51">
                <a:extLst>
                  <a:ext uri="{FF2B5EF4-FFF2-40B4-BE49-F238E27FC236}">
                    <a16:creationId xmlns:a16="http://schemas.microsoft.com/office/drawing/2014/main" id="{5326D771-4046-EE4C-AACF-3390529C73C0}"/>
                  </a:ext>
                </a:extLst>
              </p:cNvPr>
              <p:cNvSpPr txBox="1"/>
              <p:nvPr/>
            </p:nvSpPr>
            <p:spPr>
              <a:xfrm>
                <a:off x="3839759" y="6301137"/>
                <a:ext cx="1925140" cy="298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GB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JSON instance</a:t>
                </a:r>
              </a:p>
            </p:txBody>
          </p:sp>
          <p:sp>
            <p:nvSpPr>
              <p:cNvPr id="112" name="Textfeld 52">
                <a:extLst>
                  <a:ext uri="{FF2B5EF4-FFF2-40B4-BE49-F238E27FC236}">
                    <a16:creationId xmlns:a16="http://schemas.microsoft.com/office/drawing/2014/main" id="{ACDB0D44-E552-1D41-8A27-E22E3878011A}"/>
                  </a:ext>
                </a:extLst>
              </p:cNvPr>
              <p:cNvSpPr txBox="1"/>
              <p:nvPr/>
            </p:nvSpPr>
            <p:spPr>
              <a:xfrm>
                <a:off x="5317457" y="5747469"/>
                <a:ext cx="1873292" cy="298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GB" sz="105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Menlo" panose="020B0609030804020204" pitchFamily="49" charset="0"/>
                    <a:ea typeface="Menlo" panose="020B0609030804020204" pitchFamily="49" charset="0"/>
                    <a:cs typeface="Menlo" panose="020B0609030804020204" pitchFamily="49" charset="0"/>
                    <a:sym typeface="Arial"/>
                  </a:rPr>
                  <a:t>soya acquire</a:t>
                </a:r>
              </a:p>
            </p:txBody>
          </p:sp>
          <p:sp>
            <p:nvSpPr>
              <p:cNvPr id="113" name="Pfeil nach links 53">
                <a:extLst>
                  <a:ext uri="{FF2B5EF4-FFF2-40B4-BE49-F238E27FC236}">
                    <a16:creationId xmlns:a16="http://schemas.microsoft.com/office/drawing/2014/main" id="{B4736FDC-78C9-6042-8196-BAE04D9DA392}"/>
                  </a:ext>
                </a:extLst>
              </p:cNvPr>
              <p:cNvSpPr/>
              <p:nvPr/>
            </p:nvSpPr>
            <p:spPr>
              <a:xfrm rot="10800000">
                <a:off x="5764899" y="6038777"/>
                <a:ext cx="978408" cy="191172"/>
              </a:xfrm>
              <a:prstGeom prst="leftArrow">
                <a:avLst/>
              </a:prstGeom>
              <a:solidFill>
                <a:srgbClr val="4F81BD"/>
              </a:solidFill>
              <a:ln w="25400" cap="flat" cmpd="sng" algn="ctr">
                <a:solidFill>
                  <a:srgbClr val="4F81BD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sp>
            <p:nvSpPr>
              <p:cNvPr id="114" name="Textfeld 55">
                <a:extLst>
                  <a:ext uri="{FF2B5EF4-FFF2-40B4-BE49-F238E27FC236}">
                    <a16:creationId xmlns:a16="http://schemas.microsoft.com/office/drawing/2014/main" id="{01E82A8F-AD72-4944-9360-765B4B25890C}"/>
                  </a:ext>
                </a:extLst>
              </p:cNvPr>
              <p:cNvSpPr txBox="1"/>
              <p:nvPr/>
            </p:nvSpPr>
            <p:spPr>
              <a:xfrm>
                <a:off x="6501238" y="6301137"/>
                <a:ext cx="2383786" cy="2984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r>
                  <a:rPr kumimoji="0" lang="en-GB" sz="1100" b="0" i="1" u="none" strike="noStrike" kern="0" cap="none" spc="0" normalizeH="0" baseline="0" noProof="0" dirty="0">
                    <a:ln>
                      <a:noFill/>
                    </a:ln>
                    <a:solidFill>
                      <a:srgbClr val="000000">
                        <a:lumMod val="75000"/>
                        <a:lumOff val="25000"/>
                      </a:srgbClr>
                    </a:solidFill>
                    <a:effectLst/>
                    <a:uLnTx/>
                    <a:uFillTx/>
                    <a:latin typeface="Arial"/>
                    <a:cs typeface="Arial"/>
                    <a:sym typeface="Arial"/>
                  </a:rPr>
                  <a:t>JSON-LD instance</a:t>
                </a:r>
              </a:p>
            </p:txBody>
          </p:sp>
          <p:pic>
            <p:nvPicPr>
              <p:cNvPr id="115" name="Grafik 57">
                <a:extLst>
                  <a:ext uri="{FF2B5EF4-FFF2-40B4-BE49-F238E27FC236}">
                    <a16:creationId xmlns:a16="http://schemas.microsoft.com/office/drawing/2014/main" id="{D68A61F6-9905-E44C-B034-27845F912CE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duotone>
                  <a:srgbClr val="9BBB59">
                    <a:shade val="45000"/>
                    <a:satMod val="135000"/>
                  </a:srgbClr>
                  <a:prstClr val="white"/>
                </a:duotone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7380862" y="5576796"/>
                <a:ext cx="769470" cy="769470"/>
              </a:xfrm>
              <a:prstGeom prst="rect">
                <a:avLst/>
              </a:prstGeom>
            </p:spPr>
          </p:pic>
          <p:sp>
            <p:nvSpPr>
              <p:cNvPr id="116" name="Rechteck 58">
                <a:extLst>
                  <a:ext uri="{FF2B5EF4-FFF2-40B4-BE49-F238E27FC236}">
                    <a16:creationId xmlns:a16="http://schemas.microsoft.com/office/drawing/2014/main" id="{2EEFE0E1-287D-2540-BCA8-1340853E38B4}"/>
                  </a:ext>
                </a:extLst>
              </p:cNvPr>
              <p:cNvSpPr/>
              <p:nvPr/>
            </p:nvSpPr>
            <p:spPr>
              <a:xfrm>
                <a:off x="7627092" y="5928504"/>
                <a:ext cx="465943" cy="215985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  <p:pic>
            <p:nvPicPr>
              <p:cNvPr id="117" name="Grafik 59">
                <a:extLst>
                  <a:ext uri="{FF2B5EF4-FFF2-40B4-BE49-F238E27FC236}">
                    <a16:creationId xmlns:a16="http://schemas.microsoft.com/office/drawing/2014/main" id="{16CB396C-36CD-7D4C-8394-B36DD9CF5E02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7715079" y="5928504"/>
                <a:ext cx="285739" cy="215985"/>
              </a:xfrm>
              <a:prstGeom prst="rect">
                <a:avLst/>
              </a:prstGeom>
            </p:spPr>
          </p:pic>
        </p:grp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A1F1E687-818C-BD40-9C09-BE8929FFD4EA}"/>
                </a:ext>
              </a:extLst>
            </p:cNvPr>
            <p:cNvSpPr txBox="1"/>
            <p:nvPr/>
          </p:nvSpPr>
          <p:spPr>
            <a:xfrm>
              <a:off x="7033244" y="5670857"/>
              <a:ext cx="640481" cy="298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JSON</a:t>
              </a:r>
            </a:p>
          </p:txBody>
        </p:sp>
        <p:grpSp>
          <p:nvGrpSpPr>
            <p:cNvPr id="100" name="Gruppieren 47">
              <a:extLst>
                <a:ext uri="{FF2B5EF4-FFF2-40B4-BE49-F238E27FC236}">
                  <a16:creationId xmlns:a16="http://schemas.microsoft.com/office/drawing/2014/main" id="{C79FCBD5-B6F5-DC41-B0EE-B3CF60D33C87}"/>
                </a:ext>
              </a:extLst>
            </p:cNvPr>
            <p:cNvGrpSpPr/>
            <p:nvPr/>
          </p:nvGrpSpPr>
          <p:grpSpPr>
            <a:xfrm>
              <a:off x="1973542" y="5329802"/>
              <a:ext cx="769470" cy="769470"/>
              <a:chOff x="3966122" y="2139581"/>
              <a:chExt cx="1006708" cy="1006708"/>
            </a:xfrm>
          </p:grpSpPr>
          <p:pic>
            <p:nvPicPr>
              <p:cNvPr id="108" name="Grafik 48">
                <a:extLst>
                  <a:ext uri="{FF2B5EF4-FFF2-40B4-BE49-F238E27FC236}">
                    <a16:creationId xmlns:a16="http://schemas.microsoft.com/office/drawing/2014/main" id="{234FE04F-3445-EF47-9963-9490B5F6D96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 cstate="email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966122" y="2139581"/>
                <a:ext cx="1006708" cy="1006708"/>
              </a:xfrm>
              <a:prstGeom prst="rect">
                <a:avLst/>
              </a:prstGeom>
            </p:spPr>
          </p:pic>
          <p:sp>
            <p:nvSpPr>
              <p:cNvPr id="109" name="Rechteck 49">
                <a:extLst>
                  <a:ext uri="{FF2B5EF4-FFF2-40B4-BE49-F238E27FC236}">
                    <a16:creationId xmlns:a16="http://schemas.microsoft.com/office/drawing/2014/main" id="{C1F6FB00-B273-B24C-8287-F871E72B7378}"/>
                  </a:ext>
                </a:extLst>
              </p:cNvPr>
              <p:cNvSpPr/>
              <p:nvPr/>
            </p:nvSpPr>
            <p:spPr>
              <a:xfrm>
                <a:off x="4288268" y="2599725"/>
                <a:ext cx="609600" cy="282576"/>
              </a:xfrm>
              <a:prstGeom prst="rect">
                <a:avLst/>
              </a:prstGeom>
              <a:solidFill>
                <a:sysClr val="window" lastClr="FFFFFF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Tx/>
                  <a:buFont typeface="Arial"/>
                  <a:buNone/>
                  <a:tabLst/>
                  <a:defRPr/>
                </a:pPr>
                <a:endParaRPr kumimoji="0" lang="en-GB" sz="105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  <a:sym typeface="Arial"/>
                </a:endParaRPr>
              </a:p>
            </p:txBody>
          </p:sp>
        </p:grpSp>
        <p:sp>
          <p:nvSpPr>
            <p:cNvPr id="101" name="Textfeld 51">
              <a:extLst>
                <a:ext uri="{FF2B5EF4-FFF2-40B4-BE49-F238E27FC236}">
                  <a16:creationId xmlns:a16="http://schemas.microsoft.com/office/drawing/2014/main" id="{E4CF4E07-7D68-1B4B-860B-8DF0BC09071C}"/>
                </a:ext>
              </a:extLst>
            </p:cNvPr>
            <p:cNvSpPr txBox="1"/>
            <p:nvPr/>
          </p:nvSpPr>
          <p:spPr>
            <a:xfrm>
              <a:off x="1423338" y="6054142"/>
              <a:ext cx="1608620" cy="29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SOyA structure</a:t>
              </a:r>
            </a:p>
          </p:txBody>
        </p:sp>
        <p:sp>
          <p:nvSpPr>
            <p:cNvPr id="102" name="Textfeld 52">
              <a:extLst>
                <a:ext uri="{FF2B5EF4-FFF2-40B4-BE49-F238E27FC236}">
                  <a16:creationId xmlns:a16="http://schemas.microsoft.com/office/drawing/2014/main" id="{C46EF401-5534-AF47-872D-987BF036A96D}"/>
                </a:ext>
              </a:extLst>
            </p:cNvPr>
            <p:cNvSpPr txBox="1"/>
            <p:nvPr/>
          </p:nvSpPr>
          <p:spPr>
            <a:xfrm>
              <a:off x="2742776" y="5500475"/>
              <a:ext cx="1873292" cy="29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Menlo" panose="020B0609030804020204" pitchFamily="49" charset="0"/>
                  <a:ea typeface="Menlo" panose="020B0609030804020204" pitchFamily="49" charset="0"/>
                  <a:cs typeface="Menlo" panose="020B0609030804020204" pitchFamily="49" charset="0"/>
                  <a:sym typeface="Arial"/>
                </a:rPr>
                <a:t>soya form</a:t>
              </a:r>
            </a:p>
          </p:txBody>
        </p:sp>
        <p:sp>
          <p:nvSpPr>
            <p:cNvPr id="103" name="Pfeil nach links 53">
              <a:extLst>
                <a:ext uri="{FF2B5EF4-FFF2-40B4-BE49-F238E27FC236}">
                  <a16:creationId xmlns:a16="http://schemas.microsoft.com/office/drawing/2014/main" id="{39E511F1-FFD9-6648-9DF1-611D07330203}"/>
                </a:ext>
              </a:extLst>
            </p:cNvPr>
            <p:cNvSpPr/>
            <p:nvPr/>
          </p:nvSpPr>
          <p:spPr>
            <a:xfrm rot="10800000">
              <a:off x="3190218" y="5791783"/>
              <a:ext cx="978408" cy="191172"/>
            </a:xfrm>
            <a:prstGeom prst="leftArrow">
              <a:avLst/>
            </a:prstGeom>
            <a:solidFill>
              <a:srgbClr val="4F81BD"/>
            </a:solidFill>
            <a:ln w="25400" cap="flat" cmpd="sng" algn="ctr">
              <a:solidFill>
                <a:srgbClr val="4F81BD">
                  <a:shade val="50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sp>
          <p:nvSpPr>
            <p:cNvPr id="104" name="Textfeld 55">
              <a:extLst>
                <a:ext uri="{FF2B5EF4-FFF2-40B4-BE49-F238E27FC236}">
                  <a16:creationId xmlns:a16="http://schemas.microsoft.com/office/drawing/2014/main" id="{5E1F7AE2-43A8-464C-9A10-B06F1128C37B}"/>
                </a:ext>
              </a:extLst>
            </p:cNvPr>
            <p:cNvSpPr txBox="1"/>
            <p:nvPr/>
          </p:nvSpPr>
          <p:spPr>
            <a:xfrm>
              <a:off x="4303650" y="6054142"/>
              <a:ext cx="1626237" cy="29847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GB" sz="1100" b="0" i="1" u="none" strike="noStrike" kern="0" cap="none" spc="0" normalizeH="0" baseline="0" noProof="0" dirty="0">
                  <a:ln>
                    <a:noFill/>
                  </a:ln>
                  <a:solidFill>
                    <a:srgbClr val="000000">
                      <a:lumMod val="75000"/>
                      <a:lumOff val="25000"/>
                    </a:srgbClr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JSON Forms</a:t>
              </a:r>
            </a:p>
          </p:txBody>
        </p:sp>
        <p:sp>
          <p:nvSpPr>
            <p:cNvPr id="105" name="Rechteck 58">
              <a:extLst>
                <a:ext uri="{FF2B5EF4-FFF2-40B4-BE49-F238E27FC236}">
                  <a16:creationId xmlns:a16="http://schemas.microsoft.com/office/drawing/2014/main" id="{7019FBB8-8EA3-D745-AFBB-83D2CFA2E5DD}"/>
                </a:ext>
              </a:extLst>
            </p:cNvPr>
            <p:cNvSpPr/>
            <p:nvPr/>
          </p:nvSpPr>
          <p:spPr>
            <a:xfrm>
              <a:off x="5052411" y="5681510"/>
              <a:ext cx="465943" cy="215985"/>
            </a:xfrm>
            <a:prstGeom prst="rect">
              <a:avLst/>
            </a:prstGeom>
            <a:solidFill>
              <a:sysClr val="window" lastClr="FFFFFF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lang="en-GB" sz="105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  <a:sym typeface="Arial"/>
              </a:endParaRPr>
            </a:p>
          </p:txBody>
        </p:sp>
        <p:pic>
          <p:nvPicPr>
            <p:cNvPr id="106" name="Picture 105">
              <a:extLst>
                <a:ext uri="{FF2B5EF4-FFF2-40B4-BE49-F238E27FC236}">
                  <a16:creationId xmlns:a16="http://schemas.microsoft.com/office/drawing/2014/main" id="{2C81964C-2E77-4645-B402-0A310AC3B75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email">
              <a:duotone>
                <a:srgbClr val="9BBB59">
                  <a:shade val="45000"/>
                  <a:satMod val="135000"/>
                </a:srgbClr>
                <a:prstClr val="white"/>
              </a:duotone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19612" y="5305399"/>
              <a:ext cx="1194312" cy="757108"/>
            </a:xfrm>
            <a:prstGeom prst="rect">
              <a:avLst/>
            </a:prstGeom>
          </p:spPr>
        </p:pic>
        <p:sp>
          <p:nvSpPr>
            <p:cNvPr id="107" name="TextBox 106">
              <a:extLst>
                <a:ext uri="{FF2B5EF4-FFF2-40B4-BE49-F238E27FC236}">
                  <a16:creationId xmlns:a16="http://schemas.microsoft.com/office/drawing/2014/main" id="{2D4EE701-F571-0947-B142-35E1E7570C5F}"/>
                </a:ext>
              </a:extLst>
            </p:cNvPr>
            <p:cNvSpPr txBox="1"/>
            <p:nvPr/>
          </p:nvSpPr>
          <p:spPr>
            <a:xfrm>
              <a:off x="2123882" y="5648607"/>
              <a:ext cx="631337" cy="2984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r>
                <a:rPr kumimoji="0" lang="en-US" sz="105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cs typeface="Arial"/>
                  <a:sym typeface="Arial"/>
                </a:rPr>
                <a:t>SOyA</a:t>
              </a:r>
            </a:p>
          </p:txBody>
        </p: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77854690-CB13-1D4E-B53D-D59A4F83E04D}"/>
              </a:ext>
            </a:extLst>
          </p:cNvPr>
          <p:cNvSpPr/>
          <p:nvPr/>
        </p:nvSpPr>
        <p:spPr>
          <a:xfrm>
            <a:off x="4223796" y="393085"/>
            <a:ext cx="403828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rgbClr val="000000"/>
              </a:buClr>
              <a:buSzPts val="3200"/>
            </a:pPr>
            <a:r>
              <a:rPr lang="en-GB" sz="3200" kern="0" dirty="0">
                <a:solidFill>
                  <a:srgbClr val="000000"/>
                </a:solidFill>
                <a:cs typeface="Calibri"/>
                <a:sym typeface="Calibri"/>
              </a:rPr>
              <a:t>Authoring</a:t>
            </a:r>
            <a:r>
              <a:rPr lang="de-DE" sz="3200" kern="0" dirty="0">
                <a:solidFill>
                  <a:srgbClr val="000000"/>
                </a:solidFill>
                <a:cs typeface="Calibri"/>
                <a:sym typeface="Calibri"/>
              </a:rPr>
              <a:t> &amp; Publishing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DE8455D5-C377-C641-A393-3DB847649F04}"/>
              </a:ext>
            </a:extLst>
          </p:cNvPr>
          <p:cNvSpPr/>
          <p:nvPr/>
        </p:nvSpPr>
        <p:spPr>
          <a:xfrm>
            <a:off x="4194140" y="3436202"/>
            <a:ext cx="4097597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spcBef>
                <a:spcPts val="600"/>
              </a:spcBef>
              <a:buClr>
                <a:srgbClr val="000000"/>
              </a:buClr>
              <a:buSzPts val="3200"/>
            </a:pPr>
            <a:r>
              <a:rPr lang="en-GB" sz="3200" kern="0" dirty="0">
                <a:solidFill>
                  <a:srgbClr val="000000"/>
                </a:solidFill>
                <a:cs typeface="Calibri"/>
                <a:sym typeface="Calibri"/>
              </a:rPr>
              <a:t>Working with Instances</a:t>
            </a:r>
          </a:p>
        </p:txBody>
      </p:sp>
    </p:spTree>
    <p:extLst>
      <p:ext uri="{BB962C8B-B14F-4D97-AF65-F5344CB8AC3E}">
        <p14:creationId xmlns:p14="http://schemas.microsoft.com/office/powerpoint/2010/main" val="1917365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</TotalTime>
  <Words>129</Words>
  <Application>Microsoft Macintosh PowerPoint</Application>
  <PresentationFormat>Custom</PresentationFormat>
  <Paragraphs>63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Menlo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 Fabianek</dc:creator>
  <cp:lastModifiedBy>Christoph Fabianek</cp:lastModifiedBy>
  <cp:revision>4</cp:revision>
  <dcterms:created xsi:type="dcterms:W3CDTF">2022-02-11T11:22:36Z</dcterms:created>
  <dcterms:modified xsi:type="dcterms:W3CDTF">2025-03-15T11:49:37Z</dcterms:modified>
</cp:coreProperties>
</file>