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435" r:id="rId2"/>
  </p:sldIdLst>
  <p:sldSz cx="12192000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1"/>
    <p:restoredTop sz="96405"/>
  </p:normalViewPr>
  <p:slideViewPr>
    <p:cSldViewPr snapToGrid="0" snapToObjects="1">
      <p:cViewPr>
        <p:scale>
          <a:sx n="115" d="100"/>
          <a:sy n="115" d="100"/>
        </p:scale>
        <p:origin x="162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4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00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80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2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7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0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1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611B-DBDA-3041-9E05-96218F55997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3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42872-408F-E346-900B-03A9443C3F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39845"/>
            <a:ext cx="12192000" cy="98837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3200" dirty="0"/>
              <a:t>Authoring and Publishing</a:t>
            </a:r>
          </a:p>
          <a:p>
            <a:pPr marL="0" indent="0" algn="ctr">
              <a:buNone/>
            </a:pPr>
            <a:endParaRPr lang="en-GB" sz="1200" dirty="0"/>
          </a:p>
          <a:p>
            <a:pPr marL="0" indent="0" algn="ctr">
              <a:buNone/>
            </a:pPr>
            <a:endParaRPr lang="en-GB" sz="1200" dirty="0"/>
          </a:p>
          <a:p>
            <a:pPr marL="0" indent="0" algn="ctr">
              <a:buNone/>
            </a:pPr>
            <a:endParaRPr lang="en-GB" sz="1200" dirty="0"/>
          </a:p>
          <a:p>
            <a:pPr marL="0" indent="0" algn="ctr">
              <a:buNone/>
            </a:pPr>
            <a:endParaRPr lang="en-GB" sz="1200" dirty="0"/>
          </a:p>
          <a:p>
            <a:pPr marL="0" indent="0" algn="ctr">
              <a:buNone/>
            </a:pPr>
            <a:endParaRPr lang="en-GB" sz="1200" dirty="0"/>
          </a:p>
          <a:p>
            <a:pPr marL="0" indent="0" algn="ctr">
              <a:buNone/>
            </a:pPr>
            <a:endParaRPr lang="en-GB" sz="1200" dirty="0"/>
          </a:p>
          <a:p>
            <a:pPr marL="0" indent="0" algn="ctr">
              <a:buNone/>
            </a:pPr>
            <a:endParaRPr lang="en-GB" sz="1200" dirty="0"/>
          </a:p>
          <a:p>
            <a:pPr marL="0" indent="0" algn="ctr">
              <a:buNone/>
            </a:pPr>
            <a:endParaRPr lang="en-GB" sz="1200" dirty="0"/>
          </a:p>
          <a:p>
            <a:pPr marL="0" indent="0" algn="ctr">
              <a:buNone/>
            </a:pPr>
            <a:endParaRPr lang="en-GB" sz="1200" dirty="0"/>
          </a:p>
          <a:p>
            <a:pPr marL="0" indent="0" algn="ctr">
              <a:buNone/>
            </a:pPr>
            <a:endParaRPr lang="en-GB" sz="1200" dirty="0"/>
          </a:p>
          <a:p>
            <a:pPr marL="0" indent="0" algn="ctr">
              <a:buNone/>
            </a:pPr>
            <a:r>
              <a:rPr lang="en-GB" sz="3200" dirty="0"/>
              <a:t>Validation &amp; Transformation</a:t>
            </a:r>
          </a:p>
          <a:p>
            <a:pPr marL="0" indent="0" algn="ctr">
              <a:buNone/>
            </a:pPr>
            <a:endParaRPr lang="en-GB" sz="3200" dirty="0"/>
          </a:p>
          <a:p>
            <a:pPr marL="0" indent="0" algn="ctr">
              <a:buNone/>
            </a:pPr>
            <a:endParaRPr lang="en-GB" sz="3200" dirty="0"/>
          </a:p>
          <a:p>
            <a:pPr marL="0" indent="0" algn="ctr">
              <a:buNone/>
            </a:pPr>
            <a:endParaRPr lang="en-GB" sz="3200" dirty="0"/>
          </a:p>
          <a:p>
            <a:pPr marL="0" indent="0" algn="ctr">
              <a:buNone/>
            </a:pPr>
            <a:r>
              <a:rPr lang="en-GB" sz="3200" dirty="0"/>
              <a:t>Data Editing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02DE41A-0214-1E46-B7D6-D9CC571C86DE}"/>
              </a:ext>
            </a:extLst>
          </p:cNvPr>
          <p:cNvGrpSpPr/>
          <p:nvPr/>
        </p:nvGrpSpPr>
        <p:grpSpPr>
          <a:xfrm>
            <a:off x="1887636" y="1379020"/>
            <a:ext cx="8416731" cy="2239436"/>
            <a:chOff x="2493571" y="1385334"/>
            <a:chExt cx="8416731" cy="2239436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B12C6B1-2D18-AC4D-9CE8-12535C8B7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4959" y="2078416"/>
              <a:ext cx="1006708" cy="1006708"/>
            </a:xfrm>
            <a:prstGeom prst="rect">
              <a:avLst/>
            </a:prstGeom>
          </p:spPr>
        </p:pic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B5C3A0D-C4D3-974B-82E1-A73804AC9689}"/>
                </a:ext>
              </a:extLst>
            </p:cNvPr>
            <p:cNvGrpSpPr/>
            <p:nvPr/>
          </p:nvGrpSpPr>
          <p:grpSpPr>
            <a:xfrm>
              <a:off x="4971973" y="2078416"/>
              <a:ext cx="1006708" cy="1006708"/>
              <a:chOff x="3966122" y="2139581"/>
              <a:chExt cx="1006708" cy="1006708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0B6BE42-7A60-5B45-9B77-E7D44CDFD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6122" y="2139581"/>
                <a:ext cx="1006708" cy="1006708"/>
              </a:xfrm>
              <a:prstGeom prst="rect">
                <a:avLst/>
              </a:prstGeom>
            </p:spPr>
          </p:pic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FD31FA7C-BA01-FB43-B59E-D502041CD885}"/>
                  </a:ext>
                </a:extLst>
              </p:cNvPr>
              <p:cNvSpPr/>
              <p:nvPr/>
            </p:nvSpPr>
            <p:spPr>
              <a:xfrm>
                <a:off x="4288268" y="2599725"/>
                <a:ext cx="609600" cy="2825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00A2E541-5BAD-C64B-B15B-2D445F8692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4438" b="9974"/>
              <a:stretch/>
            </p:blipFill>
            <p:spPr>
              <a:xfrm>
                <a:off x="4403383" y="2599725"/>
                <a:ext cx="373836" cy="282576"/>
              </a:xfrm>
              <a:prstGeom prst="rect">
                <a:avLst/>
              </a:prstGeom>
            </p:spPr>
          </p:pic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4195D3AE-9DD4-4045-BC91-FB6BC1B55703}"/>
                </a:ext>
              </a:extLst>
            </p:cNvPr>
            <p:cNvGrpSpPr/>
            <p:nvPr/>
          </p:nvGrpSpPr>
          <p:grpSpPr>
            <a:xfrm>
              <a:off x="3730014" y="1860963"/>
              <a:ext cx="1151277" cy="818885"/>
              <a:chOff x="2440261" y="2184851"/>
              <a:chExt cx="1151277" cy="818885"/>
            </a:xfrm>
          </p:grpSpPr>
          <p:sp>
            <p:nvSpPr>
              <p:cNvPr id="18" name="Rechteckiger Pfeil 17">
                <a:extLst>
                  <a:ext uri="{FF2B5EF4-FFF2-40B4-BE49-F238E27FC236}">
                    <a16:creationId xmlns:a16="http://schemas.microsoft.com/office/drawing/2014/main" id="{ED78AF83-D253-924B-9C39-24DC96CD24AB}"/>
                  </a:ext>
                </a:extLst>
              </p:cNvPr>
              <p:cNvSpPr/>
              <p:nvPr/>
            </p:nvSpPr>
            <p:spPr>
              <a:xfrm rot="2627066">
                <a:off x="2717449" y="2473510"/>
                <a:ext cx="596900" cy="530226"/>
              </a:xfrm>
              <a:prstGeom prst="bentArrow">
                <a:avLst>
                  <a:gd name="adj1" fmla="val 22410"/>
                  <a:gd name="adj2" fmla="val 25000"/>
                  <a:gd name="adj3" fmla="val 25000"/>
                  <a:gd name="adj4" fmla="val 7848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B17F50C-4F3C-014F-9F03-5802BFA28C73}"/>
                  </a:ext>
                </a:extLst>
              </p:cNvPr>
              <p:cNvSpPr txBox="1"/>
              <p:nvPr/>
            </p:nvSpPr>
            <p:spPr>
              <a:xfrm>
                <a:off x="2440261" y="2184851"/>
                <a:ext cx="11512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soya init</a:t>
                </a:r>
              </a:p>
            </p:txBody>
          </p:sp>
        </p:grpSp>
        <p:sp>
          <p:nvSpPr>
            <p:cNvPr id="21" name="Rechteckiger Pfeil 20">
              <a:extLst>
                <a:ext uri="{FF2B5EF4-FFF2-40B4-BE49-F238E27FC236}">
                  <a16:creationId xmlns:a16="http://schemas.microsoft.com/office/drawing/2014/main" id="{CEBFCEDC-199E-184B-88A5-EF29F31E3790}"/>
                </a:ext>
              </a:extLst>
            </p:cNvPr>
            <p:cNvSpPr/>
            <p:nvPr/>
          </p:nvSpPr>
          <p:spPr>
            <a:xfrm rot="2627066">
              <a:off x="6374259" y="1663345"/>
              <a:ext cx="754753" cy="714995"/>
            </a:xfrm>
            <a:prstGeom prst="bentArrow">
              <a:avLst>
                <a:gd name="adj1" fmla="val 13834"/>
                <a:gd name="adj2" fmla="val 15108"/>
                <a:gd name="adj3" fmla="val 18107"/>
                <a:gd name="adj4" fmla="val 842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9FEFD85-B867-B141-B767-2BF1B232D17F}"/>
                </a:ext>
              </a:extLst>
            </p:cNvPr>
            <p:cNvSpPr txBox="1"/>
            <p:nvPr/>
          </p:nvSpPr>
          <p:spPr>
            <a:xfrm>
              <a:off x="6175997" y="1489912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soya push</a:t>
              </a:r>
            </a:p>
          </p:txBody>
        </p:sp>
        <p:sp>
          <p:nvSpPr>
            <p:cNvPr id="23" name="Pfeil nach links und rechts 22">
              <a:extLst>
                <a:ext uri="{FF2B5EF4-FFF2-40B4-BE49-F238E27FC236}">
                  <a16:creationId xmlns:a16="http://schemas.microsoft.com/office/drawing/2014/main" id="{5C6B79BA-76B2-9A48-B0BD-C661E5FC47B4}"/>
                </a:ext>
              </a:extLst>
            </p:cNvPr>
            <p:cNvSpPr/>
            <p:nvPr/>
          </p:nvSpPr>
          <p:spPr>
            <a:xfrm>
              <a:off x="6215944" y="2481805"/>
              <a:ext cx="1039633" cy="20161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7A584097-C5A7-5B44-92EA-64043503356B}"/>
                </a:ext>
              </a:extLst>
            </p:cNvPr>
            <p:cNvSpPr txBox="1"/>
            <p:nvPr/>
          </p:nvSpPr>
          <p:spPr>
            <a:xfrm>
              <a:off x="6012826" y="2200941"/>
              <a:ext cx="1542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soya similar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7BD1D0D0-C91C-BC4B-8C3E-D59A339FEF53}"/>
                </a:ext>
              </a:extLst>
            </p:cNvPr>
            <p:cNvSpPr txBox="1"/>
            <p:nvPr/>
          </p:nvSpPr>
          <p:spPr>
            <a:xfrm>
              <a:off x="6208538" y="3186820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soya pull</a:t>
              </a:r>
            </a:p>
          </p:txBody>
        </p:sp>
        <p:sp>
          <p:nvSpPr>
            <p:cNvPr id="27" name="Rechteckiger Pfeil 26">
              <a:extLst>
                <a:ext uri="{FF2B5EF4-FFF2-40B4-BE49-F238E27FC236}">
                  <a16:creationId xmlns:a16="http://schemas.microsoft.com/office/drawing/2014/main" id="{DA153AB6-5DFA-EB4C-ABB8-68FA25A759EC}"/>
                </a:ext>
              </a:extLst>
            </p:cNvPr>
            <p:cNvSpPr/>
            <p:nvPr/>
          </p:nvSpPr>
          <p:spPr>
            <a:xfrm rot="13454931">
              <a:off x="6357097" y="2653238"/>
              <a:ext cx="754753" cy="714995"/>
            </a:xfrm>
            <a:prstGeom prst="bentArrow">
              <a:avLst>
                <a:gd name="adj1" fmla="val 13834"/>
                <a:gd name="adj2" fmla="val 15108"/>
                <a:gd name="adj3" fmla="val 18107"/>
                <a:gd name="adj4" fmla="val 842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" name="Zylinder 27">
              <a:extLst>
                <a:ext uri="{FF2B5EF4-FFF2-40B4-BE49-F238E27FC236}">
                  <a16:creationId xmlns:a16="http://schemas.microsoft.com/office/drawing/2014/main" id="{CB92C066-79BE-0547-AE40-22A4567AD297}"/>
                </a:ext>
              </a:extLst>
            </p:cNvPr>
            <p:cNvSpPr/>
            <p:nvPr/>
          </p:nvSpPr>
          <p:spPr>
            <a:xfrm>
              <a:off x="7756632" y="2213046"/>
              <a:ext cx="914400" cy="737449"/>
            </a:xfrm>
            <a:prstGeom prst="can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9487962-E891-BD49-A9BF-51D251718A3A}"/>
                </a:ext>
              </a:extLst>
            </p:cNvPr>
            <p:cNvSpPr txBox="1"/>
            <p:nvPr/>
          </p:nvSpPr>
          <p:spPr>
            <a:xfrm>
              <a:off x="2493571" y="3039995"/>
              <a:ext cx="11022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i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YAML</a:t>
              </a:r>
              <a:br>
                <a:rPr lang="en-GB" sz="1600" i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GB" sz="1600" i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description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CAF1C1D-8654-9C48-B10B-CF92E7EC8DAC}"/>
                </a:ext>
              </a:extLst>
            </p:cNvPr>
            <p:cNvSpPr txBox="1"/>
            <p:nvPr/>
          </p:nvSpPr>
          <p:spPr>
            <a:xfrm>
              <a:off x="4850728" y="3039995"/>
              <a:ext cx="8867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i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JSON-LD</a:t>
              </a:r>
              <a:br>
                <a:rPr lang="en-GB" sz="1600" i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GB" sz="1600" i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schema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B61D9A5-4BC2-FE48-A9CD-395A30EE3CF0}"/>
                </a:ext>
              </a:extLst>
            </p:cNvPr>
            <p:cNvSpPr txBox="1"/>
            <p:nvPr/>
          </p:nvSpPr>
          <p:spPr>
            <a:xfrm>
              <a:off x="7700615" y="3039995"/>
              <a:ext cx="10264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SOyA</a:t>
              </a:r>
              <a:br>
                <a:rPr lang="en-GB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GB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repository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1DEAA23B-EA71-8F43-96DC-3B8616F0B6CA}"/>
                </a:ext>
              </a:extLst>
            </p:cNvPr>
            <p:cNvSpPr txBox="1"/>
            <p:nvPr/>
          </p:nvSpPr>
          <p:spPr>
            <a:xfrm>
              <a:off x="7750568" y="1385334"/>
              <a:ext cx="27817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Versions of each schema:</a:t>
              </a:r>
            </a:p>
            <a:p>
              <a:pPr marL="138113" indent="-138113">
                <a:buFont typeface="Arial" panose="020B0604020202020204" pitchFamily="34" charset="0"/>
                <a:buChar char="•"/>
              </a:pPr>
              <a:r>
                <a:rPr lang="en-GB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human-readable name</a:t>
              </a:r>
            </a:p>
            <a:p>
              <a:pPr marL="138113" indent="-138113">
                <a:buFont typeface="Arial" panose="020B0604020202020204" pitchFamily="34" charset="0"/>
                <a:buChar char="•"/>
              </a:pPr>
              <a:r>
                <a:rPr lang="en-GB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frozen (content-based) identifier</a:t>
              </a:r>
            </a:p>
          </p:txBody>
        </p: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168F5A5C-DEBE-094F-8F37-AC8BC8904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41007" y="1958784"/>
              <a:ext cx="969295" cy="969295"/>
            </a:xfrm>
            <a:prstGeom prst="rect">
              <a:avLst/>
            </a:prstGeom>
          </p:spPr>
        </p:pic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9CD3A455-2420-554B-BF68-47ACA72514E6}"/>
                </a:ext>
              </a:extLst>
            </p:cNvPr>
            <p:cNvSpPr txBox="1"/>
            <p:nvPr/>
          </p:nvSpPr>
          <p:spPr>
            <a:xfrm>
              <a:off x="8856674" y="2237292"/>
              <a:ext cx="1162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soya info</a:t>
              </a:r>
            </a:p>
          </p:txBody>
        </p:sp>
        <p:sp>
          <p:nvSpPr>
            <p:cNvPr id="37" name="Pfeil nach links 36">
              <a:extLst>
                <a:ext uri="{FF2B5EF4-FFF2-40B4-BE49-F238E27FC236}">
                  <a16:creationId xmlns:a16="http://schemas.microsoft.com/office/drawing/2014/main" id="{2CEC1A99-0D6D-9747-88FF-434EB8A62EBE}"/>
                </a:ext>
              </a:extLst>
            </p:cNvPr>
            <p:cNvSpPr/>
            <p:nvPr/>
          </p:nvSpPr>
          <p:spPr>
            <a:xfrm>
              <a:off x="8948524" y="2528600"/>
              <a:ext cx="978408" cy="19117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8980D5C-0D1B-164F-8440-F34A51225FDA}"/>
              </a:ext>
            </a:extLst>
          </p:cNvPr>
          <p:cNvGrpSpPr/>
          <p:nvPr/>
        </p:nvGrpSpPr>
        <p:grpSpPr>
          <a:xfrm>
            <a:off x="923501" y="5262115"/>
            <a:ext cx="10344998" cy="1063736"/>
            <a:chOff x="780210" y="4919515"/>
            <a:chExt cx="10344998" cy="1063736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2F5CDA2B-BC0B-C94D-BD09-6EF1D0A418EE}"/>
                </a:ext>
              </a:extLst>
            </p:cNvPr>
            <p:cNvGrpSpPr/>
            <p:nvPr/>
          </p:nvGrpSpPr>
          <p:grpSpPr>
            <a:xfrm>
              <a:off x="780210" y="4920356"/>
              <a:ext cx="4815942" cy="1062895"/>
              <a:chOff x="3802384" y="4341231"/>
              <a:chExt cx="4815942" cy="1062895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F68E7A43-410B-D543-A27D-4E7300F56ECE}"/>
                  </a:ext>
                </a:extLst>
              </p:cNvPr>
              <p:cNvGrpSpPr/>
              <p:nvPr/>
            </p:nvGrpSpPr>
            <p:grpSpPr>
              <a:xfrm>
                <a:off x="4510848" y="4341231"/>
                <a:ext cx="769470" cy="769470"/>
                <a:chOff x="3966122" y="2139581"/>
                <a:chExt cx="1006708" cy="1006708"/>
              </a:xfrm>
            </p:grpSpPr>
            <p:pic>
              <p:nvPicPr>
                <p:cNvPr id="39" name="Grafik 38">
                  <a:extLst>
                    <a:ext uri="{FF2B5EF4-FFF2-40B4-BE49-F238E27FC236}">
                      <a16:creationId xmlns:a16="http://schemas.microsoft.com/office/drawing/2014/main" id="{EB05BED3-464D-4E4C-897A-D802D7E70C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66122" y="2139581"/>
                  <a:ext cx="1006708" cy="1006708"/>
                </a:xfrm>
                <a:prstGeom prst="rect">
                  <a:avLst/>
                </a:prstGeom>
              </p:spPr>
            </p:pic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0EC264D4-B9E7-B84B-909F-BDC96BF8EB97}"/>
                    </a:ext>
                  </a:extLst>
                </p:cNvPr>
                <p:cNvSpPr/>
                <p:nvPr/>
              </p:nvSpPr>
              <p:spPr>
                <a:xfrm>
                  <a:off x="4288268" y="2599725"/>
                  <a:ext cx="609600" cy="282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1" name="Grafik 40">
                  <a:extLst>
                    <a:ext uri="{FF2B5EF4-FFF2-40B4-BE49-F238E27FC236}">
                      <a16:creationId xmlns:a16="http://schemas.microsoft.com/office/drawing/2014/main" id="{C1F5863D-0358-EE48-9E8E-7F916231CF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4438" b="9974"/>
                <a:stretch/>
              </p:blipFill>
              <p:spPr>
                <a:xfrm>
                  <a:off x="4403383" y="2599725"/>
                  <a:ext cx="373836" cy="282576"/>
                </a:xfrm>
                <a:prstGeom prst="rect">
                  <a:avLst/>
                </a:prstGeom>
              </p:spPr>
            </p:pic>
          </p:grp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457AACB-196F-1A49-87EA-6B7D0075A254}"/>
                  </a:ext>
                </a:extLst>
              </p:cNvPr>
              <p:cNvSpPr txBox="1"/>
              <p:nvPr/>
            </p:nvSpPr>
            <p:spPr>
              <a:xfrm>
                <a:off x="3802384" y="5065572"/>
                <a:ext cx="1925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JSON-LD instance</a:t>
                </a:r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BC93CD18-154C-514E-8222-0022C404E807}"/>
                  </a:ext>
                </a:extLst>
              </p:cNvPr>
              <p:cNvSpPr txBox="1"/>
              <p:nvPr/>
            </p:nvSpPr>
            <p:spPr>
              <a:xfrm>
                <a:off x="5418700" y="4511904"/>
                <a:ext cx="15960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soya validate</a:t>
                </a:r>
              </a:p>
            </p:txBody>
          </p:sp>
          <p:sp>
            <p:nvSpPr>
              <p:cNvPr id="44" name="Pfeil nach links 43">
                <a:extLst>
                  <a:ext uri="{FF2B5EF4-FFF2-40B4-BE49-F238E27FC236}">
                    <a16:creationId xmlns:a16="http://schemas.microsoft.com/office/drawing/2014/main" id="{521554CB-7FDA-6C43-A645-CDE08FBD284D}"/>
                  </a:ext>
                </a:extLst>
              </p:cNvPr>
              <p:cNvSpPr/>
              <p:nvPr/>
            </p:nvSpPr>
            <p:spPr>
              <a:xfrm rot="10800000">
                <a:off x="5727524" y="4803212"/>
                <a:ext cx="978408" cy="19117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5" name="Grafik 44">
                <a:extLst>
                  <a:ext uri="{FF2B5EF4-FFF2-40B4-BE49-F238E27FC236}">
                    <a16:creationId xmlns:a16="http://schemas.microsoft.com/office/drawing/2014/main" id="{56E66466-8D4B-9C47-8E1C-A078AA41A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artisticGlowEdges/>
                        </a14:imgEffect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319572" y="4384186"/>
                <a:ext cx="672369" cy="672369"/>
              </a:xfrm>
              <a:prstGeom prst="rect">
                <a:avLst/>
              </a:prstGeom>
            </p:spPr>
          </p:pic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9BB4B23-E5BC-684A-85C5-3C423388CB43}"/>
                  </a:ext>
                </a:extLst>
              </p:cNvPr>
              <p:cNvSpPr txBox="1"/>
              <p:nvPr/>
            </p:nvSpPr>
            <p:spPr>
              <a:xfrm>
                <a:off x="6693186" y="5065572"/>
                <a:ext cx="1925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validation result</a:t>
                </a:r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CFE17D6C-696F-1A4C-9803-6EC30307A598}"/>
                </a:ext>
              </a:extLst>
            </p:cNvPr>
            <p:cNvGrpSpPr/>
            <p:nvPr/>
          </p:nvGrpSpPr>
          <p:grpSpPr>
            <a:xfrm>
              <a:off x="6079943" y="4919515"/>
              <a:ext cx="5045265" cy="1062895"/>
              <a:chOff x="3839759" y="5576796"/>
              <a:chExt cx="5045265" cy="1062895"/>
            </a:xfrm>
          </p:grpSpPr>
          <p:grpSp>
            <p:nvGrpSpPr>
              <p:cNvPr id="48" name="Gruppieren 47">
                <a:extLst>
                  <a:ext uri="{FF2B5EF4-FFF2-40B4-BE49-F238E27FC236}">
                    <a16:creationId xmlns:a16="http://schemas.microsoft.com/office/drawing/2014/main" id="{BB6988F1-DD53-C042-9634-6C62A330C680}"/>
                  </a:ext>
                </a:extLst>
              </p:cNvPr>
              <p:cNvGrpSpPr/>
              <p:nvPr/>
            </p:nvGrpSpPr>
            <p:grpSpPr>
              <a:xfrm>
                <a:off x="4548223" y="5576796"/>
                <a:ext cx="769470" cy="769470"/>
                <a:chOff x="3966122" y="2139581"/>
                <a:chExt cx="1006708" cy="1006708"/>
              </a:xfrm>
            </p:grpSpPr>
            <p:pic>
              <p:nvPicPr>
                <p:cNvPr id="49" name="Grafik 48">
                  <a:extLst>
                    <a:ext uri="{FF2B5EF4-FFF2-40B4-BE49-F238E27FC236}">
                      <a16:creationId xmlns:a16="http://schemas.microsoft.com/office/drawing/2014/main" id="{D5A3F7C9-107E-5840-BD6F-0146F22BDF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66122" y="2139581"/>
                  <a:ext cx="1006708" cy="1006708"/>
                </a:xfrm>
                <a:prstGeom prst="rect">
                  <a:avLst/>
                </a:prstGeom>
              </p:spPr>
            </p:pic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0ADD3C37-2844-0845-92B8-E1B66E200B04}"/>
                    </a:ext>
                  </a:extLst>
                </p:cNvPr>
                <p:cNvSpPr/>
                <p:nvPr/>
              </p:nvSpPr>
              <p:spPr>
                <a:xfrm>
                  <a:off x="4288268" y="2599725"/>
                  <a:ext cx="609600" cy="282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1" name="Grafik 50">
                  <a:extLst>
                    <a:ext uri="{FF2B5EF4-FFF2-40B4-BE49-F238E27FC236}">
                      <a16:creationId xmlns:a16="http://schemas.microsoft.com/office/drawing/2014/main" id="{805A5D55-49B7-0748-9F5A-99A0D27B37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4438" b="9974"/>
                <a:stretch/>
              </p:blipFill>
              <p:spPr>
                <a:xfrm>
                  <a:off x="4403383" y="2599725"/>
                  <a:ext cx="373836" cy="282576"/>
                </a:xfrm>
                <a:prstGeom prst="rect">
                  <a:avLst/>
                </a:prstGeom>
              </p:spPr>
            </p:pic>
          </p:grp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269D0FF8-3C2E-A142-9419-B37D29C9F820}"/>
                  </a:ext>
                </a:extLst>
              </p:cNvPr>
              <p:cNvSpPr txBox="1"/>
              <p:nvPr/>
            </p:nvSpPr>
            <p:spPr>
              <a:xfrm>
                <a:off x="3839759" y="6301137"/>
                <a:ext cx="1925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JSON-LD instance</a:t>
                </a: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98D956A6-2156-534D-9C1C-45B4764DA9FF}"/>
                  </a:ext>
                </a:extLst>
              </p:cNvPr>
              <p:cNvSpPr txBox="1"/>
              <p:nvPr/>
            </p:nvSpPr>
            <p:spPr>
              <a:xfrm>
                <a:off x="5317457" y="5747469"/>
                <a:ext cx="18732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soya transform</a:t>
                </a:r>
              </a:p>
            </p:txBody>
          </p:sp>
          <p:sp>
            <p:nvSpPr>
              <p:cNvPr id="54" name="Pfeil nach links 53">
                <a:extLst>
                  <a:ext uri="{FF2B5EF4-FFF2-40B4-BE49-F238E27FC236}">
                    <a16:creationId xmlns:a16="http://schemas.microsoft.com/office/drawing/2014/main" id="{9F890A65-970E-564E-A90F-58521DB1D51B}"/>
                  </a:ext>
                </a:extLst>
              </p:cNvPr>
              <p:cNvSpPr/>
              <p:nvPr/>
            </p:nvSpPr>
            <p:spPr>
              <a:xfrm rot="10800000">
                <a:off x="5764899" y="6038777"/>
                <a:ext cx="978408" cy="19117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C8042E4B-5794-1942-BA70-2C2ABA38D47C}"/>
                  </a:ext>
                </a:extLst>
              </p:cNvPr>
              <p:cNvSpPr txBox="1"/>
              <p:nvPr/>
            </p:nvSpPr>
            <p:spPr>
              <a:xfrm>
                <a:off x="6501238" y="6301137"/>
                <a:ext cx="23837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new JSON-LD instance</a:t>
                </a:r>
              </a:p>
            </p:txBody>
          </p:sp>
          <p:pic>
            <p:nvPicPr>
              <p:cNvPr id="58" name="Grafik 57">
                <a:extLst>
                  <a:ext uri="{FF2B5EF4-FFF2-40B4-BE49-F238E27FC236}">
                    <a16:creationId xmlns:a16="http://schemas.microsoft.com/office/drawing/2014/main" id="{123C24C8-4001-534A-B25C-2658740EC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380862" y="5576796"/>
                <a:ext cx="769470" cy="769470"/>
              </a:xfrm>
              <a:prstGeom prst="rect">
                <a:avLst/>
              </a:prstGeom>
            </p:spPr>
          </p:pic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140736B5-B4BC-3140-A277-7FE50E6D34B1}"/>
                  </a:ext>
                </a:extLst>
              </p:cNvPr>
              <p:cNvSpPr/>
              <p:nvPr/>
            </p:nvSpPr>
            <p:spPr>
              <a:xfrm>
                <a:off x="7627092" y="5928504"/>
                <a:ext cx="465943" cy="2159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0" name="Grafik 59">
                <a:extLst>
                  <a:ext uri="{FF2B5EF4-FFF2-40B4-BE49-F238E27FC236}">
                    <a16:creationId xmlns:a16="http://schemas.microsoft.com/office/drawing/2014/main" id="{CC5B3AFD-0843-384F-9CF8-4612C1FF0B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4438" b="9974"/>
              <a:stretch/>
            </p:blipFill>
            <p:spPr>
              <a:xfrm>
                <a:off x="7715079" y="5928504"/>
                <a:ext cx="285739" cy="215985"/>
              </a:xfrm>
              <a:prstGeom prst="rect">
                <a:avLst/>
              </a:prstGeom>
            </p:spPr>
          </p:pic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5B5F32-EA49-2142-ADBF-775DBA03C7EA}"/>
              </a:ext>
            </a:extLst>
          </p:cNvPr>
          <p:cNvGrpSpPr/>
          <p:nvPr/>
        </p:nvGrpSpPr>
        <p:grpSpPr>
          <a:xfrm>
            <a:off x="4031253" y="7775529"/>
            <a:ext cx="4129494" cy="1181387"/>
            <a:chOff x="4178496" y="7775529"/>
            <a:chExt cx="4129494" cy="118138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31BF959-9476-964B-8E56-03DB123908FD}"/>
                </a:ext>
              </a:extLst>
            </p:cNvPr>
            <p:cNvGrpSpPr/>
            <p:nvPr/>
          </p:nvGrpSpPr>
          <p:grpSpPr>
            <a:xfrm>
              <a:off x="7140555" y="7775529"/>
              <a:ext cx="1167435" cy="1181387"/>
              <a:chOff x="7140555" y="7775529"/>
              <a:chExt cx="1167435" cy="1181387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4DB9F146-C241-8543-BAAB-B73E137B7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56756" y="7775529"/>
                <a:ext cx="1135032" cy="710721"/>
              </a:xfrm>
              <a:prstGeom prst="rect">
                <a:avLst/>
              </a:prstGeom>
            </p:spPr>
          </p:pic>
          <p:sp>
            <p:nvSpPr>
              <p:cNvPr id="55" name="Textfeld 31">
                <a:extLst>
                  <a:ext uri="{FF2B5EF4-FFF2-40B4-BE49-F238E27FC236}">
                    <a16:creationId xmlns:a16="http://schemas.microsoft.com/office/drawing/2014/main" id="{38E62558-5D4A-C04A-B174-81DF1E36AD83}"/>
                  </a:ext>
                </a:extLst>
              </p:cNvPr>
              <p:cNvSpPr txBox="1"/>
              <p:nvPr/>
            </p:nvSpPr>
            <p:spPr>
              <a:xfrm>
                <a:off x="7140555" y="8618362"/>
                <a:ext cx="11674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JSON Forms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565BD79-8FE9-534E-B473-74E22E4A2860}"/>
                </a:ext>
              </a:extLst>
            </p:cNvPr>
            <p:cNvGrpSpPr/>
            <p:nvPr/>
          </p:nvGrpSpPr>
          <p:grpSpPr>
            <a:xfrm>
              <a:off x="5556824" y="7917946"/>
              <a:ext cx="1596055" cy="482480"/>
              <a:chOff x="5518849" y="7917946"/>
              <a:chExt cx="1596055" cy="482480"/>
            </a:xfrm>
          </p:grpSpPr>
          <p:sp>
            <p:nvSpPr>
              <p:cNvPr id="65" name="Textfeld 42">
                <a:extLst>
                  <a:ext uri="{FF2B5EF4-FFF2-40B4-BE49-F238E27FC236}">
                    <a16:creationId xmlns:a16="http://schemas.microsoft.com/office/drawing/2014/main" id="{CBEBDD6C-B75D-6740-B285-871F5992B0DC}"/>
                  </a:ext>
                </a:extLst>
              </p:cNvPr>
              <p:cNvSpPr txBox="1"/>
              <p:nvPr/>
            </p:nvSpPr>
            <p:spPr>
              <a:xfrm>
                <a:off x="5518849" y="7917946"/>
                <a:ext cx="15960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soya form</a:t>
                </a:r>
              </a:p>
            </p:txBody>
          </p:sp>
          <p:sp>
            <p:nvSpPr>
              <p:cNvPr id="66" name="Pfeil nach links 43">
                <a:extLst>
                  <a:ext uri="{FF2B5EF4-FFF2-40B4-BE49-F238E27FC236}">
                    <a16:creationId xmlns:a16="http://schemas.microsoft.com/office/drawing/2014/main" id="{6D7A7C99-39A2-9046-A17E-84C133DD16B2}"/>
                  </a:ext>
                </a:extLst>
              </p:cNvPr>
              <p:cNvSpPr/>
              <p:nvPr/>
            </p:nvSpPr>
            <p:spPr>
              <a:xfrm rot="10800000">
                <a:off x="5827673" y="8209254"/>
                <a:ext cx="978408" cy="19117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8CF8669-88AB-5145-B875-AE7F30DDED0D}"/>
                </a:ext>
              </a:extLst>
            </p:cNvPr>
            <p:cNvGrpSpPr/>
            <p:nvPr/>
          </p:nvGrpSpPr>
          <p:grpSpPr>
            <a:xfrm>
              <a:off x="4178496" y="7948620"/>
              <a:ext cx="1390652" cy="853716"/>
              <a:chOff x="4178496" y="7948620"/>
              <a:chExt cx="1390652" cy="853716"/>
            </a:xfrm>
          </p:grpSpPr>
          <p:grpSp>
            <p:nvGrpSpPr>
              <p:cNvPr id="57" name="Google Shape;124;p2">
                <a:extLst>
                  <a:ext uri="{FF2B5EF4-FFF2-40B4-BE49-F238E27FC236}">
                    <a16:creationId xmlns:a16="http://schemas.microsoft.com/office/drawing/2014/main" id="{EF8EB99D-6A58-5446-9E59-73C3D60C1A30}"/>
                  </a:ext>
                </a:extLst>
              </p:cNvPr>
              <p:cNvGrpSpPr/>
              <p:nvPr/>
            </p:nvGrpSpPr>
            <p:grpSpPr>
              <a:xfrm>
                <a:off x="4178496" y="7948620"/>
                <a:ext cx="1249605" cy="669742"/>
                <a:chOff x="3055434" y="2040673"/>
                <a:chExt cx="1249605" cy="669742"/>
              </a:xfrm>
            </p:grpSpPr>
            <p:sp>
              <p:nvSpPr>
                <p:cNvPr id="61" name="Google Shape;125;p2">
                  <a:extLst>
                    <a:ext uri="{FF2B5EF4-FFF2-40B4-BE49-F238E27FC236}">
                      <a16:creationId xmlns:a16="http://schemas.microsoft.com/office/drawing/2014/main" id="{2D8EBCF2-BE59-0C46-AEFC-8D18F635315E}"/>
                    </a:ext>
                  </a:extLst>
                </p:cNvPr>
                <p:cNvSpPr/>
                <p:nvPr/>
              </p:nvSpPr>
              <p:spPr>
                <a:xfrm>
                  <a:off x="3055434" y="2040673"/>
                  <a:ext cx="1249605" cy="669742"/>
                </a:xfrm>
                <a:prstGeom prst="cube">
                  <a:avLst>
                    <a:gd name="adj" fmla="val 25000"/>
                  </a:avLst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127;p2">
                  <a:extLst>
                    <a:ext uri="{FF2B5EF4-FFF2-40B4-BE49-F238E27FC236}">
                      <a16:creationId xmlns:a16="http://schemas.microsoft.com/office/drawing/2014/main" id="{5825F78B-3894-8240-80BD-7AE18ABFD745}"/>
                    </a:ext>
                  </a:extLst>
                </p:cNvPr>
                <p:cNvSpPr txBox="1"/>
                <p:nvPr/>
              </p:nvSpPr>
              <p:spPr>
                <a:xfrm>
                  <a:off x="3061559" y="2240275"/>
                  <a:ext cx="721672" cy="415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lang="en-GB" sz="105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Semantic</a:t>
                  </a:r>
                  <a:br>
                    <a:rPr lang="en-GB" sz="105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GB" sz="105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Container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E842DEA-0A92-844B-A05A-1147E338268C}"/>
                  </a:ext>
                </a:extLst>
              </p:cNvPr>
              <p:cNvGrpSpPr/>
              <p:nvPr/>
            </p:nvGrpSpPr>
            <p:grpSpPr>
              <a:xfrm>
                <a:off x="4977910" y="8211098"/>
                <a:ext cx="591238" cy="591238"/>
                <a:chOff x="4964002" y="8263253"/>
                <a:chExt cx="591238" cy="5912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D1BE320-4B26-074C-B760-DFF6AFE3E062}"/>
                    </a:ext>
                  </a:extLst>
                </p:cNvPr>
                <p:cNvGrpSpPr/>
                <p:nvPr/>
              </p:nvGrpSpPr>
              <p:grpSpPr>
                <a:xfrm>
                  <a:off x="4985739" y="8309566"/>
                  <a:ext cx="524999" cy="497914"/>
                  <a:chOff x="4985739" y="8309566"/>
                  <a:chExt cx="524999" cy="497914"/>
                </a:xfrm>
                <a:solidFill>
                  <a:schemeClr val="bg1"/>
                </a:solidFill>
              </p:grpSpPr>
              <p:sp>
                <p:nvSpPr>
                  <p:cNvPr id="12" name="Snip Single Corner Rectangle 11">
                    <a:extLst>
                      <a:ext uri="{FF2B5EF4-FFF2-40B4-BE49-F238E27FC236}">
                        <a16:creationId xmlns:a16="http://schemas.microsoft.com/office/drawing/2014/main" id="{ACC4257F-6796-294D-A7F3-8191AA78D113}"/>
                      </a:ext>
                    </a:extLst>
                  </p:cNvPr>
                  <p:cNvSpPr/>
                  <p:nvPr/>
                </p:nvSpPr>
                <p:spPr>
                  <a:xfrm>
                    <a:off x="4985739" y="8309566"/>
                    <a:ext cx="308568" cy="497914"/>
                  </a:xfrm>
                  <a:prstGeom prst="snip1Rect">
                    <a:avLst>
                      <a:gd name="adj" fmla="val 29823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C844EA8-52DE-E64B-B54E-271988AC819B}"/>
                      </a:ext>
                    </a:extLst>
                  </p:cNvPr>
                  <p:cNvSpPr/>
                  <p:nvPr/>
                </p:nvSpPr>
                <p:spPr>
                  <a:xfrm>
                    <a:off x="5086568" y="8507112"/>
                    <a:ext cx="424170" cy="22314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64" name="Grafik 38">
                  <a:extLst>
                    <a:ext uri="{FF2B5EF4-FFF2-40B4-BE49-F238E27FC236}">
                      <a16:creationId xmlns:a16="http://schemas.microsoft.com/office/drawing/2014/main" id="{9BD05A54-3229-B941-8A77-3987458191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4964002" y="8263253"/>
                  <a:ext cx="591238" cy="591238"/>
                </a:xfrm>
                <a:prstGeom prst="rect">
                  <a:avLst/>
                </a:prstGeom>
              </p:spPr>
            </p:pic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3B742BB-0E46-F542-B235-0F7461F17B5B}"/>
                  </a:ext>
                </a:extLst>
              </p:cNvPr>
              <p:cNvSpPr/>
              <p:nvPr/>
            </p:nvSpPr>
            <p:spPr>
              <a:xfrm>
                <a:off x="5167610" y="8479270"/>
                <a:ext cx="361320" cy="176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Grafik 4">
                <a:extLst>
                  <a:ext uri="{FF2B5EF4-FFF2-40B4-BE49-F238E27FC236}">
                    <a16:creationId xmlns:a16="http://schemas.microsoft.com/office/drawing/2014/main" id="{98ED22D2-1B6F-0B4E-83D8-3FB455CA9B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4438" b="9974"/>
              <a:stretch/>
            </p:blipFill>
            <p:spPr>
              <a:xfrm>
                <a:off x="5198585" y="8454957"/>
                <a:ext cx="294066" cy="2222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3008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60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Fabianek</dc:creator>
  <cp:lastModifiedBy>Christoph Fabianek</cp:lastModifiedBy>
  <cp:revision>3</cp:revision>
  <dcterms:created xsi:type="dcterms:W3CDTF">2022-02-11T11:22:36Z</dcterms:created>
  <dcterms:modified xsi:type="dcterms:W3CDTF">2022-02-11T11:45:03Z</dcterms:modified>
</cp:coreProperties>
</file>