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50"/>
  </p:notesMasterIdLst>
  <p:sldIdLst>
    <p:sldId id="257" r:id="rId2"/>
    <p:sldId id="261" r:id="rId3"/>
    <p:sldId id="260" r:id="rId4"/>
    <p:sldId id="279" r:id="rId5"/>
    <p:sldId id="275" r:id="rId6"/>
    <p:sldId id="276" r:id="rId7"/>
    <p:sldId id="277" r:id="rId8"/>
    <p:sldId id="280" r:id="rId9"/>
    <p:sldId id="281" r:id="rId10"/>
    <p:sldId id="283" r:id="rId11"/>
    <p:sldId id="282" r:id="rId12"/>
    <p:sldId id="284" r:id="rId13"/>
    <p:sldId id="316" r:id="rId14"/>
    <p:sldId id="317" r:id="rId15"/>
    <p:sldId id="318" r:id="rId16"/>
    <p:sldId id="319" r:id="rId17"/>
    <p:sldId id="285" r:id="rId18"/>
    <p:sldId id="286" r:id="rId19"/>
    <p:sldId id="287" r:id="rId20"/>
    <p:sldId id="288" r:id="rId21"/>
    <p:sldId id="290" r:id="rId22"/>
    <p:sldId id="289" r:id="rId23"/>
    <p:sldId id="291" r:id="rId24"/>
    <p:sldId id="293" r:id="rId25"/>
    <p:sldId id="292" r:id="rId26"/>
    <p:sldId id="294" r:id="rId27"/>
    <p:sldId id="295" r:id="rId28"/>
    <p:sldId id="296" r:id="rId29"/>
    <p:sldId id="297" r:id="rId30"/>
    <p:sldId id="298" r:id="rId31"/>
    <p:sldId id="299" r:id="rId32"/>
    <p:sldId id="301" r:id="rId33"/>
    <p:sldId id="300" r:id="rId34"/>
    <p:sldId id="302" r:id="rId35"/>
    <p:sldId id="303" r:id="rId36"/>
    <p:sldId id="304" r:id="rId37"/>
    <p:sldId id="305" r:id="rId38"/>
    <p:sldId id="306" r:id="rId39"/>
    <p:sldId id="308" r:id="rId40"/>
    <p:sldId id="307" r:id="rId41"/>
    <p:sldId id="309" r:id="rId42"/>
    <p:sldId id="310" r:id="rId43"/>
    <p:sldId id="311" r:id="rId44"/>
    <p:sldId id="313" r:id="rId45"/>
    <p:sldId id="314" r:id="rId46"/>
    <p:sldId id="312" r:id="rId47"/>
    <p:sldId id="274" r:id="rId48"/>
    <p:sldId id="31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9B19B4E-AA95-4409-B040-BD348EEECF68}">
          <p14:sldIdLst>
            <p14:sldId id="257"/>
            <p14:sldId id="261"/>
            <p14:sldId id="260"/>
          </p14:sldIdLst>
        </p14:section>
        <p14:section name="Unified Platform" id="{D22A817A-64FB-43A5-86B7-199473C11232}">
          <p14:sldIdLst>
            <p14:sldId id="279"/>
            <p14:sldId id="275"/>
            <p14:sldId id="276"/>
            <p14:sldId id="277"/>
          </p14:sldIdLst>
        </p14:section>
        <p14:section name="C# 10" id="{188E30ED-13B6-4779-88DB-73608CD7D92B}">
          <p14:sldIdLst>
            <p14:sldId id="280"/>
            <p14:sldId id="281"/>
            <p14:sldId id="283"/>
            <p14:sldId id="282"/>
            <p14:sldId id="284"/>
            <p14:sldId id="316"/>
            <p14:sldId id="317"/>
            <p14:sldId id="318"/>
            <p14:sldId id="319"/>
            <p14:sldId id="285"/>
            <p14:sldId id="286"/>
            <p14:sldId id="287"/>
            <p14:sldId id="288"/>
          </p14:sldIdLst>
        </p14:section>
        <p14:section name="ASP.NET Changes" id="{1C75BD22-9FC1-4354-BBD7-1666E64BD691}">
          <p14:sldIdLst>
            <p14:sldId id="290"/>
            <p14:sldId id="289"/>
            <p14:sldId id="291"/>
          </p14:sldIdLst>
        </p14:section>
        <p14:section name="WinForms" id="{07C6E1AB-9C8C-46A3-8221-16FD320621F7}">
          <p14:sldIdLst>
            <p14:sldId id="293"/>
            <p14:sldId id="292"/>
            <p14:sldId id="294"/>
            <p14:sldId id="295"/>
            <p14:sldId id="296"/>
          </p14:sldIdLst>
        </p14:section>
        <p14:section name="Performance Improvements" id="{28AC6A0E-BD44-47C7-AA29-15457B35AFD0}">
          <p14:sldIdLst>
            <p14:sldId id="297"/>
            <p14:sldId id="298"/>
            <p14:sldId id="299"/>
          </p14:sldIdLst>
        </p14:section>
        <p14:section name="New APIs" id="{79954F1F-95C2-4323-A52A-894ABBB73A46}">
          <p14:sldIdLst>
            <p14:sldId id="301"/>
            <p14:sldId id="300"/>
            <p14:sldId id="302"/>
            <p14:sldId id="303"/>
            <p14:sldId id="304"/>
            <p14:sldId id="305"/>
            <p14:sldId id="306"/>
          </p14:sldIdLst>
        </p14:section>
        <p14:section name="Other Enhancements" id="{D6B4203F-E9BF-4A96-A668-026529C61C1F}">
          <p14:sldIdLst>
            <p14:sldId id="308"/>
            <p14:sldId id="307"/>
            <p14:sldId id="309"/>
            <p14:sldId id="310"/>
            <p14:sldId id="311"/>
          </p14:sldIdLst>
        </p14:section>
        <p14:section name="Wrap" id="{977E9AF5-F7C2-45B3-AA9B-922D7C8BC99D}">
          <p14:sldIdLst>
            <p14:sldId id="313"/>
            <p14:sldId id="314"/>
            <p14:sldId id="312"/>
          </p14:sldIdLst>
        </p14:section>
        <p14:section name="Q &amp; A" id="{CE8EFB82-6E3D-4C68-862A-65D0249B4606}">
          <p14:sldIdLst>
            <p14:sldId id="274"/>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05426-1F31-9649-B1B6-EF806E63C2A3}" v="1" dt="2022-05-06T18:15:21.871"/>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36" autoAdjust="0"/>
    <p:restoredTop sz="51370" autoAdjust="0"/>
  </p:normalViewPr>
  <p:slideViewPr>
    <p:cSldViewPr snapToGrid="0" snapToObjects="1">
      <p:cViewPr>
        <p:scale>
          <a:sx n="60" d="100"/>
          <a:sy n="60" d="100"/>
        </p:scale>
        <p:origin x="3624" y="656"/>
      </p:cViewPr>
      <p:guideLst/>
    </p:cSldViewPr>
  </p:slideViewPr>
  <p:notesTextViewPr>
    <p:cViewPr>
      <p:scale>
        <a:sx n="140" d="100"/>
        <a:sy n="140" d="100"/>
      </p:scale>
      <p:origin x="0" y="0"/>
    </p:cViewPr>
  </p:notesTextViewPr>
  <p:sorterViewPr>
    <p:cViewPr>
      <p:scale>
        <a:sx n="100" d="100"/>
        <a:sy n="100" d="100"/>
      </p:scale>
      <p:origin x="0" y="-393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Guadagno" userId="406ee4c95978c038" providerId="LiveId" clId="{BA78E61B-D2E6-C34B-9C89-726E212A076E}"/>
    <pc:docChg chg="modSld modShowInfo">
      <pc:chgData name="Joseph Guadagno" userId="406ee4c95978c038" providerId="LiveId" clId="{BA78E61B-D2E6-C34B-9C89-726E212A076E}" dt="2022-01-25T17:16:33.006" v="233" actId="6549"/>
      <pc:docMkLst>
        <pc:docMk/>
      </pc:docMkLst>
      <pc:sldChg chg="modSp mod">
        <pc:chgData name="Joseph Guadagno" userId="406ee4c95978c038" providerId="LiveId" clId="{BA78E61B-D2E6-C34B-9C89-726E212A076E}" dt="2022-01-24T22:47:22.073" v="20" actId="20577"/>
        <pc:sldMkLst>
          <pc:docMk/>
          <pc:sldMk cId="1497635943" sldId="284"/>
        </pc:sldMkLst>
        <pc:spChg chg="mod">
          <ac:chgData name="Joseph Guadagno" userId="406ee4c95978c038" providerId="LiveId" clId="{BA78E61B-D2E6-C34B-9C89-726E212A076E}" dt="2022-01-24T22:47:22.073" v="20" actId="20577"/>
          <ac:spMkLst>
            <pc:docMk/>
            <pc:sldMk cId="1497635943" sldId="284"/>
            <ac:spMk id="2" creationId="{209CE48E-9EAB-4914-9C73-671F6D15B2EA}"/>
          </ac:spMkLst>
        </pc:spChg>
        <pc:spChg chg="mod">
          <ac:chgData name="Joseph Guadagno" userId="406ee4c95978c038" providerId="LiveId" clId="{BA78E61B-D2E6-C34B-9C89-726E212A076E}" dt="2022-01-24T22:46:57.336" v="7" actId="20577"/>
          <ac:spMkLst>
            <pc:docMk/>
            <pc:sldMk cId="1497635943" sldId="284"/>
            <ac:spMk id="3" creationId="{4E24D1D1-48E2-CA4C-B768-5CABA9F0133F}"/>
          </ac:spMkLst>
        </pc:spChg>
      </pc:sldChg>
      <pc:sldChg chg="modNotesTx">
        <pc:chgData name="Joseph Guadagno" userId="406ee4c95978c038" providerId="LiveId" clId="{BA78E61B-D2E6-C34B-9C89-726E212A076E}" dt="2022-01-25T17:13:44.571" v="150" actId="6549"/>
        <pc:sldMkLst>
          <pc:docMk/>
          <pc:sldMk cId="634980733" sldId="286"/>
        </pc:sldMkLst>
      </pc:sldChg>
      <pc:sldChg chg="modAnim">
        <pc:chgData name="Joseph Guadagno" userId="406ee4c95978c038" providerId="LiveId" clId="{BA78E61B-D2E6-C34B-9C89-726E212A076E}" dt="2022-01-24T22:48:59.393" v="22"/>
        <pc:sldMkLst>
          <pc:docMk/>
          <pc:sldMk cId="3638193787" sldId="287"/>
        </pc:sldMkLst>
      </pc:sldChg>
      <pc:sldChg chg="modNotesTx">
        <pc:chgData name="Joseph Guadagno" userId="406ee4c95978c038" providerId="LiveId" clId="{BA78E61B-D2E6-C34B-9C89-726E212A076E}" dt="2022-01-25T17:16:33.006" v="233" actId="6549"/>
        <pc:sldMkLst>
          <pc:docMk/>
          <pc:sldMk cId="1014942227" sldId="288"/>
        </pc:sldMkLst>
      </pc:sldChg>
      <pc:sldChg chg="modNotesTx">
        <pc:chgData name="Joseph Guadagno" userId="406ee4c95978c038" providerId="LiveId" clId="{BA78E61B-D2E6-C34B-9C89-726E212A076E}" dt="2022-01-24T22:50:27.481" v="32" actId="6549"/>
        <pc:sldMkLst>
          <pc:docMk/>
          <pc:sldMk cId="2657341806" sldId="289"/>
        </pc:sldMkLst>
      </pc:sldChg>
      <pc:sldChg chg="modAnim">
        <pc:chgData name="Joseph Guadagno" userId="406ee4c95978c038" providerId="LiveId" clId="{BA78E61B-D2E6-C34B-9C89-726E212A076E}" dt="2022-01-24T22:38:05.911" v="4"/>
        <pc:sldMkLst>
          <pc:docMk/>
          <pc:sldMk cId="2461121191" sldId="291"/>
        </pc:sldMkLst>
      </pc:sldChg>
      <pc:sldChg chg="modNotesTx">
        <pc:chgData name="Joseph Guadagno" userId="406ee4c95978c038" providerId="LiveId" clId="{BA78E61B-D2E6-C34B-9C89-726E212A076E}" dt="2022-01-24T22:51:24.879" v="56" actId="20577"/>
        <pc:sldMkLst>
          <pc:docMk/>
          <pc:sldMk cId="2923123726" sldId="295"/>
        </pc:sldMkLst>
      </pc:sldChg>
      <pc:sldChg chg="modNotesTx">
        <pc:chgData name="Joseph Guadagno" userId="406ee4c95978c038" providerId="LiveId" clId="{BA78E61B-D2E6-C34B-9C89-726E212A076E}" dt="2022-01-25T17:11:02.419" v="105" actId="20577"/>
        <pc:sldMkLst>
          <pc:docMk/>
          <pc:sldMk cId="2967541323" sldId="302"/>
        </pc:sldMkLst>
      </pc:sldChg>
      <pc:sldChg chg="modSp mod modAnim">
        <pc:chgData name="Joseph Guadagno" userId="406ee4c95978c038" providerId="LiveId" clId="{BA78E61B-D2E6-C34B-9C89-726E212A076E}" dt="2022-01-24T22:56:35.455" v="61" actId="1076"/>
        <pc:sldMkLst>
          <pc:docMk/>
          <pc:sldMk cId="1618377230" sldId="305"/>
        </pc:sldMkLst>
        <pc:picChg chg="mod">
          <ac:chgData name="Joseph Guadagno" userId="406ee4c95978c038" providerId="LiveId" clId="{BA78E61B-D2E6-C34B-9C89-726E212A076E}" dt="2022-01-24T22:56:28.170" v="60" actId="1076"/>
          <ac:picMkLst>
            <pc:docMk/>
            <pc:sldMk cId="1618377230" sldId="305"/>
            <ac:picMk id="5" creationId="{93AA8655-FF5F-4DBE-8E45-1FE4CEF16B22}"/>
          </ac:picMkLst>
        </pc:picChg>
        <pc:picChg chg="mod">
          <ac:chgData name="Joseph Guadagno" userId="406ee4c95978c038" providerId="LiveId" clId="{BA78E61B-D2E6-C34B-9C89-726E212A076E}" dt="2022-01-24T22:56:35.455" v="61" actId="1076"/>
          <ac:picMkLst>
            <pc:docMk/>
            <pc:sldMk cId="1618377230" sldId="305"/>
            <ac:picMk id="9" creationId="{C6EA9D6C-466E-4B15-A4B7-3C9A35CAE78F}"/>
          </ac:picMkLst>
        </pc:picChg>
      </pc:sldChg>
    </pc:docChg>
  </pc:docChgLst>
  <pc:docChgLst>
    <pc:chgData name="Joseph Guadagno" userId="406ee4c95978c038" providerId="LiveId" clId="{B86FC381-4109-4E47-B37D-B5C6A5FEDDFB}"/>
    <pc:docChg chg="undo custSel addSld delSld modSld modSection">
      <pc:chgData name="Joseph Guadagno" userId="406ee4c95978c038" providerId="LiveId" clId="{B86FC381-4109-4E47-B37D-B5C6A5FEDDFB}" dt="2022-01-06T20:07:14.618" v="554" actId="1076"/>
      <pc:docMkLst>
        <pc:docMk/>
      </pc:docMkLst>
      <pc:sldChg chg="modNotesTx">
        <pc:chgData name="Joseph Guadagno" userId="406ee4c95978c038" providerId="LiveId" clId="{B86FC381-4109-4E47-B37D-B5C6A5FEDDFB}" dt="2022-01-06T13:09:28.909" v="151" actId="20577"/>
        <pc:sldMkLst>
          <pc:docMk/>
          <pc:sldMk cId="2777476820" sldId="281"/>
        </pc:sldMkLst>
      </pc:sldChg>
      <pc:sldChg chg="addSp delSp modSp mod modNotesTx">
        <pc:chgData name="Joseph Guadagno" userId="406ee4c95978c038" providerId="LiveId" clId="{B86FC381-4109-4E47-B37D-B5C6A5FEDDFB}" dt="2022-01-06T20:07:14.618" v="554" actId="1076"/>
        <pc:sldMkLst>
          <pc:docMk/>
          <pc:sldMk cId="1497635943" sldId="284"/>
        </pc:sldMkLst>
        <pc:spChg chg="add mod">
          <ac:chgData name="Joseph Guadagno" userId="406ee4c95978c038" providerId="LiveId" clId="{B86FC381-4109-4E47-B37D-B5C6A5FEDDFB}" dt="2022-01-06T20:07:14.618" v="554" actId="1076"/>
          <ac:spMkLst>
            <pc:docMk/>
            <pc:sldMk cId="1497635943" sldId="284"/>
            <ac:spMk id="3" creationId="{4E24D1D1-48E2-CA4C-B768-5CABA9F0133F}"/>
          </ac:spMkLst>
        </pc:spChg>
        <pc:spChg chg="add del mod">
          <ac:chgData name="Joseph Guadagno" userId="406ee4c95978c038" providerId="LiveId" clId="{B86FC381-4109-4E47-B37D-B5C6A5FEDDFB}" dt="2022-01-06T20:06:42.455" v="548" actId="478"/>
          <ac:spMkLst>
            <pc:docMk/>
            <pc:sldMk cId="1497635943" sldId="284"/>
            <ac:spMk id="6" creationId="{2CDB5504-BC27-174F-A63D-2531C5A5FFAB}"/>
          </ac:spMkLst>
        </pc:spChg>
        <pc:graphicFrameChg chg="del mod">
          <ac:chgData name="Joseph Guadagno" userId="406ee4c95978c038" providerId="LiveId" clId="{B86FC381-4109-4E47-B37D-B5C6A5FEDDFB}" dt="2022-01-06T20:05:51.396" v="544" actId="478"/>
          <ac:graphicFrameMkLst>
            <pc:docMk/>
            <pc:sldMk cId="1497635943" sldId="284"/>
            <ac:graphicFrameMk id="4" creationId="{BE223026-EBC4-471D-8EDF-A1F84AE0DFF5}"/>
          </ac:graphicFrameMkLst>
        </pc:graphicFrameChg>
      </pc:sldChg>
      <pc:sldChg chg="addSp modSp new mod">
        <pc:chgData name="Joseph Guadagno" userId="406ee4c95978c038" providerId="LiveId" clId="{B86FC381-4109-4E47-B37D-B5C6A5FEDDFB}" dt="2022-01-06T18:12:26.640" v="331" actId="115"/>
        <pc:sldMkLst>
          <pc:docMk/>
          <pc:sldMk cId="299841258" sldId="316"/>
        </pc:sldMkLst>
        <pc:spChg chg="mod">
          <ac:chgData name="Joseph Guadagno" userId="406ee4c95978c038" providerId="LiveId" clId="{B86FC381-4109-4E47-B37D-B5C6A5FEDDFB}" dt="2022-01-06T13:52:44.921" v="259" actId="20577"/>
          <ac:spMkLst>
            <pc:docMk/>
            <pc:sldMk cId="299841258" sldId="316"/>
            <ac:spMk id="2" creationId="{AAE0C55F-C350-6044-946E-1714ACC51CAF}"/>
          </ac:spMkLst>
        </pc:spChg>
        <pc:spChg chg="mod">
          <ac:chgData name="Joseph Guadagno" userId="406ee4c95978c038" providerId="LiveId" clId="{B86FC381-4109-4E47-B37D-B5C6A5FEDDFB}" dt="2022-01-06T18:12:26.640" v="331" actId="115"/>
          <ac:spMkLst>
            <pc:docMk/>
            <pc:sldMk cId="299841258" sldId="316"/>
            <ac:spMk id="3" creationId="{6007E19C-D3ED-5443-836F-3FF709C8E10C}"/>
          </ac:spMkLst>
        </pc:spChg>
        <pc:spChg chg="add mod">
          <ac:chgData name="Joseph Guadagno" userId="406ee4c95978c038" providerId="LiveId" clId="{B86FC381-4109-4E47-B37D-B5C6A5FEDDFB}" dt="2022-01-06T13:50:38.464" v="182" actId="1076"/>
          <ac:spMkLst>
            <pc:docMk/>
            <pc:sldMk cId="299841258" sldId="316"/>
            <ac:spMk id="4" creationId="{B593056B-2CA9-F941-BFCB-B091ED8FCACB}"/>
          </ac:spMkLst>
        </pc:spChg>
      </pc:sldChg>
      <pc:sldChg chg="new del">
        <pc:chgData name="Joseph Guadagno" userId="406ee4c95978c038" providerId="LiveId" clId="{B86FC381-4109-4E47-B37D-B5C6A5FEDDFB}" dt="2022-01-06T13:52:09.012" v="248" actId="2696"/>
        <pc:sldMkLst>
          <pc:docMk/>
          <pc:sldMk cId="613466538" sldId="317"/>
        </pc:sldMkLst>
      </pc:sldChg>
      <pc:sldChg chg="modSp add mod">
        <pc:chgData name="Joseph Guadagno" userId="406ee4c95978c038" providerId="LiveId" clId="{B86FC381-4109-4E47-B37D-B5C6A5FEDDFB}" dt="2022-01-06T18:11:59.828" v="329" actId="3626"/>
        <pc:sldMkLst>
          <pc:docMk/>
          <pc:sldMk cId="4251040298" sldId="317"/>
        </pc:sldMkLst>
        <pc:spChg chg="mod">
          <ac:chgData name="Joseph Guadagno" userId="406ee4c95978c038" providerId="LiveId" clId="{B86FC381-4109-4E47-B37D-B5C6A5FEDDFB}" dt="2022-01-06T13:52:53.401" v="263" actId="20577"/>
          <ac:spMkLst>
            <pc:docMk/>
            <pc:sldMk cId="4251040298" sldId="317"/>
            <ac:spMk id="2" creationId="{AAE0C55F-C350-6044-946E-1714ACC51CAF}"/>
          </ac:spMkLst>
        </pc:spChg>
        <pc:spChg chg="mod">
          <ac:chgData name="Joseph Guadagno" userId="406ee4c95978c038" providerId="LiveId" clId="{B86FC381-4109-4E47-B37D-B5C6A5FEDDFB}" dt="2022-01-06T18:11:59.828" v="329" actId="3626"/>
          <ac:spMkLst>
            <pc:docMk/>
            <pc:sldMk cId="4251040298" sldId="317"/>
            <ac:spMk id="3" creationId="{6007E19C-D3ED-5443-836F-3FF709C8E10C}"/>
          </ac:spMkLst>
        </pc:spChg>
      </pc:sldChg>
      <pc:sldChg chg="modSp add mod">
        <pc:chgData name="Joseph Guadagno" userId="406ee4c95978c038" providerId="LiveId" clId="{B86FC381-4109-4E47-B37D-B5C6A5FEDDFB}" dt="2022-01-06T18:12:38.901" v="335" actId="115"/>
        <pc:sldMkLst>
          <pc:docMk/>
          <pc:sldMk cId="517277040" sldId="318"/>
        </pc:sldMkLst>
        <pc:spChg chg="mod">
          <ac:chgData name="Joseph Guadagno" userId="406ee4c95978c038" providerId="LiveId" clId="{B86FC381-4109-4E47-B37D-B5C6A5FEDDFB}" dt="2022-01-06T13:53:13.150" v="270" actId="20577"/>
          <ac:spMkLst>
            <pc:docMk/>
            <pc:sldMk cId="517277040" sldId="318"/>
            <ac:spMk id="2" creationId="{AAE0C55F-C350-6044-946E-1714ACC51CAF}"/>
          </ac:spMkLst>
        </pc:spChg>
        <pc:spChg chg="mod">
          <ac:chgData name="Joseph Guadagno" userId="406ee4c95978c038" providerId="LiveId" clId="{B86FC381-4109-4E47-B37D-B5C6A5FEDDFB}" dt="2022-01-06T18:12:38.901" v="335" actId="115"/>
          <ac:spMkLst>
            <pc:docMk/>
            <pc:sldMk cId="517277040" sldId="318"/>
            <ac:spMk id="3" creationId="{6007E19C-D3ED-5443-836F-3FF709C8E10C}"/>
          </ac:spMkLst>
        </pc:spChg>
      </pc:sldChg>
      <pc:sldChg chg="new del">
        <pc:chgData name="Joseph Guadagno" userId="406ee4c95978c038" providerId="LiveId" clId="{B86FC381-4109-4E47-B37D-B5C6A5FEDDFB}" dt="2022-01-06T13:52:09.702" v="249" actId="2696"/>
        <pc:sldMkLst>
          <pc:docMk/>
          <pc:sldMk cId="1297370540" sldId="318"/>
        </pc:sldMkLst>
      </pc:sldChg>
      <pc:sldChg chg="addSp modSp add mod">
        <pc:chgData name="Joseph Guadagno" userId="406ee4c95978c038" providerId="LiveId" clId="{B86FC381-4109-4E47-B37D-B5C6A5FEDDFB}" dt="2022-01-06T20:03:06.664" v="343" actId="27636"/>
        <pc:sldMkLst>
          <pc:docMk/>
          <pc:sldMk cId="1882219014" sldId="319"/>
        </pc:sldMkLst>
        <pc:spChg chg="mod">
          <ac:chgData name="Joseph Guadagno" userId="406ee4c95978c038" providerId="LiveId" clId="{B86FC381-4109-4E47-B37D-B5C6A5FEDDFB}" dt="2022-01-06T13:53:44.774" v="285" actId="20577"/>
          <ac:spMkLst>
            <pc:docMk/>
            <pc:sldMk cId="1882219014" sldId="319"/>
            <ac:spMk id="2" creationId="{AAE0C55F-C350-6044-946E-1714ACC51CAF}"/>
          </ac:spMkLst>
        </pc:spChg>
        <pc:spChg chg="mod">
          <ac:chgData name="Joseph Guadagno" userId="406ee4c95978c038" providerId="LiveId" clId="{B86FC381-4109-4E47-B37D-B5C6A5FEDDFB}" dt="2022-01-06T20:03:01.967" v="339" actId="27636"/>
          <ac:spMkLst>
            <pc:docMk/>
            <pc:sldMk cId="1882219014" sldId="319"/>
            <ac:spMk id="3" creationId="{6007E19C-D3ED-5443-836F-3FF709C8E10C}"/>
          </ac:spMkLst>
        </pc:spChg>
        <pc:spChg chg="add mod">
          <ac:chgData name="Joseph Guadagno" userId="406ee4c95978c038" providerId="LiveId" clId="{B86FC381-4109-4E47-B37D-B5C6A5FEDDFB}" dt="2022-01-06T18:09:41.567" v="323" actId="3626"/>
          <ac:spMkLst>
            <pc:docMk/>
            <pc:sldMk cId="1882219014" sldId="319"/>
            <ac:spMk id="5" creationId="{4DF39DBE-34CA-0244-8ABB-749AC8A3DADC}"/>
          </ac:spMkLst>
        </pc:spChg>
        <pc:spChg chg="add mod">
          <ac:chgData name="Joseph Guadagno" userId="406ee4c95978c038" providerId="LiveId" clId="{B86FC381-4109-4E47-B37D-B5C6A5FEDDFB}" dt="2022-01-06T20:03:06.664" v="343" actId="27636"/>
          <ac:spMkLst>
            <pc:docMk/>
            <pc:sldMk cId="1882219014" sldId="319"/>
            <ac:spMk id="6" creationId="{F4BFAB4F-7A9A-FF4F-9DCB-736038ECD231}"/>
          </ac:spMkLst>
        </pc:spChg>
        <pc:spChg chg="add mod">
          <ac:chgData name="Joseph Guadagno" userId="406ee4c95978c038" providerId="LiveId" clId="{B86FC381-4109-4E47-B37D-B5C6A5FEDDFB}" dt="2022-01-06T18:10:24.834" v="326" actId="3626"/>
          <ac:spMkLst>
            <pc:docMk/>
            <pc:sldMk cId="1882219014" sldId="319"/>
            <ac:spMk id="7" creationId="{AEDD29C7-196F-8149-BDD7-ED52DD5225BF}"/>
          </ac:spMkLst>
        </pc:spChg>
      </pc:sldChg>
      <pc:sldChg chg="new del">
        <pc:chgData name="Joseph Guadagno" userId="406ee4c95978c038" providerId="LiveId" clId="{B86FC381-4109-4E47-B37D-B5C6A5FEDDFB}" dt="2022-01-06T13:52:10.178" v="250" actId="2696"/>
        <pc:sldMkLst>
          <pc:docMk/>
          <pc:sldMk cId="2318295257" sldId="319"/>
        </pc:sldMkLst>
      </pc:sldChg>
    </pc:docChg>
  </pc:docChgLst>
  <pc:docChgLst>
    <pc:chgData name="Joseph Guadagno" userId="406ee4c95978c038" providerId="LiveId" clId="{9BF05426-1F31-9649-B1B6-EF806E63C2A3}"/>
    <pc:docChg chg="modSld">
      <pc:chgData name="Joseph Guadagno" userId="406ee4c95978c038" providerId="LiveId" clId="{9BF05426-1F31-9649-B1B6-EF806E63C2A3}" dt="2022-05-06T18:15:21.868" v="0" actId="767"/>
      <pc:docMkLst>
        <pc:docMk/>
      </pc:docMkLst>
      <pc:sldChg chg="addSp modSp">
        <pc:chgData name="Joseph Guadagno" userId="406ee4c95978c038" providerId="LiveId" clId="{9BF05426-1F31-9649-B1B6-EF806E63C2A3}" dt="2022-05-06T18:15:21.868" v="0" actId="767"/>
        <pc:sldMkLst>
          <pc:docMk/>
          <pc:sldMk cId="2584280759" sldId="257"/>
        </pc:sldMkLst>
        <pc:spChg chg="add mod">
          <ac:chgData name="Joseph Guadagno" userId="406ee4c95978c038" providerId="LiveId" clId="{9BF05426-1F31-9649-B1B6-EF806E63C2A3}" dt="2022-05-06T18:15:21.868" v="0" actId="767"/>
          <ac:spMkLst>
            <pc:docMk/>
            <pc:sldMk cId="2584280759" sldId="257"/>
            <ac:spMk id="4" creationId="{A5955F1E-B731-B9AD-453C-EBD92097CB12}"/>
          </ac:spMkLst>
        </pc:spChg>
      </pc:sldChg>
    </pc:docChg>
  </pc:docChgLst>
  <pc:docChgLst>
    <pc:chgData name="Joseph Guadagno" userId="406ee4c95978c038" providerId="LiveId" clId="{E6351D5B-AAFE-4C06-B66E-459F9A0814DF}"/>
    <pc:docChg chg="undo custSel addSld delSld modSld sldOrd addSection modSection">
      <pc:chgData name="Joseph Guadagno" userId="406ee4c95978c038" providerId="LiveId" clId="{E6351D5B-AAFE-4C06-B66E-459F9A0814DF}" dt="2022-01-02T20:38:47.486" v="5350" actId="403"/>
      <pc:docMkLst>
        <pc:docMk/>
      </pc:docMkLst>
      <pc:sldChg chg="modSp mod modAnim">
        <pc:chgData name="Joseph Guadagno" userId="406ee4c95978c038" providerId="LiveId" clId="{E6351D5B-AAFE-4C06-B66E-459F9A0814DF}" dt="2021-12-31T17:55:15.343" v="298"/>
        <pc:sldMkLst>
          <pc:docMk/>
          <pc:sldMk cId="1379418795" sldId="260"/>
        </pc:sldMkLst>
        <pc:spChg chg="mod">
          <ac:chgData name="Joseph Guadagno" userId="406ee4c95978c038" providerId="LiveId" clId="{E6351D5B-AAFE-4C06-B66E-459F9A0814DF}" dt="2021-12-31T17:53:05.516" v="294" actId="20577"/>
          <ac:spMkLst>
            <pc:docMk/>
            <pc:sldMk cId="1379418795" sldId="260"/>
            <ac:spMk id="3" creationId="{00000000-0000-0000-0000-000000000000}"/>
          </ac:spMkLst>
        </pc:spChg>
      </pc:sldChg>
      <pc:sldChg chg="modSp">
        <pc:chgData name="Joseph Guadagno" userId="406ee4c95978c038" providerId="LiveId" clId="{E6351D5B-AAFE-4C06-B66E-459F9A0814DF}" dt="2022-01-01T20:27:39.894" v="5337" actId="20577"/>
        <pc:sldMkLst>
          <pc:docMk/>
          <pc:sldMk cId="183243182" sldId="261"/>
        </pc:sldMkLst>
        <pc:graphicFrameChg chg="mod">
          <ac:chgData name="Joseph Guadagno" userId="406ee4c95978c038" providerId="LiveId" clId="{E6351D5B-AAFE-4C06-B66E-459F9A0814DF}" dt="2022-01-01T20:27:39.894" v="5337" actId="20577"/>
          <ac:graphicFrameMkLst>
            <pc:docMk/>
            <pc:sldMk cId="183243182" sldId="261"/>
            <ac:graphicFrameMk id="6" creationId="{73E8ABC4-B693-45AE-8340-E2899B73D16E}"/>
          </ac:graphicFrameMkLst>
        </pc:graphicFrameChg>
      </pc:sldChg>
      <pc:sldChg chg="delSp">
        <pc:chgData name="Joseph Guadagno" userId="406ee4c95978c038" providerId="LiveId" clId="{E6351D5B-AAFE-4C06-B66E-459F9A0814DF}" dt="2022-01-01T20:25:08.617" v="5324"/>
        <pc:sldMkLst>
          <pc:docMk/>
          <pc:sldMk cId="759722470" sldId="274"/>
        </pc:sldMkLst>
        <pc:graphicFrameChg chg="del">
          <ac:chgData name="Joseph Guadagno" userId="406ee4c95978c038" providerId="LiveId" clId="{E6351D5B-AAFE-4C06-B66E-459F9A0814DF}" dt="2022-01-01T20:25:08.617" v="5324"/>
          <ac:graphicFrameMkLst>
            <pc:docMk/>
            <pc:sldMk cId="759722470" sldId="274"/>
            <ac:graphicFrameMk id="4" creationId="{C858C82E-6AC2-4C4D-A246-2E3E512DFB61}"/>
          </ac:graphicFrameMkLst>
        </pc:graphicFrameChg>
      </pc:sldChg>
      <pc:sldChg chg="addSp delSp modSp new mod modNotesTx">
        <pc:chgData name="Joseph Guadagno" userId="406ee4c95978c038" providerId="LiveId" clId="{E6351D5B-AAFE-4C06-B66E-459F9A0814DF}" dt="2021-12-28T00:18:37.370" v="109"/>
        <pc:sldMkLst>
          <pc:docMk/>
          <pc:sldMk cId="2814662762" sldId="275"/>
        </pc:sldMkLst>
        <pc:spChg chg="mod">
          <ac:chgData name="Joseph Guadagno" userId="406ee4c95978c038" providerId="LiveId" clId="{E6351D5B-AAFE-4C06-B66E-459F9A0814DF}" dt="2021-12-28T00:17:04.411" v="103" actId="20577"/>
          <ac:spMkLst>
            <pc:docMk/>
            <pc:sldMk cId="2814662762" sldId="275"/>
            <ac:spMk id="2" creationId="{49F6E195-BF15-440D-BD60-410CC3EF65F4}"/>
          </ac:spMkLst>
        </pc:spChg>
        <pc:spChg chg="del">
          <ac:chgData name="Joseph Guadagno" userId="406ee4c95978c038" providerId="LiveId" clId="{E6351D5B-AAFE-4C06-B66E-459F9A0814DF}" dt="2021-12-28T00:18:13.815" v="104" actId="931"/>
          <ac:spMkLst>
            <pc:docMk/>
            <pc:sldMk cId="2814662762" sldId="275"/>
            <ac:spMk id="3" creationId="{E3340813-F41E-401B-88DF-2030E786614B}"/>
          </ac:spMkLst>
        </pc:spChg>
        <pc:spChg chg="add del">
          <ac:chgData name="Joseph Guadagno" userId="406ee4c95978c038" providerId="LiveId" clId="{E6351D5B-AAFE-4C06-B66E-459F9A0814DF}" dt="2021-12-28T00:18:35.618" v="108" actId="22"/>
          <ac:spMkLst>
            <pc:docMk/>
            <pc:sldMk cId="2814662762" sldId="275"/>
            <ac:spMk id="7" creationId="{ACB199C3-F098-48BB-93A5-993919D9D791}"/>
          </ac:spMkLst>
        </pc:spChg>
        <pc:picChg chg="add mod">
          <ac:chgData name="Joseph Guadagno" userId="406ee4c95978c038" providerId="LiveId" clId="{E6351D5B-AAFE-4C06-B66E-459F9A0814DF}" dt="2021-12-28T00:18:16.617" v="106" actId="962"/>
          <ac:picMkLst>
            <pc:docMk/>
            <pc:sldMk cId="2814662762" sldId="275"/>
            <ac:picMk id="5" creationId="{1A114F24-A376-4121-9647-52E10E30FCDE}"/>
          </ac:picMkLst>
        </pc:picChg>
      </pc:sldChg>
      <pc:sldChg chg="addSp delSp modSp new mod">
        <pc:chgData name="Joseph Guadagno" userId="406ee4c95978c038" providerId="LiveId" clId="{E6351D5B-AAFE-4C06-B66E-459F9A0814DF}" dt="2021-12-28T00:21:40.057" v="179" actId="403"/>
        <pc:sldMkLst>
          <pc:docMk/>
          <pc:sldMk cId="1817703731" sldId="276"/>
        </pc:sldMkLst>
        <pc:spChg chg="mod">
          <ac:chgData name="Joseph Guadagno" userId="406ee4c95978c038" providerId="LiveId" clId="{E6351D5B-AAFE-4C06-B66E-459F9A0814DF}" dt="2021-12-28T00:19:23.450" v="128" actId="20577"/>
          <ac:spMkLst>
            <pc:docMk/>
            <pc:sldMk cId="1817703731" sldId="276"/>
            <ac:spMk id="2" creationId="{6BC31408-B55A-4682-BEE1-D4D29A4EF27F}"/>
          </ac:spMkLst>
        </pc:spChg>
        <pc:spChg chg="add del mod">
          <ac:chgData name="Joseph Guadagno" userId="406ee4c95978c038" providerId="LiveId" clId="{E6351D5B-AAFE-4C06-B66E-459F9A0814DF}" dt="2021-12-28T00:21:40.057" v="179" actId="403"/>
          <ac:spMkLst>
            <pc:docMk/>
            <pc:sldMk cId="1817703731" sldId="276"/>
            <ac:spMk id="3" creationId="{29FCF24F-80F4-42C1-8C80-F161414EFDE6}"/>
          </ac:spMkLst>
        </pc:spChg>
        <pc:spChg chg="add del">
          <ac:chgData name="Joseph Guadagno" userId="406ee4c95978c038" providerId="LiveId" clId="{E6351D5B-AAFE-4C06-B66E-459F9A0814DF}" dt="2021-12-28T00:20:03.806" v="130"/>
          <ac:spMkLst>
            <pc:docMk/>
            <pc:sldMk cId="1817703731" sldId="276"/>
            <ac:spMk id="4" creationId="{41D3010F-7166-4209-9079-A4099780DD8A}"/>
          </ac:spMkLst>
        </pc:spChg>
        <pc:spChg chg="add del mod">
          <ac:chgData name="Joseph Guadagno" userId="406ee4c95978c038" providerId="LiveId" clId="{E6351D5B-AAFE-4C06-B66E-459F9A0814DF}" dt="2021-12-28T00:20:19.069" v="132"/>
          <ac:spMkLst>
            <pc:docMk/>
            <pc:sldMk cId="1817703731" sldId="276"/>
            <ac:spMk id="5" creationId="{1EB603EA-7792-4D23-B642-8F92BB259A0C}"/>
          </ac:spMkLst>
        </pc:spChg>
      </pc:sldChg>
      <pc:sldChg chg="addSp delSp modSp new mod modNotesTx">
        <pc:chgData name="Joseph Guadagno" userId="406ee4c95978c038" providerId="LiveId" clId="{E6351D5B-AAFE-4C06-B66E-459F9A0814DF}" dt="2022-01-01T20:16:26.447" v="5307" actId="12"/>
        <pc:sldMkLst>
          <pc:docMk/>
          <pc:sldMk cId="2102887697" sldId="277"/>
        </pc:sldMkLst>
        <pc:spChg chg="mod">
          <ac:chgData name="Joseph Guadagno" userId="406ee4c95978c038" providerId="LiveId" clId="{E6351D5B-AAFE-4C06-B66E-459F9A0814DF}" dt="2021-12-28T00:21:59.749" v="198" actId="20577"/>
          <ac:spMkLst>
            <pc:docMk/>
            <pc:sldMk cId="2102887697" sldId="277"/>
            <ac:spMk id="2" creationId="{006D14E9-61B2-4543-93B3-4A7D8943EAF0}"/>
          </ac:spMkLst>
        </pc:spChg>
        <pc:spChg chg="add del mod">
          <ac:chgData name="Joseph Guadagno" userId="406ee4c95978c038" providerId="LiveId" clId="{E6351D5B-AAFE-4C06-B66E-459F9A0814DF}" dt="2022-01-01T20:16:26.447" v="5307" actId="12"/>
          <ac:spMkLst>
            <pc:docMk/>
            <pc:sldMk cId="2102887697" sldId="277"/>
            <ac:spMk id="3" creationId="{EC92C2A5-FBCE-46EE-ADB3-D52C066E4579}"/>
          </ac:spMkLst>
        </pc:spChg>
        <pc:spChg chg="add del">
          <ac:chgData name="Joseph Guadagno" userId="406ee4c95978c038" providerId="LiveId" clId="{E6351D5B-AAFE-4C06-B66E-459F9A0814DF}" dt="2021-12-28T00:22:11.541" v="200"/>
          <ac:spMkLst>
            <pc:docMk/>
            <pc:sldMk cId="2102887697" sldId="277"/>
            <ac:spMk id="4" creationId="{362B0CBC-C662-406A-91BA-11D07F3D6435}"/>
          </ac:spMkLst>
        </pc:spChg>
        <pc:spChg chg="add del mod">
          <ac:chgData name="Joseph Guadagno" userId="406ee4c95978c038" providerId="LiveId" clId="{E6351D5B-AAFE-4C06-B66E-459F9A0814DF}" dt="2021-12-28T00:22:37.383" v="205"/>
          <ac:spMkLst>
            <pc:docMk/>
            <pc:sldMk cId="2102887697" sldId="277"/>
            <ac:spMk id="5" creationId="{F17BFB5C-FC62-4FEE-87EF-404791307A56}"/>
          </ac:spMkLst>
        </pc:spChg>
      </pc:sldChg>
      <pc:sldChg chg="modSp new del mod">
        <pc:chgData name="Joseph Guadagno" userId="406ee4c95978c038" providerId="LiveId" clId="{E6351D5B-AAFE-4C06-B66E-459F9A0814DF}" dt="2022-01-01T20:17:23.539" v="5311" actId="2696"/>
        <pc:sldMkLst>
          <pc:docMk/>
          <pc:sldMk cId="1516000721" sldId="278"/>
        </pc:sldMkLst>
        <pc:spChg chg="mod">
          <ac:chgData name="Joseph Guadagno" userId="406ee4c95978c038" providerId="LiveId" clId="{E6351D5B-AAFE-4C06-B66E-459F9A0814DF}" dt="2021-12-31T17:59:02.093" v="307" actId="20577"/>
          <ac:spMkLst>
            <pc:docMk/>
            <pc:sldMk cId="1516000721" sldId="278"/>
            <ac:spMk id="2" creationId="{221D8432-8234-4046-94B3-1C7231F27929}"/>
          </ac:spMkLst>
        </pc:spChg>
        <pc:spChg chg="mod">
          <ac:chgData name="Joseph Guadagno" userId="406ee4c95978c038" providerId="LiveId" clId="{E6351D5B-AAFE-4C06-B66E-459F9A0814DF}" dt="2021-12-31T17:59:22.099" v="327" actId="20577"/>
          <ac:spMkLst>
            <pc:docMk/>
            <pc:sldMk cId="1516000721" sldId="278"/>
            <ac:spMk id="3" creationId="{E8F72EB0-51A0-4179-A284-866046758777}"/>
          </ac:spMkLst>
        </pc:spChg>
      </pc:sldChg>
      <pc:sldChg chg="modSp new mod">
        <pc:chgData name="Joseph Guadagno" userId="406ee4c95978c038" providerId="LiveId" clId="{E6351D5B-AAFE-4C06-B66E-459F9A0814DF}" dt="2021-12-31T17:59:53.866" v="344" actId="20577"/>
        <pc:sldMkLst>
          <pc:docMk/>
          <pc:sldMk cId="2800095552" sldId="279"/>
        </pc:sldMkLst>
        <pc:spChg chg="mod">
          <ac:chgData name="Joseph Guadagno" userId="406ee4c95978c038" providerId="LiveId" clId="{E6351D5B-AAFE-4C06-B66E-459F9A0814DF}" dt="2021-12-31T17:59:53.866" v="344" actId="20577"/>
          <ac:spMkLst>
            <pc:docMk/>
            <pc:sldMk cId="2800095552" sldId="279"/>
            <ac:spMk id="2" creationId="{3F1F9589-86AF-44BB-B1D2-ECD975FB03F0}"/>
          </ac:spMkLst>
        </pc:spChg>
      </pc:sldChg>
      <pc:sldChg chg="modSp new mod">
        <pc:chgData name="Joseph Guadagno" userId="406ee4c95978c038" providerId="LiveId" clId="{E6351D5B-AAFE-4C06-B66E-459F9A0814DF}" dt="2021-12-31T18:00:26.411" v="375" actId="20577"/>
        <pc:sldMkLst>
          <pc:docMk/>
          <pc:sldMk cId="952050457" sldId="280"/>
        </pc:sldMkLst>
        <pc:spChg chg="mod">
          <ac:chgData name="Joseph Guadagno" userId="406ee4c95978c038" providerId="LiveId" clId="{E6351D5B-AAFE-4C06-B66E-459F9A0814DF}" dt="2021-12-31T18:00:18.028" v="352" actId="20577"/>
          <ac:spMkLst>
            <pc:docMk/>
            <pc:sldMk cId="952050457" sldId="280"/>
            <ac:spMk id="2" creationId="{A8157962-D780-4445-B9FE-0ABBDB77B056}"/>
          </ac:spMkLst>
        </pc:spChg>
        <pc:spChg chg="mod">
          <ac:chgData name="Joseph Guadagno" userId="406ee4c95978c038" providerId="LiveId" clId="{E6351D5B-AAFE-4C06-B66E-459F9A0814DF}" dt="2021-12-31T18:00:26.411" v="375" actId="20577"/>
          <ac:spMkLst>
            <pc:docMk/>
            <pc:sldMk cId="952050457" sldId="280"/>
            <ac:spMk id="3" creationId="{7EA545F2-5856-4BC3-B294-77BF90133B4A}"/>
          </ac:spMkLst>
        </pc:spChg>
      </pc:sldChg>
      <pc:sldChg chg="addSp delSp modSp new mod modAnim">
        <pc:chgData name="Joseph Guadagno" userId="406ee4c95978c038" providerId="LiveId" clId="{E6351D5B-AAFE-4C06-B66E-459F9A0814DF}" dt="2021-12-31T18:26:27.274" v="637" actId="20577"/>
        <pc:sldMkLst>
          <pc:docMk/>
          <pc:sldMk cId="2777476820" sldId="281"/>
        </pc:sldMkLst>
        <pc:spChg chg="mod">
          <ac:chgData name="Joseph Guadagno" userId="406ee4c95978c038" providerId="LiveId" clId="{E6351D5B-AAFE-4C06-B66E-459F9A0814DF}" dt="2021-12-31T18:26:27.274" v="637" actId="20577"/>
          <ac:spMkLst>
            <pc:docMk/>
            <pc:sldMk cId="2777476820" sldId="281"/>
            <ac:spMk id="2" creationId="{99FB4140-3C2A-4F1E-8EE6-37999C3BD193}"/>
          </ac:spMkLst>
        </pc:spChg>
        <pc:spChg chg="del">
          <ac:chgData name="Joseph Guadagno" userId="406ee4c95978c038" providerId="LiveId" clId="{E6351D5B-AAFE-4C06-B66E-459F9A0814DF}" dt="2021-12-31T18:12:15.387" v="405" actId="931"/>
          <ac:spMkLst>
            <pc:docMk/>
            <pc:sldMk cId="2777476820" sldId="281"/>
            <ac:spMk id="3" creationId="{66C370B9-287E-4EE4-BC3B-22CB209C3C66}"/>
          </ac:spMkLst>
        </pc:spChg>
        <pc:picChg chg="add mod">
          <ac:chgData name="Joseph Guadagno" userId="406ee4c95978c038" providerId="LiveId" clId="{E6351D5B-AAFE-4C06-B66E-459F9A0814DF}" dt="2021-12-31T18:13:13.279" v="454" actId="962"/>
          <ac:picMkLst>
            <pc:docMk/>
            <pc:sldMk cId="2777476820" sldId="281"/>
            <ac:picMk id="5" creationId="{D17DF613-8097-4785-BB6B-E1155F1B3B8F}"/>
          </ac:picMkLst>
        </pc:picChg>
        <pc:picChg chg="add mod">
          <ac:chgData name="Joseph Guadagno" userId="406ee4c95978c038" providerId="LiveId" clId="{E6351D5B-AAFE-4C06-B66E-459F9A0814DF}" dt="2021-12-31T18:13:34.514" v="528" actId="962"/>
          <ac:picMkLst>
            <pc:docMk/>
            <pc:sldMk cId="2777476820" sldId="281"/>
            <ac:picMk id="7" creationId="{A5395E91-01E0-46CB-94EB-862E3A1215CA}"/>
          </ac:picMkLst>
        </pc:picChg>
        <pc:picChg chg="add mod">
          <ac:chgData name="Joseph Guadagno" userId="406ee4c95978c038" providerId="LiveId" clId="{E6351D5B-AAFE-4C06-B66E-459F9A0814DF}" dt="2021-12-31T18:13:49.725" v="608" actId="962"/>
          <ac:picMkLst>
            <pc:docMk/>
            <pc:sldMk cId="2777476820" sldId="281"/>
            <ac:picMk id="9" creationId="{BD54BD56-7AD3-4281-B52C-205F5A05389F}"/>
          </ac:picMkLst>
        </pc:picChg>
      </pc:sldChg>
      <pc:sldChg chg="addSp delSp modSp new mod">
        <pc:chgData name="Joseph Guadagno" userId="406ee4c95978c038" providerId="LiveId" clId="{E6351D5B-AAFE-4C06-B66E-459F9A0814DF}" dt="2021-12-31T18:18:13.865" v="629" actId="962"/>
        <pc:sldMkLst>
          <pc:docMk/>
          <pc:sldMk cId="1935060466" sldId="282"/>
        </pc:sldMkLst>
        <pc:spChg chg="mod">
          <ac:chgData name="Joseph Guadagno" userId="406ee4c95978c038" providerId="LiveId" clId="{E6351D5B-AAFE-4C06-B66E-459F9A0814DF}" dt="2021-12-31T18:14:39.739" v="626" actId="20577"/>
          <ac:spMkLst>
            <pc:docMk/>
            <pc:sldMk cId="1935060466" sldId="282"/>
            <ac:spMk id="2" creationId="{1F08C7D4-9F18-4EAB-AEEF-500C33B6AC5E}"/>
          </ac:spMkLst>
        </pc:spChg>
        <pc:spChg chg="del">
          <ac:chgData name="Joseph Guadagno" userId="406ee4c95978c038" providerId="LiveId" clId="{E6351D5B-AAFE-4C06-B66E-459F9A0814DF}" dt="2021-12-31T18:18:12.355" v="627" actId="931"/>
          <ac:spMkLst>
            <pc:docMk/>
            <pc:sldMk cId="1935060466" sldId="282"/>
            <ac:spMk id="3" creationId="{BDDCF7E5-5F52-41C0-BD83-E713A2F817DC}"/>
          </ac:spMkLst>
        </pc:spChg>
        <pc:picChg chg="add mod">
          <ac:chgData name="Joseph Guadagno" userId="406ee4c95978c038" providerId="LiveId" clId="{E6351D5B-AAFE-4C06-B66E-459F9A0814DF}" dt="2021-12-31T18:18:13.865" v="629" actId="962"/>
          <ac:picMkLst>
            <pc:docMk/>
            <pc:sldMk cId="1935060466" sldId="282"/>
            <ac:picMk id="5" creationId="{08F86537-E720-46C0-9C2A-D9E208AB27A3}"/>
          </ac:picMkLst>
        </pc:picChg>
      </pc:sldChg>
      <pc:sldChg chg="addSp delSp modSp new mod modAnim">
        <pc:chgData name="Joseph Guadagno" userId="406ee4c95978c038" providerId="LiveId" clId="{E6351D5B-AAFE-4C06-B66E-459F9A0814DF}" dt="2021-12-31T18:31:50.983" v="864" actId="962"/>
        <pc:sldMkLst>
          <pc:docMk/>
          <pc:sldMk cId="1050173226" sldId="283"/>
        </pc:sldMkLst>
        <pc:spChg chg="mod">
          <ac:chgData name="Joseph Guadagno" userId="406ee4c95978c038" providerId="LiveId" clId="{E6351D5B-AAFE-4C06-B66E-459F9A0814DF}" dt="2021-12-31T18:26:42.907" v="661" actId="20577"/>
          <ac:spMkLst>
            <pc:docMk/>
            <pc:sldMk cId="1050173226" sldId="283"/>
            <ac:spMk id="2" creationId="{ED60A47C-6025-4F40-91DB-205BB351AE60}"/>
          </ac:spMkLst>
        </pc:spChg>
        <pc:spChg chg="del">
          <ac:chgData name="Joseph Guadagno" userId="406ee4c95978c038" providerId="LiveId" clId="{E6351D5B-AAFE-4C06-B66E-459F9A0814DF}" dt="2021-12-31T18:29:06.709" v="662" actId="931"/>
          <ac:spMkLst>
            <pc:docMk/>
            <pc:sldMk cId="1050173226" sldId="283"/>
            <ac:spMk id="3" creationId="{751280C2-977D-4E7E-8823-A2737E685F7A}"/>
          </ac:spMkLst>
        </pc:spChg>
        <pc:picChg chg="add mod">
          <ac:chgData name="Joseph Guadagno" userId="406ee4c95978c038" providerId="LiveId" clId="{E6351D5B-AAFE-4C06-B66E-459F9A0814DF}" dt="2021-12-31T18:31:17.115" v="746" actId="962"/>
          <ac:picMkLst>
            <pc:docMk/>
            <pc:sldMk cId="1050173226" sldId="283"/>
            <ac:picMk id="5" creationId="{973A50D1-B20F-4F92-AD96-45A1EAAC01EA}"/>
          </ac:picMkLst>
        </pc:picChg>
        <pc:picChg chg="add mod">
          <ac:chgData name="Joseph Guadagno" userId="406ee4c95978c038" providerId="LiveId" clId="{E6351D5B-AAFE-4C06-B66E-459F9A0814DF}" dt="2021-12-31T18:31:50.983" v="864" actId="962"/>
          <ac:picMkLst>
            <pc:docMk/>
            <pc:sldMk cId="1050173226" sldId="283"/>
            <ac:picMk id="7" creationId="{EEB7B3F3-342A-466C-BA71-720DD60A3879}"/>
          </ac:picMkLst>
        </pc:picChg>
        <pc:picChg chg="add mod">
          <ac:chgData name="Joseph Guadagno" userId="406ee4c95978c038" providerId="LiveId" clId="{E6351D5B-AAFE-4C06-B66E-459F9A0814DF}" dt="2021-12-31T18:31:31.870" v="800" actId="962"/>
          <ac:picMkLst>
            <pc:docMk/>
            <pc:sldMk cId="1050173226" sldId="283"/>
            <ac:picMk id="9" creationId="{BBE4DB56-A1FA-4F5B-8D15-3FCE0E7B346E}"/>
          </ac:picMkLst>
        </pc:picChg>
      </pc:sldChg>
      <pc:sldChg chg="addSp delSp modSp new mod setBg">
        <pc:chgData name="Joseph Guadagno" userId="406ee4c95978c038" providerId="LiveId" clId="{E6351D5B-AAFE-4C06-B66E-459F9A0814DF}" dt="2022-01-01T20:17:00.080" v="5310" actId="13242"/>
        <pc:sldMkLst>
          <pc:docMk/>
          <pc:sldMk cId="1497635943" sldId="284"/>
        </pc:sldMkLst>
        <pc:spChg chg="mod">
          <ac:chgData name="Joseph Guadagno" userId="406ee4c95978c038" providerId="LiveId" clId="{E6351D5B-AAFE-4C06-B66E-459F9A0814DF}" dt="2021-12-31T18:36:00.194" v="906" actId="26606"/>
          <ac:spMkLst>
            <pc:docMk/>
            <pc:sldMk cId="1497635943" sldId="284"/>
            <ac:spMk id="2" creationId="{209CE48E-9EAB-4914-9C73-671F6D15B2EA}"/>
          </ac:spMkLst>
        </pc:spChg>
        <pc:spChg chg="del">
          <ac:chgData name="Joseph Guadagno" userId="406ee4c95978c038" providerId="LiveId" clId="{E6351D5B-AAFE-4C06-B66E-459F9A0814DF}" dt="2021-12-31T18:34:50.549" v="866"/>
          <ac:spMkLst>
            <pc:docMk/>
            <pc:sldMk cId="1497635943" sldId="284"/>
            <ac:spMk id="3" creationId="{1C74669D-802A-41C3-AAA5-10B1999E4D87}"/>
          </ac:spMkLst>
        </pc:spChg>
        <pc:spChg chg="add del">
          <ac:chgData name="Joseph Guadagno" userId="406ee4c95978c038" providerId="LiveId" clId="{E6351D5B-AAFE-4C06-B66E-459F9A0814DF}" dt="2021-12-31T18:36:00.194" v="906" actId="26606"/>
          <ac:spMkLst>
            <pc:docMk/>
            <pc:sldMk cId="1497635943" sldId="284"/>
            <ac:spMk id="9" creationId="{42285737-90EE-47DC-AC80-8AE156B11969}"/>
          </ac:spMkLst>
        </pc:spChg>
        <pc:grpChg chg="add del">
          <ac:chgData name="Joseph Guadagno" userId="406ee4c95978c038" providerId="LiveId" clId="{E6351D5B-AAFE-4C06-B66E-459F9A0814DF}" dt="2021-12-31T18:36:00.194" v="906" actId="26606"/>
          <ac:grpSpMkLst>
            <pc:docMk/>
            <pc:sldMk cId="1497635943" sldId="284"/>
            <ac:grpSpMk id="11" creationId="{B57BDC17-F1B3-455F-BBF1-680AA1F25C06}"/>
          </ac:grpSpMkLst>
        </pc:grpChg>
        <pc:graphicFrameChg chg="add mod modGraphic">
          <ac:chgData name="Joseph Guadagno" userId="406ee4c95978c038" providerId="LiveId" clId="{E6351D5B-AAFE-4C06-B66E-459F9A0814DF}" dt="2022-01-01T20:17:00.080" v="5310" actId="13242"/>
          <ac:graphicFrameMkLst>
            <pc:docMk/>
            <pc:sldMk cId="1497635943" sldId="284"/>
            <ac:graphicFrameMk id="4" creationId="{BE223026-EBC4-471D-8EDF-A1F84AE0DFF5}"/>
          </ac:graphicFrameMkLst>
        </pc:graphicFrameChg>
      </pc:sldChg>
      <pc:sldChg chg="addSp delSp modSp new mod modNotesTx">
        <pc:chgData name="Joseph Guadagno" userId="406ee4c95978c038" providerId="LiveId" clId="{E6351D5B-AAFE-4C06-B66E-459F9A0814DF}" dt="2022-01-02T20:36:00.673" v="5341"/>
        <pc:sldMkLst>
          <pc:docMk/>
          <pc:sldMk cId="1454965360" sldId="285"/>
        </pc:sldMkLst>
        <pc:spChg chg="mod">
          <ac:chgData name="Joseph Guadagno" userId="406ee4c95978c038" providerId="LiveId" clId="{E6351D5B-AAFE-4C06-B66E-459F9A0814DF}" dt="2021-12-31T19:14:12.637" v="1019" actId="962"/>
          <ac:spMkLst>
            <pc:docMk/>
            <pc:sldMk cId="1454965360" sldId="285"/>
            <ac:spMk id="2" creationId="{62B4BBFB-9A22-4207-A7BB-C040E64CA26E}"/>
          </ac:spMkLst>
        </pc:spChg>
        <pc:spChg chg="del">
          <ac:chgData name="Joseph Guadagno" userId="406ee4c95978c038" providerId="LiveId" clId="{E6351D5B-AAFE-4C06-B66E-459F9A0814DF}" dt="2021-12-31T19:13:51.662" v="965" actId="931"/>
          <ac:spMkLst>
            <pc:docMk/>
            <pc:sldMk cId="1454965360" sldId="285"/>
            <ac:spMk id="3" creationId="{01C76B27-F872-46C1-97C1-1D64B8C71F21}"/>
          </ac:spMkLst>
        </pc:spChg>
        <pc:picChg chg="add mod">
          <ac:chgData name="Joseph Guadagno" userId="406ee4c95978c038" providerId="LiveId" clId="{E6351D5B-AAFE-4C06-B66E-459F9A0814DF}" dt="2021-12-31T19:14:12.637" v="1019" actId="962"/>
          <ac:picMkLst>
            <pc:docMk/>
            <pc:sldMk cId="1454965360" sldId="285"/>
            <ac:picMk id="5" creationId="{FF8EAB60-E647-49F8-8ECD-CF4043D71E08}"/>
          </ac:picMkLst>
        </pc:picChg>
      </pc:sldChg>
      <pc:sldChg chg="addSp delSp modSp new mod modNotesTx">
        <pc:chgData name="Joseph Guadagno" userId="406ee4c95978c038" providerId="LiveId" clId="{E6351D5B-AAFE-4C06-B66E-459F9A0814DF}" dt="2021-12-31T19:27:12.253" v="1127" actId="962"/>
        <pc:sldMkLst>
          <pc:docMk/>
          <pc:sldMk cId="634980733" sldId="286"/>
        </pc:sldMkLst>
        <pc:spChg chg="mod">
          <ac:chgData name="Joseph Guadagno" userId="406ee4c95978c038" providerId="LiveId" clId="{E6351D5B-AAFE-4C06-B66E-459F9A0814DF}" dt="2021-12-31T19:18:56.807" v="1039" actId="20577"/>
          <ac:spMkLst>
            <pc:docMk/>
            <pc:sldMk cId="634980733" sldId="286"/>
            <ac:spMk id="2" creationId="{F4ED4E99-E4BB-4BB9-A1A7-29DEA90BDC15}"/>
          </ac:spMkLst>
        </pc:spChg>
        <pc:spChg chg="del">
          <ac:chgData name="Joseph Guadagno" userId="406ee4c95978c038" providerId="LiveId" clId="{E6351D5B-AAFE-4C06-B66E-459F9A0814DF}" dt="2021-12-31T19:27:10.971" v="1125" actId="931"/>
          <ac:spMkLst>
            <pc:docMk/>
            <pc:sldMk cId="634980733" sldId="286"/>
            <ac:spMk id="3" creationId="{58CA390B-568F-4DDC-88C9-1ECA24EAE9D5}"/>
          </ac:spMkLst>
        </pc:spChg>
        <pc:picChg chg="add mod">
          <ac:chgData name="Joseph Guadagno" userId="406ee4c95978c038" providerId="LiveId" clId="{E6351D5B-AAFE-4C06-B66E-459F9A0814DF}" dt="2021-12-31T19:27:12.253" v="1127" actId="962"/>
          <ac:picMkLst>
            <pc:docMk/>
            <pc:sldMk cId="634980733" sldId="286"/>
            <ac:picMk id="5" creationId="{80055B19-7F29-4B3F-B673-2942A11B562E}"/>
          </ac:picMkLst>
        </pc:picChg>
      </pc:sldChg>
      <pc:sldChg chg="addSp delSp modSp add mod modAnim modNotesTx">
        <pc:chgData name="Joseph Guadagno" userId="406ee4c95978c038" providerId="LiveId" clId="{E6351D5B-AAFE-4C06-B66E-459F9A0814DF}" dt="2021-12-31T19:30:16.867" v="1147"/>
        <pc:sldMkLst>
          <pc:docMk/>
          <pc:sldMk cId="3638193787" sldId="287"/>
        </pc:sldMkLst>
        <pc:spChg chg="del">
          <ac:chgData name="Joseph Guadagno" userId="406ee4c95978c038" providerId="LiveId" clId="{E6351D5B-AAFE-4C06-B66E-459F9A0814DF}" dt="2021-12-31T19:27:27.925" v="1128" actId="931"/>
          <ac:spMkLst>
            <pc:docMk/>
            <pc:sldMk cId="3638193787" sldId="287"/>
            <ac:spMk id="3" creationId="{58CA390B-568F-4DDC-88C9-1ECA24EAE9D5}"/>
          </ac:spMkLst>
        </pc:spChg>
        <pc:picChg chg="add mod">
          <ac:chgData name="Joseph Guadagno" userId="406ee4c95978c038" providerId="LiveId" clId="{E6351D5B-AAFE-4C06-B66E-459F9A0814DF}" dt="2021-12-31T19:29:22.058" v="1141" actId="962"/>
          <ac:picMkLst>
            <pc:docMk/>
            <pc:sldMk cId="3638193787" sldId="287"/>
            <ac:picMk id="5" creationId="{51A096B6-3B1D-48CC-82D4-675B0CCF0AC0}"/>
          </ac:picMkLst>
        </pc:picChg>
        <pc:picChg chg="add mod">
          <ac:chgData name="Joseph Guadagno" userId="406ee4c95978c038" providerId="LiveId" clId="{E6351D5B-AAFE-4C06-B66E-459F9A0814DF}" dt="2021-12-31T19:28:59.140" v="1133" actId="962"/>
          <ac:picMkLst>
            <pc:docMk/>
            <pc:sldMk cId="3638193787" sldId="287"/>
            <ac:picMk id="7" creationId="{F0B0CBA4-FE9A-4B7D-975F-B187F5A52EC7}"/>
          </ac:picMkLst>
        </pc:picChg>
      </pc:sldChg>
      <pc:sldChg chg="modSp new mod modAnim modNotesTx">
        <pc:chgData name="Joseph Guadagno" userId="406ee4c95978c038" providerId="LiveId" clId="{E6351D5B-AAFE-4C06-B66E-459F9A0814DF}" dt="2022-01-02T20:38:29.167" v="5346" actId="403"/>
        <pc:sldMkLst>
          <pc:docMk/>
          <pc:sldMk cId="1014942227" sldId="288"/>
        </pc:sldMkLst>
        <pc:spChg chg="mod">
          <ac:chgData name="Joseph Guadagno" userId="406ee4c95978c038" providerId="LiveId" clId="{E6351D5B-AAFE-4C06-B66E-459F9A0814DF}" dt="2021-12-31T19:46:23.237" v="1193" actId="20577"/>
          <ac:spMkLst>
            <pc:docMk/>
            <pc:sldMk cId="1014942227" sldId="288"/>
            <ac:spMk id="2" creationId="{EB7B5C81-3496-4F57-9414-BEE6EF078E8B}"/>
          </ac:spMkLst>
        </pc:spChg>
        <pc:spChg chg="mod">
          <ac:chgData name="Joseph Guadagno" userId="406ee4c95978c038" providerId="LiveId" clId="{E6351D5B-AAFE-4C06-B66E-459F9A0814DF}" dt="2022-01-02T20:38:29.167" v="5346" actId="403"/>
          <ac:spMkLst>
            <pc:docMk/>
            <pc:sldMk cId="1014942227" sldId="288"/>
            <ac:spMk id="3" creationId="{3E0C88A7-A1CE-4A37-BB61-9C1C5A8DA0C4}"/>
          </ac:spMkLst>
        </pc:spChg>
      </pc:sldChg>
      <pc:sldChg chg="addSp delSp modSp new mod modNotesTx">
        <pc:chgData name="Joseph Guadagno" userId="406ee4c95978c038" providerId="LiveId" clId="{E6351D5B-AAFE-4C06-B66E-459F9A0814DF}" dt="2021-12-31T20:01:43.460" v="1880" actId="20577"/>
        <pc:sldMkLst>
          <pc:docMk/>
          <pc:sldMk cId="2657341806" sldId="289"/>
        </pc:sldMkLst>
        <pc:spChg chg="mod">
          <ac:chgData name="Joseph Guadagno" userId="406ee4c95978c038" providerId="LiveId" clId="{E6351D5B-AAFE-4C06-B66E-459F9A0814DF}" dt="2021-12-31T19:56:49.382" v="1550" actId="20577"/>
          <ac:spMkLst>
            <pc:docMk/>
            <pc:sldMk cId="2657341806" sldId="289"/>
            <ac:spMk id="2" creationId="{9AB7B028-AC28-45E0-8570-1D2620BE6203}"/>
          </ac:spMkLst>
        </pc:spChg>
        <pc:spChg chg="del">
          <ac:chgData name="Joseph Guadagno" userId="406ee4c95978c038" providerId="LiveId" clId="{E6351D5B-AAFE-4C06-B66E-459F9A0814DF}" dt="2021-12-31T19:57:42.006" v="1551" actId="931"/>
          <ac:spMkLst>
            <pc:docMk/>
            <pc:sldMk cId="2657341806" sldId="289"/>
            <ac:spMk id="3" creationId="{33D27C9B-046C-4943-93DC-E92CFEDFDD8F}"/>
          </ac:spMkLst>
        </pc:spChg>
        <pc:spChg chg="add mod">
          <ac:chgData name="Joseph Guadagno" userId="406ee4c95978c038" providerId="LiveId" clId="{E6351D5B-AAFE-4C06-B66E-459F9A0814DF}" dt="2021-12-31T19:59:54.192" v="1642" actId="1076"/>
          <ac:spMkLst>
            <pc:docMk/>
            <pc:sldMk cId="2657341806" sldId="289"/>
            <ac:spMk id="6" creationId="{08E58957-C3B3-4239-B27A-82977DE8E2F6}"/>
          </ac:spMkLst>
        </pc:spChg>
        <pc:picChg chg="add mod">
          <ac:chgData name="Joseph Guadagno" userId="406ee4c95978c038" providerId="LiveId" clId="{E6351D5B-AAFE-4C06-B66E-459F9A0814DF}" dt="2021-12-31T19:58:05.308" v="1635" actId="962"/>
          <ac:picMkLst>
            <pc:docMk/>
            <pc:sldMk cId="2657341806" sldId="289"/>
            <ac:picMk id="5" creationId="{E1E78E9F-1037-44E1-BA67-7A1802146831}"/>
          </ac:picMkLst>
        </pc:picChg>
      </pc:sldChg>
      <pc:sldChg chg="addSp delSp modSp new mod modClrScheme chgLayout">
        <pc:chgData name="Joseph Guadagno" userId="406ee4c95978c038" providerId="LiveId" clId="{E6351D5B-AAFE-4C06-B66E-459F9A0814DF}" dt="2021-12-31T19:54:32.581" v="1532" actId="20577"/>
        <pc:sldMkLst>
          <pc:docMk/>
          <pc:sldMk cId="211175116" sldId="290"/>
        </pc:sldMkLst>
        <pc:spChg chg="del mod ord">
          <ac:chgData name="Joseph Guadagno" userId="406ee4c95978c038" providerId="LiveId" clId="{E6351D5B-AAFE-4C06-B66E-459F9A0814DF}" dt="2021-12-31T19:53:59.119" v="1511" actId="700"/>
          <ac:spMkLst>
            <pc:docMk/>
            <pc:sldMk cId="211175116" sldId="290"/>
            <ac:spMk id="2" creationId="{BB67BD74-27F2-4E8A-9359-52FA30FF440C}"/>
          </ac:spMkLst>
        </pc:spChg>
        <pc:spChg chg="del mod ord">
          <ac:chgData name="Joseph Guadagno" userId="406ee4c95978c038" providerId="LiveId" clId="{E6351D5B-AAFE-4C06-B66E-459F9A0814DF}" dt="2021-12-31T19:53:59.119" v="1511" actId="700"/>
          <ac:spMkLst>
            <pc:docMk/>
            <pc:sldMk cId="211175116" sldId="290"/>
            <ac:spMk id="3" creationId="{1A30812C-A59D-4F09-9E84-F2E3D03E1A00}"/>
          </ac:spMkLst>
        </pc:spChg>
        <pc:spChg chg="add mod ord">
          <ac:chgData name="Joseph Guadagno" userId="406ee4c95978c038" providerId="LiveId" clId="{E6351D5B-AAFE-4C06-B66E-459F9A0814DF}" dt="2021-12-31T19:54:03.892" v="1518" actId="20577"/>
          <ac:spMkLst>
            <pc:docMk/>
            <pc:sldMk cId="211175116" sldId="290"/>
            <ac:spMk id="4" creationId="{AA719DD5-8C9D-4A95-884A-4129F0DC5D4B}"/>
          </ac:spMkLst>
        </pc:spChg>
        <pc:spChg chg="add mod ord">
          <ac:chgData name="Joseph Guadagno" userId="406ee4c95978c038" providerId="LiveId" clId="{E6351D5B-AAFE-4C06-B66E-459F9A0814DF}" dt="2021-12-31T19:54:32.581" v="1532" actId="20577"/>
          <ac:spMkLst>
            <pc:docMk/>
            <pc:sldMk cId="211175116" sldId="290"/>
            <ac:spMk id="5" creationId="{9BEEF1ED-C905-4BA0-8075-B9803E0CB197}"/>
          </ac:spMkLst>
        </pc:spChg>
      </pc:sldChg>
      <pc:sldChg chg="addSp modSp new mod modAnim modNotesTx">
        <pc:chgData name="Joseph Guadagno" userId="406ee4c95978c038" providerId="LiveId" clId="{E6351D5B-AAFE-4C06-B66E-459F9A0814DF}" dt="2022-01-02T20:38:17.901" v="5344" actId="403"/>
        <pc:sldMkLst>
          <pc:docMk/>
          <pc:sldMk cId="2461121191" sldId="291"/>
        </pc:sldMkLst>
        <pc:spChg chg="mod">
          <ac:chgData name="Joseph Guadagno" userId="406ee4c95978c038" providerId="LiveId" clId="{E6351D5B-AAFE-4C06-B66E-459F9A0814DF}" dt="2021-12-31T20:05:41.540" v="2055" actId="20577"/>
          <ac:spMkLst>
            <pc:docMk/>
            <pc:sldMk cId="2461121191" sldId="291"/>
            <ac:spMk id="2" creationId="{910A193C-924A-4085-B8BE-E454E209906C}"/>
          </ac:spMkLst>
        </pc:spChg>
        <pc:spChg chg="mod">
          <ac:chgData name="Joseph Guadagno" userId="406ee4c95978c038" providerId="LiveId" clId="{E6351D5B-AAFE-4C06-B66E-459F9A0814DF}" dt="2022-01-02T20:38:17.901" v="5344" actId="403"/>
          <ac:spMkLst>
            <pc:docMk/>
            <pc:sldMk cId="2461121191" sldId="291"/>
            <ac:spMk id="3" creationId="{F7728831-7E3D-4614-AF41-A9F2AA1A748F}"/>
          </ac:spMkLst>
        </pc:spChg>
        <pc:spChg chg="add mod">
          <ac:chgData name="Joseph Guadagno" userId="406ee4c95978c038" providerId="LiveId" clId="{E6351D5B-AAFE-4C06-B66E-459F9A0814DF}" dt="2022-01-01T17:51:44.944" v="2698" actId="1076"/>
          <ac:spMkLst>
            <pc:docMk/>
            <pc:sldMk cId="2461121191" sldId="291"/>
            <ac:spMk id="4" creationId="{5B8A9D6A-DE15-4B00-AB47-6F3F67A43634}"/>
          </ac:spMkLst>
        </pc:spChg>
      </pc:sldChg>
      <pc:sldChg chg="modSp new mod modNotesTx">
        <pc:chgData name="Joseph Guadagno" userId="406ee4c95978c038" providerId="LiveId" clId="{E6351D5B-AAFE-4C06-B66E-459F9A0814DF}" dt="2022-01-02T20:38:39.737" v="5348" actId="403"/>
        <pc:sldMkLst>
          <pc:docMk/>
          <pc:sldMk cId="3877770190" sldId="292"/>
        </pc:sldMkLst>
        <pc:spChg chg="mod">
          <ac:chgData name="Joseph Guadagno" userId="406ee4c95978c038" providerId="LiveId" clId="{E6351D5B-AAFE-4C06-B66E-459F9A0814DF}" dt="2022-01-01T00:38:30.514" v="2405" actId="20577"/>
          <ac:spMkLst>
            <pc:docMk/>
            <pc:sldMk cId="3877770190" sldId="292"/>
            <ac:spMk id="2" creationId="{FA02C823-4902-4721-8BFD-1FDFC24CB6EB}"/>
          </ac:spMkLst>
        </pc:spChg>
        <pc:spChg chg="mod">
          <ac:chgData name="Joseph Guadagno" userId="406ee4c95978c038" providerId="LiveId" clId="{E6351D5B-AAFE-4C06-B66E-459F9A0814DF}" dt="2022-01-02T20:38:39.737" v="5348" actId="403"/>
          <ac:spMkLst>
            <pc:docMk/>
            <pc:sldMk cId="3877770190" sldId="292"/>
            <ac:spMk id="3" creationId="{21EB204D-AAD4-4726-8D43-1BD0D52229B7}"/>
          </ac:spMkLst>
        </pc:spChg>
      </pc:sldChg>
      <pc:sldChg chg="modSp new mod ord">
        <pc:chgData name="Joseph Guadagno" userId="406ee4c95978c038" providerId="LiveId" clId="{E6351D5B-AAFE-4C06-B66E-459F9A0814DF}" dt="2022-01-01T00:38:09.127" v="2375"/>
        <pc:sldMkLst>
          <pc:docMk/>
          <pc:sldMk cId="3085412766" sldId="293"/>
        </pc:sldMkLst>
        <pc:spChg chg="mod">
          <ac:chgData name="Joseph Guadagno" userId="406ee4c95978c038" providerId="LiveId" clId="{E6351D5B-AAFE-4C06-B66E-459F9A0814DF}" dt="2022-01-01T00:37:14.236" v="2361" actId="20577"/>
          <ac:spMkLst>
            <pc:docMk/>
            <pc:sldMk cId="3085412766" sldId="293"/>
            <ac:spMk id="2" creationId="{04B44D68-8B33-49F1-8DAA-5704885B9582}"/>
          </ac:spMkLst>
        </pc:spChg>
        <pc:spChg chg="mod">
          <ac:chgData name="Joseph Guadagno" userId="406ee4c95978c038" providerId="LiveId" clId="{E6351D5B-AAFE-4C06-B66E-459F9A0814DF}" dt="2022-01-01T00:37:18.898" v="2373" actId="20577"/>
          <ac:spMkLst>
            <pc:docMk/>
            <pc:sldMk cId="3085412766" sldId="293"/>
            <ac:spMk id="3" creationId="{7B56994E-D87E-4083-A4E2-F1C874AFA59F}"/>
          </ac:spMkLst>
        </pc:spChg>
      </pc:sldChg>
      <pc:sldChg chg="addSp delSp modSp new mod">
        <pc:chgData name="Joseph Guadagno" userId="406ee4c95978c038" providerId="LiveId" clId="{E6351D5B-AAFE-4C06-B66E-459F9A0814DF}" dt="2022-01-01T00:45:41.214" v="2555" actId="931"/>
        <pc:sldMkLst>
          <pc:docMk/>
          <pc:sldMk cId="3163024740" sldId="294"/>
        </pc:sldMkLst>
        <pc:spChg chg="mod">
          <ac:chgData name="Joseph Guadagno" userId="406ee4c95978c038" providerId="LiveId" clId="{E6351D5B-AAFE-4C06-B66E-459F9A0814DF}" dt="2022-01-01T00:45:30.763" v="2554" actId="20577"/>
          <ac:spMkLst>
            <pc:docMk/>
            <pc:sldMk cId="3163024740" sldId="294"/>
            <ac:spMk id="2" creationId="{F4E1B59B-A020-4DCD-B755-E662A863B1D9}"/>
          </ac:spMkLst>
        </pc:spChg>
        <pc:spChg chg="del">
          <ac:chgData name="Joseph Guadagno" userId="406ee4c95978c038" providerId="LiveId" clId="{E6351D5B-AAFE-4C06-B66E-459F9A0814DF}" dt="2022-01-01T00:45:41.214" v="2555" actId="931"/>
          <ac:spMkLst>
            <pc:docMk/>
            <pc:sldMk cId="3163024740" sldId="294"/>
            <ac:spMk id="3" creationId="{8824D718-A9BB-4515-81A4-A835EEAD83DF}"/>
          </ac:spMkLst>
        </pc:spChg>
        <pc:spChg chg="add del">
          <ac:chgData name="Joseph Guadagno" userId="406ee4c95978c038" providerId="LiveId" clId="{E6351D5B-AAFE-4C06-B66E-459F9A0814DF}" dt="2022-01-01T00:41:43.956" v="2517"/>
          <ac:spMkLst>
            <pc:docMk/>
            <pc:sldMk cId="3163024740" sldId="294"/>
            <ac:spMk id="4" creationId="{BEA4E313-900B-4485-94F9-C142D493F696}"/>
          </ac:spMkLst>
        </pc:spChg>
        <pc:picChg chg="add mod">
          <ac:chgData name="Joseph Guadagno" userId="406ee4c95978c038" providerId="LiveId" clId="{E6351D5B-AAFE-4C06-B66E-459F9A0814DF}" dt="2022-01-01T00:45:41.214" v="2555" actId="931"/>
          <ac:picMkLst>
            <pc:docMk/>
            <pc:sldMk cId="3163024740" sldId="294"/>
            <ac:picMk id="6" creationId="{5F13D8CA-9497-424C-9BC1-B280043063DA}"/>
          </ac:picMkLst>
        </pc:picChg>
      </pc:sldChg>
      <pc:sldChg chg="addSp delSp modSp add mod modNotesTx">
        <pc:chgData name="Joseph Guadagno" userId="406ee4c95978c038" providerId="LiveId" clId="{E6351D5B-AAFE-4C06-B66E-459F9A0814DF}" dt="2022-01-01T00:43:17.114" v="2538" actId="20577"/>
        <pc:sldMkLst>
          <pc:docMk/>
          <pc:sldMk cId="2923123726" sldId="295"/>
        </pc:sldMkLst>
        <pc:spChg chg="mod">
          <ac:chgData name="Joseph Guadagno" userId="406ee4c95978c038" providerId="LiveId" clId="{E6351D5B-AAFE-4C06-B66E-459F9A0814DF}" dt="2022-01-01T00:41:55.482" v="2529" actId="20577"/>
          <ac:spMkLst>
            <pc:docMk/>
            <pc:sldMk cId="2923123726" sldId="295"/>
            <ac:spMk id="2" creationId="{F4E1B59B-A020-4DCD-B755-E662A863B1D9}"/>
          </ac:spMkLst>
        </pc:spChg>
        <pc:spChg chg="del">
          <ac:chgData name="Joseph Guadagno" userId="406ee4c95978c038" providerId="LiveId" clId="{E6351D5B-AAFE-4C06-B66E-459F9A0814DF}" dt="2022-01-01T00:42:46.374" v="2530" actId="931"/>
          <ac:spMkLst>
            <pc:docMk/>
            <pc:sldMk cId="2923123726" sldId="295"/>
            <ac:spMk id="3" creationId="{8824D718-A9BB-4515-81A4-A835EEAD83DF}"/>
          </ac:spMkLst>
        </pc:spChg>
        <pc:picChg chg="add mod">
          <ac:chgData name="Joseph Guadagno" userId="406ee4c95978c038" providerId="LiveId" clId="{E6351D5B-AAFE-4C06-B66E-459F9A0814DF}" dt="2022-01-01T00:42:48.164" v="2532" actId="962"/>
          <ac:picMkLst>
            <pc:docMk/>
            <pc:sldMk cId="2923123726" sldId="295"/>
            <ac:picMk id="5" creationId="{5A32802F-DF1F-4848-9C4D-12D95B775428}"/>
          </ac:picMkLst>
        </pc:picChg>
      </pc:sldChg>
      <pc:sldChg chg="addSp modSp new mod modAnim modNotesTx">
        <pc:chgData name="Joseph Guadagno" userId="406ee4c95978c038" providerId="LiveId" clId="{E6351D5B-AAFE-4C06-B66E-459F9A0814DF}" dt="2022-01-02T20:38:47.486" v="5350" actId="403"/>
        <pc:sldMkLst>
          <pc:docMk/>
          <pc:sldMk cId="2430066915" sldId="296"/>
        </pc:sldMkLst>
        <pc:spChg chg="mod">
          <ac:chgData name="Joseph Guadagno" userId="406ee4c95978c038" providerId="LiveId" clId="{E6351D5B-AAFE-4C06-B66E-459F9A0814DF}" dt="2022-01-01T17:47:29.871" v="2582" actId="20577"/>
          <ac:spMkLst>
            <pc:docMk/>
            <pc:sldMk cId="2430066915" sldId="296"/>
            <ac:spMk id="2" creationId="{48E154CF-2162-4D01-B17F-2B4B4B587C0C}"/>
          </ac:spMkLst>
        </pc:spChg>
        <pc:spChg chg="mod">
          <ac:chgData name="Joseph Guadagno" userId="406ee4c95978c038" providerId="LiveId" clId="{E6351D5B-AAFE-4C06-B66E-459F9A0814DF}" dt="2022-01-02T20:38:47.486" v="5350" actId="403"/>
          <ac:spMkLst>
            <pc:docMk/>
            <pc:sldMk cId="2430066915" sldId="296"/>
            <ac:spMk id="3" creationId="{2F3AC2C9-4AA3-456D-BCA3-470E10D3C388}"/>
          </ac:spMkLst>
        </pc:spChg>
        <pc:spChg chg="add mod">
          <ac:chgData name="Joseph Guadagno" userId="406ee4c95978c038" providerId="LiveId" clId="{E6351D5B-AAFE-4C06-B66E-459F9A0814DF}" dt="2022-01-01T20:20:32.960" v="5313" actId="1076"/>
          <ac:spMkLst>
            <pc:docMk/>
            <pc:sldMk cId="2430066915" sldId="296"/>
            <ac:spMk id="4" creationId="{4403EF64-F1B1-4798-8279-5494B659D903}"/>
          </ac:spMkLst>
        </pc:spChg>
      </pc:sldChg>
      <pc:sldChg chg="addSp delSp modSp new mod modClrScheme chgLayout">
        <pc:chgData name="Joseph Guadagno" userId="406ee4c95978c038" providerId="LiveId" clId="{E6351D5B-AAFE-4C06-B66E-459F9A0814DF}" dt="2022-01-01T17:52:45.964" v="2730" actId="20577"/>
        <pc:sldMkLst>
          <pc:docMk/>
          <pc:sldMk cId="2380811145" sldId="297"/>
        </pc:sldMkLst>
        <pc:spChg chg="del mod ord">
          <ac:chgData name="Joseph Guadagno" userId="406ee4c95978c038" providerId="LiveId" clId="{E6351D5B-AAFE-4C06-B66E-459F9A0814DF}" dt="2022-01-01T17:52:24.605" v="2702" actId="700"/>
          <ac:spMkLst>
            <pc:docMk/>
            <pc:sldMk cId="2380811145" sldId="297"/>
            <ac:spMk id="2" creationId="{C4EF0C7F-F6C5-4329-A3B2-E5DC4BC6231A}"/>
          </ac:spMkLst>
        </pc:spChg>
        <pc:spChg chg="del mod ord">
          <ac:chgData name="Joseph Guadagno" userId="406ee4c95978c038" providerId="LiveId" clId="{E6351D5B-AAFE-4C06-B66E-459F9A0814DF}" dt="2022-01-01T17:52:24.605" v="2702" actId="700"/>
          <ac:spMkLst>
            <pc:docMk/>
            <pc:sldMk cId="2380811145" sldId="297"/>
            <ac:spMk id="3" creationId="{C245A364-9D57-428F-ABF0-02D50F890537}"/>
          </ac:spMkLst>
        </pc:spChg>
        <pc:spChg chg="add mod ord">
          <ac:chgData name="Joseph Guadagno" userId="406ee4c95978c038" providerId="LiveId" clId="{E6351D5B-AAFE-4C06-B66E-459F9A0814DF}" dt="2022-01-01T17:52:45.964" v="2730" actId="20577"/>
          <ac:spMkLst>
            <pc:docMk/>
            <pc:sldMk cId="2380811145" sldId="297"/>
            <ac:spMk id="4" creationId="{A5ADDBE3-41C3-40A5-94C3-D4AAD3C4382D}"/>
          </ac:spMkLst>
        </pc:spChg>
        <pc:spChg chg="add mod ord">
          <ac:chgData name="Joseph Guadagno" userId="406ee4c95978c038" providerId="LiveId" clId="{E6351D5B-AAFE-4C06-B66E-459F9A0814DF}" dt="2022-01-01T17:52:24.605" v="2702" actId="700"/>
          <ac:spMkLst>
            <pc:docMk/>
            <pc:sldMk cId="2380811145" sldId="297"/>
            <ac:spMk id="5" creationId="{264269D6-6D36-428C-859A-8C4E6FC413A3}"/>
          </ac:spMkLst>
        </pc:spChg>
      </pc:sldChg>
      <pc:sldChg chg="addSp delSp modSp new mod modClrScheme modAnim chgLayout modNotesTx">
        <pc:chgData name="Joseph Guadagno" userId="406ee4c95978c038" providerId="LiveId" clId="{E6351D5B-AAFE-4C06-B66E-459F9A0814DF}" dt="2022-01-01T20:14:11.923" v="5306" actId="1076"/>
        <pc:sldMkLst>
          <pc:docMk/>
          <pc:sldMk cId="3697045090" sldId="298"/>
        </pc:sldMkLst>
        <pc:spChg chg="del mod ord">
          <ac:chgData name="Joseph Guadagno" userId="406ee4c95978c038" providerId="LiveId" clId="{E6351D5B-AAFE-4C06-B66E-459F9A0814DF}" dt="2022-01-01T17:53:24.492" v="2732" actId="700"/>
          <ac:spMkLst>
            <pc:docMk/>
            <pc:sldMk cId="3697045090" sldId="298"/>
            <ac:spMk id="2" creationId="{5B83AC6B-D683-44CD-9C9C-3C4898ABF248}"/>
          </ac:spMkLst>
        </pc:spChg>
        <pc:spChg chg="del mod ord">
          <ac:chgData name="Joseph Guadagno" userId="406ee4c95978c038" providerId="LiveId" clId="{E6351D5B-AAFE-4C06-B66E-459F9A0814DF}" dt="2022-01-01T17:53:24.492" v="2732" actId="700"/>
          <ac:spMkLst>
            <pc:docMk/>
            <pc:sldMk cId="3697045090" sldId="298"/>
            <ac:spMk id="3" creationId="{E2ECAB21-C82D-4815-9CA0-49073E2120E5}"/>
          </ac:spMkLst>
        </pc:spChg>
        <pc:spChg chg="add mod ord">
          <ac:chgData name="Joseph Guadagno" userId="406ee4c95978c038" providerId="LiveId" clId="{E6351D5B-AAFE-4C06-B66E-459F9A0814DF}" dt="2022-01-01T17:53:35.503" v="2758" actId="20577"/>
          <ac:spMkLst>
            <pc:docMk/>
            <pc:sldMk cId="3697045090" sldId="298"/>
            <ac:spMk id="4" creationId="{9152AABB-3C7C-472C-A7FD-4572113E4EA1}"/>
          </ac:spMkLst>
        </pc:spChg>
        <pc:spChg chg="add del mod ord">
          <ac:chgData name="Joseph Guadagno" userId="406ee4c95978c038" providerId="LiveId" clId="{E6351D5B-AAFE-4C06-B66E-459F9A0814DF}" dt="2022-01-01T17:54:30.410" v="2769"/>
          <ac:spMkLst>
            <pc:docMk/>
            <pc:sldMk cId="3697045090" sldId="298"/>
            <ac:spMk id="5" creationId="{B17546C8-B807-49D3-8514-C1D413F0691E}"/>
          </ac:spMkLst>
        </pc:spChg>
        <pc:spChg chg="add mod">
          <ac:chgData name="Joseph Guadagno" userId="406ee4c95978c038" providerId="LiveId" clId="{E6351D5B-AAFE-4C06-B66E-459F9A0814DF}" dt="2022-01-01T20:14:11.923" v="5306" actId="1076"/>
          <ac:spMkLst>
            <pc:docMk/>
            <pc:sldMk cId="3697045090" sldId="298"/>
            <ac:spMk id="7" creationId="{C9A571E9-A5A3-4093-8A6B-C720CD804351}"/>
          </ac:spMkLst>
        </pc:spChg>
        <pc:graphicFrameChg chg="add del mod modGraphic">
          <ac:chgData name="Joseph Guadagno" userId="406ee4c95978c038" providerId="LiveId" clId="{E6351D5B-AAFE-4C06-B66E-459F9A0814DF}" dt="2022-01-01T20:13:58.780" v="5304" actId="12385"/>
          <ac:graphicFrameMkLst>
            <pc:docMk/>
            <pc:sldMk cId="3697045090" sldId="298"/>
            <ac:graphicFrameMk id="6" creationId="{049ED564-C1BE-4BA5-8653-4AF38EE7AF6D}"/>
          </ac:graphicFrameMkLst>
        </pc:graphicFrameChg>
      </pc:sldChg>
      <pc:sldChg chg="addSp delSp modSp new mod modNotesTx">
        <pc:chgData name="Joseph Guadagno" userId="406ee4c95978c038" providerId="LiveId" clId="{E6351D5B-AAFE-4C06-B66E-459F9A0814DF}" dt="2022-01-01T20:13:45.572" v="5303" actId="12385"/>
        <pc:sldMkLst>
          <pc:docMk/>
          <pc:sldMk cId="3678603572" sldId="299"/>
        </pc:sldMkLst>
        <pc:spChg chg="mod">
          <ac:chgData name="Joseph Guadagno" userId="406ee4c95978c038" providerId="LiveId" clId="{E6351D5B-AAFE-4C06-B66E-459F9A0814DF}" dt="2022-01-01T17:57:30.240" v="2859" actId="20577"/>
          <ac:spMkLst>
            <pc:docMk/>
            <pc:sldMk cId="3678603572" sldId="299"/>
            <ac:spMk id="2" creationId="{C91BA855-F364-4469-8284-6B68321572DD}"/>
          </ac:spMkLst>
        </pc:spChg>
        <pc:spChg chg="del mod">
          <ac:chgData name="Joseph Guadagno" userId="406ee4c95978c038" providerId="LiveId" clId="{E6351D5B-AAFE-4C06-B66E-459F9A0814DF}" dt="2022-01-01T17:57:52.056" v="2861"/>
          <ac:spMkLst>
            <pc:docMk/>
            <pc:sldMk cId="3678603572" sldId="299"/>
            <ac:spMk id="3" creationId="{EAE457AC-B9BC-4AAD-B1BA-CCBAD6C71494}"/>
          </ac:spMkLst>
        </pc:spChg>
        <pc:graphicFrameChg chg="add mod modGraphic">
          <ac:chgData name="Joseph Guadagno" userId="406ee4c95978c038" providerId="LiveId" clId="{E6351D5B-AAFE-4C06-B66E-459F9A0814DF}" dt="2022-01-01T20:13:45.572" v="5303" actId="12385"/>
          <ac:graphicFrameMkLst>
            <pc:docMk/>
            <pc:sldMk cId="3678603572" sldId="299"/>
            <ac:graphicFrameMk id="4" creationId="{BE4113EA-7CBC-49AE-B04C-713FDA1AA53B}"/>
          </ac:graphicFrameMkLst>
        </pc:graphicFrameChg>
      </pc:sldChg>
      <pc:sldChg chg="addSp delSp modSp new mod modNotesTx">
        <pc:chgData name="Joseph Guadagno" userId="406ee4c95978c038" providerId="LiveId" clId="{E6351D5B-AAFE-4C06-B66E-459F9A0814DF}" dt="2022-01-01T18:46:43.411" v="3717" actId="21"/>
        <pc:sldMkLst>
          <pc:docMk/>
          <pc:sldMk cId="3414621634" sldId="300"/>
        </pc:sldMkLst>
        <pc:spChg chg="mod">
          <ac:chgData name="Joseph Guadagno" userId="406ee4c95978c038" providerId="LiveId" clId="{E6351D5B-AAFE-4C06-B66E-459F9A0814DF}" dt="2022-01-01T18:44:48.546" v="3434" actId="20577"/>
          <ac:spMkLst>
            <pc:docMk/>
            <pc:sldMk cId="3414621634" sldId="300"/>
            <ac:spMk id="2" creationId="{9D8CD87C-9607-47F1-B24D-AE7A1D25909B}"/>
          </ac:spMkLst>
        </pc:spChg>
        <pc:spChg chg="del">
          <ac:chgData name="Joseph Guadagno" userId="406ee4c95978c038" providerId="LiveId" clId="{E6351D5B-AAFE-4C06-B66E-459F9A0814DF}" dt="2022-01-01T18:42:46.591" v="3278" actId="931"/>
          <ac:spMkLst>
            <pc:docMk/>
            <pc:sldMk cId="3414621634" sldId="300"/>
            <ac:spMk id="3" creationId="{077D4033-F435-42C8-B0D2-F4F1CECAB098}"/>
          </ac:spMkLst>
        </pc:spChg>
        <pc:spChg chg="add del mod">
          <ac:chgData name="Joseph Guadagno" userId="406ee4c95978c038" providerId="LiveId" clId="{E6351D5B-AAFE-4C06-B66E-459F9A0814DF}" dt="2022-01-01T18:46:43.411" v="3717" actId="21"/>
          <ac:spMkLst>
            <pc:docMk/>
            <pc:sldMk cId="3414621634" sldId="300"/>
            <ac:spMk id="4" creationId="{010B68CA-EB8D-4FE8-8C72-FE842CD0702E}"/>
          </ac:spMkLst>
        </pc:spChg>
        <pc:picChg chg="add mod">
          <ac:chgData name="Joseph Guadagno" userId="406ee4c95978c038" providerId="LiveId" clId="{E6351D5B-AAFE-4C06-B66E-459F9A0814DF}" dt="2022-01-01T18:44:25.432" v="3384" actId="962"/>
          <ac:picMkLst>
            <pc:docMk/>
            <pc:sldMk cId="3414621634" sldId="300"/>
            <ac:picMk id="6" creationId="{F7A4B36D-257C-4C8F-8996-9B4B6E3576EB}"/>
          </ac:picMkLst>
        </pc:picChg>
        <pc:picChg chg="add del mod">
          <ac:chgData name="Joseph Guadagno" userId="406ee4c95978c038" providerId="LiveId" clId="{E6351D5B-AAFE-4C06-B66E-459F9A0814DF}" dt="2022-01-01T18:43:39.720" v="3295" actId="21"/>
          <ac:picMkLst>
            <pc:docMk/>
            <pc:sldMk cId="3414621634" sldId="300"/>
            <ac:picMk id="8" creationId="{4400AF2A-B2C7-4663-81BF-059CC2A36BAA}"/>
          </ac:picMkLst>
        </pc:picChg>
      </pc:sldChg>
      <pc:sldChg chg="modSp new mod ord">
        <pc:chgData name="Joseph Guadagno" userId="406ee4c95978c038" providerId="LiveId" clId="{E6351D5B-AAFE-4C06-B66E-459F9A0814DF}" dt="2022-01-01T18:09:16.831" v="3251" actId="20577"/>
        <pc:sldMkLst>
          <pc:docMk/>
          <pc:sldMk cId="1987397268" sldId="301"/>
        </pc:sldMkLst>
        <pc:spChg chg="mod">
          <ac:chgData name="Joseph Guadagno" userId="406ee4c95978c038" providerId="LiveId" clId="{E6351D5B-AAFE-4C06-B66E-459F9A0814DF}" dt="2022-01-01T18:09:04.382" v="3225" actId="20577"/>
          <ac:spMkLst>
            <pc:docMk/>
            <pc:sldMk cId="1987397268" sldId="301"/>
            <ac:spMk id="2" creationId="{63D953EE-41CC-4EE2-B389-D403FA9BE56D}"/>
          </ac:spMkLst>
        </pc:spChg>
        <pc:spChg chg="mod">
          <ac:chgData name="Joseph Guadagno" userId="406ee4c95978c038" providerId="LiveId" clId="{E6351D5B-AAFE-4C06-B66E-459F9A0814DF}" dt="2022-01-01T18:09:16.831" v="3251" actId="20577"/>
          <ac:spMkLst>
            <pc:docMk/>
            <pc:sldMk cId="1987397268" sldId="301"/>
            <ac:spMk id="3" creationId="{F5116685-D10F-4FBA-BA14-9E4F4415E697}"/>
          </ac:spMkLst>
        </pc:spChg>
      </pc:sldChg>
      <pc:sldChg chg="addSp delSp modSp new mod">
        <pc:chgData name="Joseph Guadagno" userId="406ee4c95978c038" providerId="LiveId" clId="{E6351D5B-AAFE-4C06-B66E-459F9A0814DF}" dt="2022-01-01T20:21:30.195" v="5315" actId="1076"/>
        <pc:sldMkLst>
          <pc:docMk/>
          <pc:sldMk cId="2967541323" sldId="302"/>
        </pc:sldMkLst>
        <pc:spChg chg="mod">
          <ac:chgData name="Joseph Guadagno" userId="406ee4c95978c038" providerId="LiveId" clId="{E6351D5B-AAFE-4C06-B66E-459F9A0814DF}" dt="2022-01-01T18:44:57.027" v="3450" actId="20577"/>
          <ac:spMkLst>
            <pc:docMk/>
            <pc:sldMk cId="2967541323" sldId="302"/>
            <ac:spMk id="2" creationId="{BA3583A7-1A32-4793-BAB5-537D87D0774C}"/>
          </ac:spMkLst>
        </pc:spChg>
        <pc:spChg chg="del">
          <ac:chgData name="Joseph Guadagno" userId="406ee4c95978c038" providerId="LiveId" clId="{E6351D5B-AAFE-4C06-B66E-459F9A0814DF}" dt="2022-01-01T20:21:12.742" v="5314" actId="478"/>
          <ac:spMkLst>
            <pc:docMk/>
            <pc:sldMk cId="2967541323" sldId="302"/>
            <ac:spMk id="3" creationId="{A051EA96-CCB6-422F-85A2-95E7F01A68DA}"/>
          </ac:spMkLst>
        </pc:spChg>
        <pc:picChg chg="add mod">
          <ac:chgData name="Joseph Guadagno" userId="406ee4c95978c038" providerId="LiveId" clId="{E6351D5B-AAFE-4C06-B66E-459F9A0814DF}" dt="2022-01-01T20:21:30.195" v="5315" actId="1076"/>
          <ac:picMkLst>
            <pc:docMk/>
            <pc:sldMk cId="2967541323" sldId="302"/>
            <ac:picMk id="4" creationId="{5A47BC0F-CDCA-4689-802F-72939719A3BB}"/>
          </ac:picMkLst>
        </pc:picChg>
      </pc:sldChg>
      <pc:sldChg chg="addSp delSp modSp new mod modNotesTx">
        <pc:chgData name="Joseph Guadagno" userId="406ee4c95978c038" providerId="LiveId" clId="{E6351D5B-AAFE-4C06-B66E-459F9A0814DF}" dt="2022-01-01T18:50:30.851" v="3719"/>
        <pc:sldMkLst>
          <pc:docMk/>
          <pc:sldMk cId="2126378153" sldId="303"/>
        </pc:sldMkLst>
        <pc:spChg chg="mod">
          <ac:chgData name="Joseph Guadagno" userId="406ee4c95978c038" providerId="LiveId" clId="{E6351D5B-AAFE-4C06-B66E-459F9A0814DF}" dt="2022-01-01T18:45:10.604" v="3481" actId="20577"/>
          <ac:spMkLst>
            <pc:docMk/>
            <pc:sldMk cId="2126378153" sldId="303"/>
            <ac:spMk id="2" creationId="{7BA49E37-06C8-436F-9475-860E5494647C}"/>
          </ac:spMkLst>
        </pc:spChg>
        <pc:spChg chg="del">
          <ac:chgData name="Joseph Guadagno" userId="406ee4c95978c038" providerId="LiveId" clId="{E6351D5B-AAFE-4C06-B66E-459F9A0814DF}" dt="2022-01-01T18:45:45.125" v="3509" actId="931"/>
          <ac:spMkLst>
            <pc:docMk/>
            <pc:sldMk cId="2126378153" sldId="303"/>
            <ac:spMk id="3" creationId="{3AFEB92D-179C-469E-A22B-298A0247DBAB}"/>
          </ac:spMkLst>
        </pc:spChg>
        <pc:picChg chg="add mod">
          <ac:chgData name="Joseph Guadagno" userId="406ee4c95978c038" providerId="LiveId" clId="{E6351D5B-AAFE-4C06-B66E-459F9A0814DF}" dt="2022-01-01T18:46:05.189" v="3625" actId="962"/>
          <ac:picMkLst>
            <pc:docMk/>
            <pc:sldMk cId="2126378153" sldId="303"/>
            <ac:picMk id="5" creationId="{168968B6-5935-410A-B0BE-A9D1232EA71B}"/>
          </ac:picMkLst>
        </pc:picChg>
      </pc:sldChg>
      <pc:sldChg chg="addSp delSp modSp new mod setBg modNotesTx">
        <pc:chgData name="Joseph Guadagno" userId="406ee4c95978c038" providerId="LiveId" clId="{E6351D5B-AAFE-4C06-B66E-459F9A0814DF}" dt="2022-01-01T18:57:14.709" v="3922" actId="20577"/>
        <pc:sldMkLst>
          <pc:docMk/>
          <pc:sldMk cId="3030628815" sldId="304"/>
        </pc:sldMkLst>
        <pc:spChg chg="mod">
          <ac:chgData name="Joseph Guadagno" userId="406ee4c95978c038" providerId="LiveId" clId="{E6351D5B-AAFE-4C06-B66E-459F9A0814DF}" dt="2022-01-01T18:52:22.637" v="3727" actId="26606"/>
          <ac:spMkLst>
            <pc:docMk/>
            <pc:sldMk cId="3030628815" sldId="304"/>
            <ac:spMk id="2" creationId="{E0FAB243-C1B2-4769-AEA6-0C7D8CF6DC7C}"/>
          </ac:spMkLst>
        </pc:spChg>
        <pc:spChg chg="del">
          <ac:chgData name="Joseph Guadagno" userId="406ee4c95978c038" providerId="LiveId" clId="{E6351D5B-AAFE-4C06-B66E-459F9A0814DF}" dt="2022-01-01T18:46:19.235" v="3626" actId="931"/>
          <ac:spMkLst>
            <pc:docMk/>
            <pc:sldMk cId="3030628815" sldId="304"/>
            <ac:spMk id="3" creationId="{0966A240-33FF-4125-92C3-2BB9739376BF}"/>
          </ac:spMkLst>
        </pc:spChg>
        <pc:spChg chg="add del mod">
          <ac:chgData name="Joseph Guadagno" userId="406ee4c95978c038" providerId="LiveId" clId="{E6351D5B-AAFE-4C06-B66E-459F9A0814DF}" dt="2022-01-01T18:52:22.637" v="3727" actId="26606"/>
          <ac:spMkLst>
            <pc:docMk/>
            <pc:sldMk cId="3030628815" sldId="304"/>
            <ac:spMk id="6" creationId="{F4E6A346-9D7E-4CF5-9393-A29F42096C96}"/>
          </ac:spMkLst>
        </pc:spChg>
        <pc:spChg chg="add del mod">
          <ac:chgData name="Joseph Guadagno" userId="406ee4c95978c038" providerId="LiveId" clId="{E6351D5B-AAFE-4C06-B66E-459F9A0814DF}" dt="2022-01-01T18:52:11.287" v="3722" actId="931"/>
          <ac:spMkLst>
            <pc:docMk/>
            <pc:sldMk cId="3030628815" sldId="304"/>
            <ac:spMk id="8" creationId="{F17A91C2-6E1C-4F30-902C-DEC82A4E3E24}"/>
          </ac:spMkLst>
        </pc:spChg>
        <pc:spChg chg="add del">
          <ac:chgData name="Joseph Guadagno" userId="406ee4c95978c038" providerId="LiveId" clId="{E6351D5B-AAFE-4C06-B66E-459F9A0814DF}" dt="2022-01-01T18:52:22.637" v="3727" actId="26606"/>
          <ac:spMkLst>
            <pc:docMk/>
            <pc:sldMk cId="3030628815" sldId="304"/>
            <ac:spMk id="14" creationId="{D2B98E2E-684D-4061-AB91-781CB2D8CC5F}"/>
          </ac:spMkLst>
        </pc:spChg>
        <pc:spChg chg="add del">
          <ac:chgData name="Joseph Guadagno" userId="406ee4c95978c038" providerId="LiveId" clId="{E6351D5B-AAFE-4C06-B66E-459F9A0814DF}" dt="2022-01-01T18:52:22.637" v="3727" actId="26606"/>
          <ac:spMkLst>
            <pc:docMk/>
            <pc:sldMk cId="3030628815" sldId="304"/>
            <ac:spMk id="17" creationId="{0DE6A193-4755-479A-BC6F-A7EBCA73BE1A}"/>
          </ac:spMkLst>
        </pc:spChg>
        <pc:spChg chg="add del">
          <ac:chgData name="Joseph Guadagno" userId="406ee4c95978c038" providerId="LiveId" clId="{E6351D5B-AAFE-4C06-B66E-459F9A0814DF}" dt="2022-01-01T18:52:22.637" v="3727" actId="26606"/>
          <ac:spMkLst>
            <pc:docMk/>
            <pc:sldMk cId="3030628815" sldId="304"/>
            <ac:spMk id="19" creationId="{5A55B759-31A7-423C-9BC2-A8BC09FE98B9}"/>
          </ac:spMkLst>
        </pc:spChg>
        <pc:spChg chg="add del">
          <ac:chgData name="Joseph Guadagno" userId="406ee4c95978c038" providerId="LiveId" clId="{E6351D5B-AAFE-4C06-B66E-459F9A0814DF}" dt="2022-01-01T18:52:22.637" v="3727" actId="26606"/>
          <ac:spMkLst>
            <pc:docMk/>
            <pc:sldMk cId="3030628815" sldId="304"/>
            <ac:spMk id="21" creationId="{F78796AF-79A0-47AC-BEFD-BFFC00F968C4}"/>
          </ac:spMkLst>
        </pc:spChg>
        <pc:picChg chg="add del mod">
          <ac:chgData name="Joseph Guadagno" userId="406ee4c95978c038" providerId="LiveId" clId="{E6351D5B-AAFE-4C06-B66E-459F9A0814DF}" dt="2022-01-01T18:51:56.302" v="3721" actId="478"/>
          <ac:picMkLst>
            <pc:docMk/>
            <pc:sldMk cId="3030628815" sldId="304"/>
            <ac:picMk id="5" creationId="{CC2B6487-87CD-41EF-9C46-33E756222C69}"/>
          </ac:picMkLst>
        </pc:picChg>
        <pc:picChg chg="add mod">
          <ac:chgData name="Joseph Guadagno" userId="406ee4c95978c038" providerId="LiveId" clId="{E6351D5B-AAFE-4C06-B66E-459F9A0814DF}" dt="2022-01-01T18:52:27.713" v="3729" actId="962"/>
          <ac:picMkLst>
            <pc:docMk/>
            <pc:sldMk cId="3030628815" sldId="304"/>
            <ac:picMk id="10" creationId="{4319BF6C-0FC6-4AEC-967B-A285BF562C52}"/>
          </ac:picMkLst>
        </pc:picChg>
      </pc:sldChg>
      <pc:sldChg chg="addSp delSp modSp new mod delAnim modAnim modNotesTx">
        <pc:chgData name="Joseph Guadagno" userId="406ee4c95978c038" providerId="LiveId" clId="{E6351D5B-AAFE-4C06-B66E-459F9A0814DF}" dt="2022-01-01T19:30:12.662" v="4229"/>
        <pc:sldMkLst>
          <pc:docMk/>
          <pc:sldMk cId="1618377230" sldId="305"/>
        </pc:sldMkLst>
        <pc:spChg chg="mod">
          <ac:chgData name="Joseph Guadagno" userId="406ee4c95978c038" providerId="LiveId" clId="{E6351D5B-AAFE-4C06-B66E-459F9A0814DF}" dt="2022-01-01T19:00:23.836" v="3943" actId="20577"/>
          <ac:spMkLst>
            <pc:docMk/>
            <pc:sldMk cId="1618377230" sldId="305"/>
            <ac:spMk id="2" creationId="{C2E9E881-1F3B-4826-B03B-317BEC6B59A7}"/>
          </ac:spMkLst>
        </pc:spChg>
        <pc:spChg chg="mod">
          <ac:chgData name="Joseph Guadagno" userId="406ee4c95978c038" providerId="LiveId" clId="{E6351D5B-AAFE-4C06-B66E-459F9A0814DF}" dt="2022-01-01T19:06:13.417" v="3968" actId="14100"/>
          <ac:spMkLst>
            <pc:docMk/>
            <pc:sldMk cId="1618377230" sldId="305"/>
            <ac:spMk id="3" creationId="{252B1BC6-DD76-40E7-A1E7-F5278B9647CC}"/>
          </ac:spMkLst>
        </pc:spChg>
        <pc:picChg chg="add mod">
          <ac:chgData name="Joseph Guadagno" userId="406ee4c95978c038" providerId="LiveId" clId="{E6351D5B-AAFE-4C06-B66E-459F9A0814DF}" dt="2022-01-01T19:06:36.719" v="4052" actId="962"/>
          <ac:picMkLst>
            <pc:docMk/>
            <pc:sldMk cId="1618377230" sldId="305"/>
            <ac:picMk id="5" creationId="{93AA8655-FF5F-4DBE-8E45-1FE4CEF16B22}"/>
          </ac:picMkLst>
        </pc:picChg>
        <pc:picChg chg="add del mod">
          <ac:chgData name="Joseph Guadagno" userId="406ee4c95978c038" providerId="LiveId" clId="{E6351D5B-AAFE-4C06-B66E-459F9A0814DF}" dt="2022-01-01T19:28:27.447" v="4144" actId="478"/>
          <ac:picMkLst>
            <pc:docMk/>
            <pc:sldMk cId="1618377230" sldId="305"/>
            <ac:picMk id="7" creationId="{D6F643D6-B0C8-4816-A150-560AEBF8CB8A}"/>
          </ac:picMkLst>
        </pc:picChg>
        <pc:picChg chg="add mod">
          <ac:chgData name="Joseph Guadagno" userId="406ee4c95978c038" providerId="LiveId" clId="{E6351D5B-AAFE-4C06-B66E-459F9A0814DF}" dt="2022-01-01T19:29:15.958" v="4228" actId="962"/>
          <ac:picMkLst>
            <pc:docMk/>
            <pc:sldMk cId="1618377230" sldId="305"/>
            <ac:picMk id="9" creationId="{C6EA9D6C-466E-4B15-A4B7-3C9A35CAE78F}"/>
          </ac:picMkLst>
        </pc:picChg>
      </pc:sldChg>
      <pc:sldChg chg="modSp new mod modAnim modNotesTx">
        <pc:chgData name="Joseph Guadagno" userId="406ee4c95978c038" providerId="LiveId" clId="{E6351D5B-AAFE-4C06-B66E-459F9A0814DF}" dt="2022-01-01T19:37:22.334" v="4347"/>
        <pc:sldMkLst>
          <pc:docMk/>
          <pc:sldMk cId="3607941497" sldId="306"/>
        </pc:sldMkLst>
        <pc:spChg chg="mod">
          <ac:chgData name="Joseph Guadagno" userId="406ee4c95978c038" providerId="LiveId" clId="{E6351D5B-AAFE-4C06-B66E-459F9A0814DF}" dt="2022-01-01T19:30:39.825" v="4241" actId="20577"/>
          <ac:spMkLst>
            <pc:docMk/>
            <pc:sldMk cId="3607941497" sldId="306"/>
            <ac:spMk id="2" creationId="{606543CC-DF81-4CE0-841F-879B8928736A}"/>
          </ac:spMkLst>
        </pc:spChg>
        <pc:spChg chg="mod">
          <ac:chgData name="Joseph Guadagno" userId="406ee4c95978c038" providerId="LiveId" clId="{E6351D5B-AAFE-4C06-B66E-459F9A0814DF}" dt="2022-01-01T19:31:53.788" v="4257" actId="6549"/>
          <ac:spMkLst>
            <pc:docMk/>
            <pc:sldMk cId="3607941497" sldId="306"/>
            <ac:spMk id="3" creationId="{5C1F9C86-22DD-4D9D-A709-32256B2835FB}"/>
          </ac:spMkLst>
        </pc:spChg>
      </pc:sldChg>
      <pc:sldChg chg="addSp delSp modSp new mod modNotesTx">
        <pc:chgData name="Joseph Guadagno" userId="406ee4c95978c038" providerId="LiveId" clId="{E6351D5B-AAFE-4C06-B66E-459F9A0814DF}" dt="2022-01-01T20:22:14.120" v="5317" actId="2711"/>
        <pc:sldMkLst>
          <pc:docMk/>
          <pc:sldMk cId="1556838984" sldId="307"/>
        </pc:sldMkLst>
        <pc:spChg chg="mod">
          <ac:chgData name="Joseph Guadagno" userId="406ee4c95978c038" providerId="LiveId" clId="{E6351D5B-AAFE-4C06-B66E-459F9A0814DF}" dt="2022-01-01T19:40:31.878" v="4459" actId="20577"/>
          <ac:spMkLst>
            <pc:docMk/>
            <pc:sldMk cId="1556838984" sldId="307"/>
            <ac:spMk id="2" creationId="{1C04936B-539A-48A5-A9A4-C9D4CF17D49C}"/>
          </ac:spMkLst>
        </pc:spChg>
        <pc:spChg chg="add del mod">
          <ac:chgData name="Joseph Guadagno" userId="406ee4c95978c038" providerId="LiveId" clId="{E6351D5B-AAFE-4C06-B66E-459F9A0814DF}" dt="2022-01-01T20:22:14.120" v="5317" actId="2711"/>
          <ac:spMkLst>
            <pc:docMk/>
            <pc:sldMk cId="1556838984" sldId="307"/>
            <ac:spMk id="3" creationId="{3D5C7612-7630-4BED-A2F9-00D06EBE6637}"/>
          </ac:spMkLst>
        </pc:spChg>
        <pc:spChg chg="add del mod">
          <ac:chgData name="Joseph Guadagno" userId="406ee4c95978c038" providerId="LiveId" clId="{E6351D5B-AAFE-4C06-B66E-459F9A0814DF}" dt="2022-01-01T19:40:44.309" v="4461"/>
          <ac:spMkLst>
            <pc:docMk/>
            <pc:sldMk cId="1556838984" sldId="307"/>
            <ac:spMk id="4" creationId="{51EB8CE3-94B8-4A3E-B3E5-78C75A590748}"/>
          </ac:spMkLst>
        </pc:spChg>
        <pc:spChg chg="add del mod">
          <ac:chgData name="Joseph Guadagno" userId="406ee4c95978c038" providerId="LiveId" clId="{E6351D5B-AAFE-4C06-B66E-459F9A0814DF}" dt="2022-01-01T19:40:53.011" v="4463"/>
          <ac:spMkLst>
            <pc:docMk/>
            <pc:sldMk cId="1556838984" sldId="307"/>
            <ac:spMk id="5" creationId="{D44461F3-45C8-4A3F-9E72-D930D2655AA2}"/>
          </ac:spMkLst>
        </pc:spChg>
        <pc:spChg chg="add del">
          <ac:chgData name="Joseph Guadagno" userId="406ee4c95978c038" providerId="LiveId" clId="{E6351D5B-AAFE-4C06-B66E-459F9A0814DF}" dt="2022-01-01T19:42:31.819" v="4585"/>
          <ac:spMkLst>
            <pc:docMk/>
            <pc:sldMk cId="1556838984" sldId="307"/>
            <ac:spMk id="6" creationId="{BC03B1FD-E792-40DD-AB00-4A7221C4BD7C}"/>
          </ac:spMkLst>
        </pc:spChg>
      </pc:sldChg>
      <pc:sldChg chg="modSp new mod">
        <pc:chgData name="Joseph Guadagno" userId="406ee4c95978c038" providerId="LiveId" clId="{E6351D5B-AAFE-4C06-B66E-459F9A0814DF}" dt="2022-01-01T19:39:46.049" v="4426" actId="20577"/>
        <pc:sldMkLst>
          <pc:docMk/>
          <pc:sldMk cId="3116300091" sldId="308"/>
        </pc:sldMkLst>
        <pc:spChg chg="mod">
          <ac:chgData name="Joseph Guadagno" userId="406ee4c95978c038" providerId="LiveId" clId="{E6351D5B-AAFE-4C06-B66E-459F9A0814DF}" dt="2022-01-01T19:38:25.648" v="4369" actId="20577"/>
          <ac:spMkLst>
            <pc:docMk/>
            <pc:sldMk cId="3116300091" sldId="308"/>
            <ac:spMk id="2" creationId="{9290E172-D6EC-45E0-BCF9-67844280039B}"/>
          </ac:spMkLst>
        </pc:spChg>
        <pc:spChg chg="mod">
          <ac:chgData name="Joseph Guadagno" userId="406ee4c95978c038" providerId="LiveId" clId="{E6351D5B-AAFE-4C06-B66E-459F9A0814DF}" dt="2022-01-01T19:39:46.049" v="4426" actId="20577"/>
          <ac:spMkLst>
            <pc:docMk/>
            <pc:sldMk cId="3116300091" sldId="308"/>
            <ac:spMk id="3" creationId="{DCF19407-6344-4865-AB71-C3A5A6E6E3C4}"/>
          </ac:spMkLst>
        </pc:spChg>
      </pc:sldChg>
      <pc:sldChg chg="addSp modSp new mod modNotesTx">
        <pc:chgData name="Joseph Guadagno" userId="406ee4c95978c038" providerId="LiveId" clId="{E6351D5B-AAFE-4C06-B66E-459F9A0814DF}" dt="2022-01-01T20:22:28.103" v="5319" actId="255"/>
        <pc:sldMkLst>
          <pc:docMk/>
          <pc:sldMk cId="115042039" sldId="309"/>
        </pc:sldMkLst>
        <pc:spChg chg="mod">
          <ac:chgData name="Joseph Guadagno" userId="406ee4c95978c038" providerId="LiveId" clId="{E6351D5B-AAFE-4C06-B66E-459F9A0814DF}" dt="2022-01-01T19:43:27.665" v="4607" actId="20577"/>
          <ac:spMkLst>
            <pc:docMk/>
            <pc:sldMk cId="115042039" sldId="309"/>
            <ac:spMk id="2" creationId="{47138F7D-6B93-4C4B-91F4-2E5C3C0A859D}"/>
          </ac:spMkLst>
        </pc:spChg>
        <pc:spChg chg="mod">
          <ac:chgData name="Joseph Guadagno" userId="406ee4c95978c038" providerId="LiveId" clId="{E6351D5B-AAFE-4C06-B66E-459F9A0814DF}" dt="2022-01-01T20:22:28.103" v="5319" actId="255"/>
          <ac:spMkLst>
            <pc:docMk/>
            <pc:sldMk cId="115042039" sldId="309"/>
            <ac:spMk id="3" creationId="{D265A810-AF91-45DC-8D20-6FB39EC0F853}"/>
          </ac:spMkLst>
        </pc:spChg>
        <pc:picChg chg="add mod">
          <ac:chgData name="Joseph Guadagno" userId="406ee4c95978c038" providerId="LiveId" clId="{E6351D5B-AAFE-4C06-B66E-459F9A0814DF}" dt="2022-01-01T19:46:08.465" v="4676" actId="962"/>
          <ac:picMkLst>
            <pc:docMk/>
            <pc:sldMk cId="115042039" sldId="309"/>
            <ac:picMk id="5" creationId="{431F4F95-C5B4-44C3-843F-7922F373ABF1}"/>
          </ac:picMkLst>
        </pc:picChg>
      </pc:sldChg>
      <pc:sldChg chg="addSp delSp modSp new mod modAnim modNotesTx">
        <pc:chgData name="Joseph Guadagno" userId="406ee4c95978c038" providerId="LiveId" clId="{E6351D5B-AAFE-4C06-B66E-459F9A0814DF}" dt="2022-01-01T20:22:52.521" v="5323" actId="255"/>
        <pc:sldMkLst>
          <pc:docMk/>
          <pc:sldMk cId="1469389470" sldId="310"/>
        </pc:sldMkLst>
        <pc:spChg chg="mod">
          <ac:chgData name="Joseph Guadagno" userId="406ee4c95978c038" providerId="LiveId" clId="{E6351D5B-AAFE-4C06-B66E-459F9A0814DF}" dt="2022-01-01T19:47:35.120" v="4695" actId="20577"/>
          <ac:spMkLst>
            <pc:docMk/>
            <pc:sldMk cId="1469389470" sldId="310"/>
            <ac:spMk id="2" creationId="{FCDBB61D-15D4-4D34-BF1A-001DA7CCCAE4}"/>
          </ac:spMkLst>
        </pc:spChg>
        <pc:spChg chg="mod">
          <ac:chgData name="Joseph Guadagno" userId="406ee4c95978c038" providerId="LiveId" clId="{E6351D5B-AAFE-4C06-B66E-459F9A0814DF}" dt="2022-01-01T20:22:41.971" v="5321" actId="255"/>
          <ac:spMkLst>
            <pc:docMk/>
            <pc:sldMk cId="1469389470" sldId="310"/>
            <ac:spMk id="3" creationId="{4BA88CE4-673A-46BB-BCAB-7F39045E5004}"/>
          </ac:spMkLst>
        </pc:spChg>
        <pc:spChg chg="add mod">
          <ac:chgData name="Joseph Guadagno" userId="406ee4c95978c038" providerId="LiveId" clId="{E6351D5B-AAFE-4C06-B66E-459F9A0814DF}" dt="2022-01-01T20:22:52.521" v="5323" actId="255"/>
          <ac:spMkLst>
            <pc:docMk/>
            <pc:sldMk cId="1469389470" sldId="310"/>
            <ac:spMk id="4" creationId="{7CA163BC-38F7-49FF-AC32-3111579CFED4}"/>
          </ac:spMkLst>
        </pc:spChg>
        <pc:spChg chg="add del">
          <ac:chgData name="Joseph Guadagno" userId="406ee4c95978c038" providerId="LiveId" clId="{E6351D5B-AAFE-4C06-B66E-459F9A0814DF}" dt="2022-01-01T19:49:19.458" v="4790"/>
          <ac:spMkLst>
            <pc:docMk/>
            <pc:sldMk cId="1469389470" sldId="310"/>
            <ac:spMk id="5" creationId="{B4382538-4B6B-4844-8AAE-7A1D0338A85D}"/>
          </ac:spMkLst>
        </pc:spChg>
      </pc:sldChg>
      <pc:sldChg chg="addSp delSp modSp new mod modAnim">
        <pc:chgData name="Joseph Guadagno" userId="406ee4c95978c038" providerId="LiveId" clId="{E6351D5B-AAFE-4C06-B66E-459F9A0814DF}" dt="2022-01-01T20:05:40.142" v="4960" actId="20577"/>
        <pc:sldMkLst>
          <pc:docMk/>
          <pc:sldMk cId="1492147332" sldId="311"/>
        </pc:sldMkLst>
        <pc:spChg chg="mod">
          <ac:chgData name="Joseph Guadagno" userId="406ee4c95978c038" providerId="LiveId" clId="{E6351D5B-AAFE-4C06-B66E-459F9A0814DF}" dt="2022-01-01T19:50:13.471" v="4819" actId="20577"/>
          <ac:spMkLst>
            <pc:docMk/>
            <pc:sldMk cId="1492147332" sldId="311"/>
            <ac:spMk id="2" creationId="{F811FC9D-E713-4A89-9FB1-0368E58B9DB3}"/>
          </ac:spMkLst>
        </pc:spChg>
        <pc:spChg chg="del">
          <ac:chgData name="Joseph Guadagno" userId="406ee4c95978c038" providerId="LiveId" clId="{E6351D5B-AAFE-4C06-B66E-459F9A0814DF}" dt="2022-01-01T19:58:52.731" v="4820"/>
          <ac:spMkLst>
            <pc:docMk/>
            <pc:sldMk cId="1492147332" sldId="311"/>
            <ac:spMk id="3" creationId="{D39D979F-2D3E-43F1-B22F-D87385618E04}"/>
          </ac:spMkLst>
        </pc:spChg>
        <pc:spChg chg="add mod">
          <ac:chgData name="Joseph Guadagno" userId="406ee4c95978c038" providerId="LiveId" clId="{E6351D5B-AAFE-4C06-B66E-459F9A0814DF}" dt="2022-01-01T20:05:40.142" v="4960" actId="20577"/>
          <ac:spMkLst>
            <pc:docMk/>
            <pc:sldMk cId="1492147332" sldId="311"/>
            <ac:spMk id="5" creationId="{AE7ED1FD-B31F-4AAF-8749-3FC7E84B08FD}"/>
          </ac:spMkLst>
        </pc:spChg>
        <pc:spChg chg="add mod">
          <ac:chgData name="Joseph Guadagno" userId="406ee4c95978c038" providerId="LiveId" clId="{E6351D5B-AAFE-4C06-B66E-459F9A0814DF}" dt="2022-01-01T20:04:27.063" v="4924" actId="20577"/>
          <ac:spMkLst>
            <pc:docMk/>
            <pc:sldMk cId="1492147332" sldId="311"/>
            <ac:spMk id="7" creationId="{A1213F22-13AE-4258-A5A4-1CAC75B7284E}"/>
          </ac:spMkLst>
        </pc:spChg>
        <pc:graphicFrameChg chg="add del mod modGraphic">
          <ac:chgData name="Joseph Guadagno" userId="406ee4c95978c038" providerId="LiveId" clId="{E6351D5B-AAFE-4C06-B66E-459F9A0814DF}" dt="2022-01-01T20:03:27.939" v="4839" actId="478"/>
          <ac:graphicFrameMkLst>
            <pc:docMk/>
            <pc:sldMk cId="1492147332" sldId="311"/>
            <ac:graphicFrameMk id="4" creationId="{37732544-5E68-4CCD-A242-6A5C10BB45E5}"/>
          </ac:graphicFrameMkLst>
        </pc:graphicFrameChg>
      </pc:sldChg>
      <pc:sldChg chg="addSp delSp modSp new mod modNotesTx">
        <pc:chgData name="Joseph Guadagno" userId="406ee4c95978c038" providerId="LiveId" clId="{E6351D5B-AAFE-4C06-B66E-459F9A0814DF}" dt="2022-01-01T20:11:40.249" v="5299" actId="1076"/>
        <pc:sldMkLst>
          <pc:docMk/>
          <pc:sldMk cId="539861252" sldId="312"/>
        </pc:sldMkLst>
        <pc:spChg chg="mod">
          <ac:chgData name="Joseph Guadagno" userId="406ee4c95978c038" providerId="LiveId" clId="{E6351D5B-AAFE-4C06-B66E-459F9A0814DF}" dt="2022-01-01T20:08:58.630" v="5128" actId="20577"/>
          <ac:spMkLst>
            <pc:docMk/>
            <pc:sldMk cId="539861252" sldId="312"/>
            <ac:spMk id="2" creationId="{6ED66BF0-2C7D-452C-B5CC-B3B6510FB5A4}"/>
          </ac:spMkLst>
        </pc:spChg>
        <pc:spChg chg="add del">
          <ac:chgData name="Joseph Guadagno" userId="406ee4c95978c038" providerId="LiveId" clId="{E6351D5B-AAFE-4C06-B66E-459F9A0814DF}" dt="2022-01-01T20:07:38.981" v="4972" actId="3680"/>
          <ac:spMkLst>
            <pc:docMk/>
            <pc:sldMk cId="539861252" sldId="312"/>
            <ac:spMk id="3" creationId="{DD3A5942-2FA0-4FBE-B57B-E55B0B7F6E92}"/>
          </ac:spMkLst>
        </pc:spChg>
        <pc:spChg chg="add mod">
          <ac:chgData name="Joseph Guadagno" userId="406ee4c95978c038" providerId="LiveId" clId="{E6351D5B-AAFE-4C06-B66E-459F9A0814DF}" dt="2022-01-01T20:11:40.249" v="5299" actId="1076"/>
          <ac:spMkLst>
            <pc:docMk/>
            <pc:sldMk cId="539861252" sldId="312"/>
            <ac:spMk id="4" creationId="{6FDA2001-D885-4B3E-944C-04557DB8F54F}"/>
          </ac:spMkLst>
        </pc:spChg>
        <pc:spChg chg="add del mod">
          <ac:chgData name="Joseph Guadagno" userId="406ee4c95978c038" providerId="LiveId" clId="{E6351D5B-AAFE-4C06-B66E-459F9A0814DF}" dt="2022-01-01T20:06:37.376" v="4965"/>
          <ac:spMkLst>
            <pc:docMk/>
            <pc:sldMk cId="539861252" sldId="312"/>
            <ac:spMk id="6" creationId="{AF691609-9CAA-40C9-A16E-50F8D32A05CA}"/>
          </ac:spMkLst>
        </pc:spChg>
        <pc:spChg chg="add del">
          <ac:chgData name="Joseph Guadagno" userId="406ee4c95978c038" providerId="LiveId" clId="{E6351D5B-AAFE-4C06-B66E-459F9A0814DF}" dt="2022-01-01T20:06:47.418" v="4967"/>
          <ac:spMkLst>
            <pc:docMk/>
            <pc:sldMk cId="539861252" sldId="312"/>
            <ac:spMk id="8" creationId="{9D5D1C61-1600-4A59-B2EB-9515D55C0C66}"/>
          </ac:spMkLst>
        </pc:spChg>
        <pc:spChg chg="add del mod">
          <ac:chgData name="Joseph Guadagno" userId="406ee4c95978c038" providerId="LiveId" clId="{E6351D5B-AAFE-4C06-B66E-459F9A0814DF}" dt="2022-01-01T20:07:10.274" v="4969"/>
          <ac:spMkLst>
            <pc:docMk/>
            <pc:sldMk cId="539861252" sldId="312"/>
            <ac:spMk id="10" creationId="{994A6368-2C7C-43D3-BC38-667A385B0ADD}"/>
          </ac:spMkLst>
        </pc:spChg>
        <pc:spChg chg="add del mod">
          <ac:chgData name="Joseph Guadagno" userId="406ee4c95978c038" providerId="LiveId" clId="{E6351D5B-AAFE-4C06-B66E-459F9A0814DF}" dt="2022-01-01T20:07:22.036" v="4971"/>
          <ac:spMkLst>
            <pc:docMk/>
            <pc:sldMk cId="539861252" sldId="312"/>
            <ac:spMk id="12" creationId="{0059752D-1ADF-43BE-A0CC-01FADF0E02C8}"/>
          </ac:spMkLst>
        </pc:spChg>
        <pc:graphicFrameChg chg="add del mod">
          <ac:chgData name="Joseph Guadagno" userId="406ee4c95978c038" providerId="LiveId" clId="{E6351D5B-AAFE-4C06-B66E-459F9A0814DF}" dt="2022-01-01T20:06:37.376" v="4965"/>
          <ac:graphicFrameMkLst>
            <pc:docMk/>
            <pc:sldMk cId="539861252" sldId="312"/>
            <ac:graphicFrameMk id="5" creationId="{3D214D42-8578-4F87-828F-4EC6D7EF0B4B}"/>
          </ac:graphicFrameMkLst>
        </pc:graphicFrameChg>
        <pc:graphicFrameChg chg="add del mod">
          <ac:chgData name="Joseph Guadagno" userId="406ee4c95978c038" providerId="LiveId" clId="{E6351D5B-AAFE-4C06-B66E-459F9A0814DF}" dt="2022-01-01T20:06:47.418" v="4967"/>
          <ac:graphicFrameMkLst>
            <pc:docMk/>
            <pc:sldMk cId="539861252" sldId="312"/>
            <ac:graphicFrameMk id="7" creationId="{ED8330BC-87CC-4A3D-AF71-84EC6B53666F}"/>
          </ac:graphicFrameMkLst>
        </pc:graphicFrameChg>
        <pc:graphicFrameChg chg="add del mod">
          <ac:chgData name="Joseph Guadagno" userId="406ee4c95978c038" providerId="LiveId" clId="{E6351D5B-AAFE-4C06-B66E-459F9A0814DF}" dt="2022-01-01T20:07:10.274" v="4969"/>
          <ac:graphicFrameMkLst>
            <pc:docMk/>
            <pc:sldMk cId="539861252" sldId="312"/>
            <ac:graphicFrameMk id="9" creationId="{E1B5D827-4829-44D7-A312-B0661B5B1060}"/>
          </ac:graphicFrameMkLst>
        </pc:graphicFrameChg>
        <pc:graphicFrameChg chg="add del mod">
          <ac:chgData name="Joseph Guadagno" userId="406ee4c95978c038" providerId="LiveId" clId="{E6351D5B-AAFE-4C06-B66E-459F9A0814DF}" dt="2022-01-01T20:07:22.036" v="4971"/>
          <ac:graphicFrameMkLst>
            <pc:docMk/>
            <pc:sldMk cId="539861252" sldId="312"/>
            <ac:graphicFrameMk id="11" creationId="{57923674-CCA2-40E8-B7A7-B39B2018E536}"/>
          </ac:graphicFrameMkLst>
        </pc:graphicFrameChg>
        <pc:graphicFrameChg chg="add mod ord modGraphic">
          <ac:chgData name="Joseph Guadagno" userId="406ee4c95978c038" providerId="LiveId" clId="{E6351D5B-AAFE-4C06-B66E-459F9A0814DF}" dt="2022-01-01T20:09:33.824" v="5131" actId="14734"/>
          <ac:graphicFrameMkLst>
            <pc:docMk/>
            <pc:sldMk cId="539861252" sldId="312"/>
            <ac:graphicFrameMk id="13" creationId="{AAB75E99-992E-4F86-95E5-B193C8CB54E2}"/>
          </ac:graphicFrameMkLst>
        </pc:graphicFrameChg>
      </pc:sldChg>
      <pc:sldChg chg="modSp new mod">
        <pc:chgData name="Joseph Guadagno" userId="406ee4c95978c038" providerId="LiveId" clId="{E6351D5B-AAFE-4C06-B66E-459F9A0814DF}" dt="2022-01-01T20:10:59.151" v="5254" actId="20577"/>
        <pc:sldMkLst>
          <pc:docMk/>
          <pc:sldMk cId="4056036166" sldId="313"/>
        </pc:sldMkLst>
        <pc:spChg chg="mod">
          <ac:chgData name="Joseph Guadagno" userId="406ee4c95978c038" providerId="LiveId" clId="{E6351D5B-AAFE-4C06-B66E-459F9A0814DF}" dt="2022-01-01T20:05:06.929" v="4959" actId="20577"/>
          <ac:spMkLst>
            <pc:docMk/>
            <pc:sldMk cId="4056036166" sldId="313"/>
            <ac:spMk id="2" creationId="{4BEB9B91-F464-4950-AB5B-00190E606A8E}"/>
          </ac:spMkLst>
        </pc:spChg>
        <pc:spChg chg="mod">
          <ac:chgData name="Joseph Guadagno" userId="406ee4c95978c038" providerId="LiveId" clId="{E6351D5B-AAFE-4C06-B66E-459F9A0814DF}" dt="2022-01-01T20:10:59.151" v="5254" actId="20577"/>
          <ac:spMkLst>
            <pc:docMk/>
            <pc:sldMk cId="4056036166" sldId="313"/>
            <ac:spMk id="3" creationId="{97D7DC2E-52FB-49BC-A726-43379C474B26}"/>
          </ac:spMkLst>
        </pc:spChg>
      </pc:sldChg>
      <pc:sldChg chg="addSp delSp modSp new mod">
        <pc:chgData name="Joseph Guadagno" userId="406ee4c95978c038" providerId="LiveId" clId="{E6351D5B-AAFE-4C06-B66E-459F9A0814DF}" dt="2022-01-01T20:11:43.852" v="5300"/>
        <pc:sldMkLst>
          <pc:docMk/>
          <pc:sldMk cId="928736884" sldId="314"/>
        </pc:sldMkLst>
        <pc:spChg chg="mod">
          <ac:chgData name="Joseph Guadagno" userId="406ee4c95978c038" providerId="LiveId" clId="{E6351D5B-AAFE-4C06-B66E-459F9A0814DF}" dt="2022-01-01T20:10:33.727" v="5215" actId="20577"/>
          <ac:spMkLst>
            <pc:docMk/>
            <pc:sldMk cId="928736884" sldId="314"/>
            <ac:spMk id="2" creationId="{02987827-D932-44BA-A390-6CBCCCDFF918}"/>
          </ac:spMkLst>
        </pc:spChg>
        <pc:spChg chg="del">
          <ac:chgData name="Joseph Guadagno" userId="406ee4c95978c038" providerId="LiveId" clId="{E6351D5B-AAFE-4C06-B66E-459F9A0814DF}" dt="2022-01-01T20:11:07.094" v="5255" actId="931"/>
          <ac:spMkLst>
            <pc:docMk/>
            <pc:sldMk cId="928736884" sldId="314"/>
            <ac:spMk id="3" creationId="{90590839-F6A8-4E41-A01A-7906BD9D8935}"/>
          </ac:spMkLst>
        </pc:spChg>
        <pc:spChg chg="add mod">
          <ac:chgData name="Joseph Guadagno" userId="406ee4c95978c038" providerId="LiveId" clId="{E6351D5B-AAFE-4C06-B66E-459F9A0814DF}" dt="2022-01-01T20:11:43.852" v="5300"/>
          <ac:spMkLst>
            <pc:docMk/>
            <pc:sldMk cId="928736884" sldId="314"/>
            <ac:spMk id="6" creationId="{EDA39FB9-BB5D-4551-BA08-F5F2243FA902}"/>
          </ac:spMkLst>
        </pc:spChg>
        <pc:picChg chg="add mod">
          <ac:chgData name="Joseph Guadagno" userId="406ee4c95978c038" providerId="LiveId" clId="{E6351D5B-AAFE-4C06-B66E-459F9A0814DF}" dt="2022-01-01T20:11:21.810" v="5297" actId="962"/>
          <ac:picMkLst>
            <pc:docMk/>
            <pc:sldMk cId="928736884" sldId="314"/>
            <ac:picMk id="5" creationId="{64B5691E-4FD9-481D-8B38-3A5F25E5C85A}"/>
          </ac:picMkLst>
        </pc:picChg>
      </pc:sldChg>
      <pc:sldChg chg="add">
        <pc:chgData name="Joseph Guadagno" userId="406ee4c95978c038" providerId="LiveId" clId="{E6351D5B-AAFE-4C06-B66E-459F9A0814DF}" dt="2022-01-01T20:27:53.267" v="5340"/>
        <pc:sldMkLst>
          <pc:docMk/>
          <pc:sldMk cId="418245802" sldId="315"/>
        </pc:sldMkLst>
      </pc:sldChg>
      <pc:sldChg chg="addSp delSp modSp del mod">
        <pc:chgData name="Joseph Guadagno" userId="406ee4c95978c038" providerId="LiveId" clId="{E6351D5B-AAFE-4C06-B66E-459F9A0814DF}" dt="2022-01-01T20:27:50.254" v="5339" actId="47"/>
        <pc:sldMkLst>
          <pc:docMk/>
          <pc:sldMk cId="3816782306" sldId="315"/>
        </pc:sldMkLst>
        <pc:spChg chg="del mod">
          <ac:chgData name="Joseph Guadagno" userId="406ee4c95978c038" providerId="LiveId" clId="{E6351D5B-AAFE-4C06-B66E-459F9A0814DF}" dt="2022-01-01T20:26:35.711" v="5329" actId="478"/>
          <ac:spMkLst>
            <pc:docMk/>
            <pc:sldMk cId="3816782306" sldId="315"/>
            <ac:spMk id="2" creationId="{7A4919D0-F177-4BBA-9A0B-DBA69E2ED764}"/>
          </ac:spMkLst>
        </pc:spChg>
        <pc:spChg chg="add del mod">
          <ac:chgData name="Joseph Guadagno" userId="406ee4c95978c038" providerId="LiveId" clId="{E6351D5B-AAFE-4C06-B66E-459F9A0814DF}" dt="2022-01-01T20:26:40.533" v="5331" actId="478"/>
          <ac:spMkLst>
            <pc:docMk/>
            <pc:sldMk cId="3816782306" sldId="315"/>
            <ac:spMk id="4" creationId="{68486077-A986-4383-94CD-81961A5143B6}"/>
          </ac:spMkLst>
        </pc:spChg>
        <pc:spChg chg="add del mod">
          <ac:chgData name="Joseph Guadagno" userId="406ee4c95978c038" providerId="LiveId" clId="{E6351D5B-AAFE-4C06-B66E-459F9A0814DF}" dt="2022-01-01T20:26:38.461" v="5330" actId="478"/>
          <ac:spMkLst>
            <pc:docMk/>
            <pc:sldMk cId="3816782306" sldId="315"/>
            <ac:spMk id="8" creationId="{29EBDA5F-DC16-41E6-B40A-7AB63FF2640B}"/>
          </ac:spMkLst>
        </pc:spChg>
        <pc:graphicFrameChg chg="del">
          <ac:chgData name="Joseph Guadagno" userId="406ee4c95978c038" providerId="LiveId" clId="{E6351D5B-AAFE-4C06-B66E-459F9A0814DF}" dt="2022-01-01T20:26:24.370" v="5327" actId="478"/>
          <ac:graphicFrameMkLst>
            <pc:docMk/>
            <pc:sldMk cId="3816782306" sldId="315"/>
            <ac:graphicFrameMk id="5" creationId="{91DB1382-7276-49FA-9632-38D558F457E3}"/>
          </ac:graphicFrameMkLst>
        </pc:graphicFrameChg>
        <pc:graphicFrameChg chg="del">
          <ac:chgData name="Joseph Guadagno" userId="406ee4c95978c038" providerId="LiveId" clId="{E6351D5B-AAFE-4C06-B66E-459F9A0814DF}" dt="2022-01-01T20:26:45.056" v="5332" actId="478"/>
          <ac:graphicFrameMkLst>
            <pc:docMk/>
            <pc:sldMk cId="3816782306" sldId="315"/>
            <ac:graphicFrameMk id="6" creationId="{73E8ABC4-B693-45AE-8340-E2899B73D16E}"/>
          </ac:graphicFrameMkLst>
        </pc:graphicFrameChg>
        <pc:graphicFrameChg chg="mod">
          <ac:chgData name="Joseph Guadagno" userId="406ee4c95978c038" providerId="LiveId" clId="{E6351D5B-AAFE-4C06-B66E-459F9A0814DF}" dt="2022-01-01T20:27:45.418" v="5338"/>
          <ac:graphicFrameMkLst>
            <pc:docMk/>
            <pc:sldMk cId="3816782306" sldId="315"/>
            <ac:graphicFrameMk id="9" creationId="{6255CB5E-96AC-4226-9BBE-2F700326BC97}"/>
          </ac:graphicFrameMkLst>
        </pc:graphicFrameChg>
      </pc:sldChg>
    </pc:docChg>
  </pc:docChgLst>
  <pc:docChgLst>
    <pc:chgData name="Joseph Guadagno" userId="406ee4c95978c038" providerId="LiveId" clId="{1CE976A6-334A-4EDC-9095-ADE4EE51F6B2}"/>
    <pc:docChg chg="undo custSel addSld delSld modSld sldOrd modSection">
      <pc:chgData name="Joseph Guadagno" userId="406ee4c95978c038" providerId="LiveId" clId="{1CE976A6-334A-4EDC-9095-ADE4EE51F6B2}" dt="2022-03-26T23:48:20.862" v="267"/>
      <pc:docMkLst>
        <pc:docMk/>
      </pc:docMkLst>
      <pc:sldChg chg="modTransition">
        <pc:chgData name="Joseph Guadagno" userId="406ee4c95978c038" providerId="LiveId" clId="{1CE976A6-334A-4EDC-9095-ADE4EE51F6B2}" dt="2022-03-22T01:39:31.560" v="165"/>
        <pc:sldMkLst>
          <pc:docMk/>
          <pc:sldMk cId="2584280759" sldId="257"/>
        </pc:sldMkLst>
      </pc:sldChg>
      <pc:sldChg chg="modNotesTx">
        <pc:chgData name="Joseph Guadagno" userId="406ee4c95978c038" providerId="LiveId" clId="{1CE976A6-334A-4EDC-9095-ADE4EE51F6B2}" dt="2022-03-20T23:01:53.437" v="3"/>
        <pc:sldMkLst>
          <pc:docMk/>
          <pc:sldMk cId="1817703731" sldId="276"/>
        </pc:sldMkLst>
      </pc:sldChg>
      <pc:sldChg chg="modNotesTx">
        <pc:chgData name="Joseph Guadagno" userId="406ee4c95978c038" providerId="LiveId" clId="{1CE976A6-334A-4EDC-9095-ADE4EE51F6B2}" dt="2022-03-20T23:06:17.704" v="9"/>
        <pc:sldMkLst>
          <pc:docMk/>
          <pc:sldMk cId="2777476820" sldId="281"/>
        </pc:sldMkLst>
      </pc:sldChg>
      <pc:sldChg chg="modNotesTx">
        <pc:chgData name="Joseph Guadagno" userId="406ee4c95978c038" providerId="LiveId" clId="{1CE976A6-334A-4EDC-9095-ADE4EE51F6B2}" dt="2022-03-20T23:07:05.838" v="14" actId="20577"/>
        <pc:sldMkLst>
          <pc:docMk/>
          <pc:sldMk cId="1935060466" sldId="282"/>
        </pc:sldMkLst>
      </pc:sldChg>
      <pc:sldChg chg="addSp delSp modSp mod">
        <pc:chgData name="Joseph Guadagno" userId="406ee4c95978c038" providerId="LiveId" clId="{1CE976A6-334A-4EDC-9095-ADE4EE51F6B2}" dt="2022-03-22T02:30:57.472" v="206" actId="1076"/>
        <pc:sldMkLst>
          <pc:docMk/>
          <pc:sldMk cId="1454965360" sldId="285"/>
        </pc:sldMkLst>
        <pc:spChg chg="add del mod">
          <ac:chgData name="Joseph Guadagno" userId="406ee4c95978c038" providerId="LiveId" clId="{1CE976A6-334A-4EDC-9095-ADE4EE51F6B2}" dt="2022-03-22T02:30:45.646" v="204" actId="478"/>
          <ac:spMkLst>
            <pc:docMk/>
            <pc:sldMk cId="1454965360" sldId="285"/>
            <ac:spMk id="7" creationId="{F783AF4D-AFDA-4F5F-B2E8-6DA510D5F870}"/>
          </ac:spMkLst>
        </pc:spChg>
        <pc:picChg chg="add mod">
          <ac:chgData name="Joseph Guadagno" userId="406ee4c95978c038" providerId="LiveId" clId="{1CE976A6-334A-4EDC-9095-ADE4EE51F6B2}" dt="2022-03-22T02:30:57.472" v="206" actId="1076"/>
          <ac:picMkLst>
            <pc:docMk/>
            <pc:sldMk cId="1454965360" sldId="285"/>
            <ac:picMk id="4" creationId="{0B719653-8925-47EE-B758-68489960C008}"/>
          </ac:picMkLst>
        </pc:picChg>
        <pc:picChg chg="del">
          <ac:chgData name="Joseph Guadagno" userId="406ee4c95978c038" providerId="LiveId" clId="{1CE976A6-334A-4EDC-9095-ADE4EE51F6B2}" dt="2022-03-22T02:30:35.162" v="203" actId="478"/>
          <ac:picMkLst>
            <pc:docMk/>
            <pc:sldMk cId="1454965360" sldId="285"/>
            <ac:picMk id="5" creationId="{FF8EAB60-E647-49F8-8ECD-CF4043D71E08}"/>
          </ac:picMkLst>
        </pc:picChg>
      </pc:sldChg>
      <pc:sldChg chg="modNotesTx">
        <pc:chgData name="Joseph Guadagno" userId="406ee4c95978c038" providerId="LiveId" clId="{1CE976A6-334A-4EDC-9095-ADE4EE51F6B2}" dt="2022-03-20T23:11:18.568" v="164"/>
        <pc:sldMkLst>
          <pc:docMk/>
          <pc:sldMk cId="634980733" sldId="286"/>
        </pc:sldMkLst>
      </pc:sldChg>
      <pc:sldChg chg="modNotesTx">
        <pc:chgData name="Joseph Guadagno" userId="406ee4c95978c038" providerId="LiveId" clId="{1CE976A6-334A-4EDC-9095-ADE4EE51F6B2}" dt="2022-03-22T02:19:15.316" v="174" actId="20577"/>
        <pc:sldMkLst>
          <pc:docMk/>
          <pc:sldMk cId="3877770190" sldId="292"/>
        </pc:sldMkLst>
      </pc:sldChg>
      <pc:sldChg chg="modNotesTx">
        <pc:chgData name="Joseph Guadagno" userId="406ee4c95978c038" providerId="LiveId" clId="{1CE976A6-334A-4EDC-9095-ADE4EE51F6B2}" dt="2022-03-22T02:23:45.326" v="175" actId="20577"/>
        <pc:sldMkLst>
          <pc:docMk/>
          <pc:sldMk cId="3697045090" sldId="298"/>
        </pc:sldMkLst>
      </pc:sldChg>
      <pc:sldChg chg="modAnim modNotesTx">
        <pc:chgData name="Joseph Guadagno" userId="406ee4c95978c038" providerId="LiveId" clId="{1CE976A6-334A-4EDC-9095-ADE4EE51F6B2}" dt="2022-03-22T02:25:02.532" v="199" actId="113"/>
        <pc:sldMkLst>
          <pc:docMk/>
          <pc:sldMk cId="3678603572" sldId="299"/>
        </pc:sldMkLst>
      </pc:sldChg>
      <pc:sldChg chg="addSp delSp modSp mod">
        <pc:chgData name="Joseph Guadagno" userId="406ee4c95978c038" providerId="LiveId" clId="{1CE976A6-334A-4EDC-9095-ADE4EE51F6B2}" dt="2022-03-22T02:36:20.892" v="212" actId="1076"/>
        <pc:sldMkLst>
          <pc:docMk/>
          <pc:sldMk cId="3414621634" sldId="300"/>
        </pc:sldMkLst>
        <pc:spChg chg="add del mod">
          <ac:chgData name="Joseph Guadagno" userId="406ee4c95978c038" providerId="LiveId" clId="{1CE976A6-334A-4EDC-9095-ADE4EE51F6B2}" dt="2022-03-22T02:36:05.961" v="208" actId="931"/>
          <ac:spMkLst>
            <pc:docMk/>
            <pc:sldMk cId="3414621634" sldId="300"/>
            <ac:spMk id="4" creationId="{5078FC98-71D0-4452-A781-C5279C70F4F5}"/>
          </ac:spMkLst>
        </pc:spChg>
        <pc:picChg chg="del">
          <ac:chgData name="Joseph Guadagno" userId="406ee4c95978c038" providerId="LiveId" clId="{1CE976A6-334A-4EDC-9095-ADE4EE51F6B2}" dt="2022-03-22T02:35:56.584" v="207" actId="478"/>
          <ac:picMkLst>
            <pc:docMk/>
            <pc:sldMk cId="3414621634" sldId="300"/>
            <ac:picMk id="6" creationId="{F7A4B36D-257C-4C8F-8996-9B4B6E3576EB}"/>
          </ac:picMkLst>
        </pc:picChg>
        <pc:picChg chg="add mod">
          <ac:chgData name="Joseph Guadagno" userId="406ee4c95978c038" providerId="LiveId" clId="{1CE976A6-334A-4EDC-9095-ADE4EE51F6B2}" dt="2022-03-22T02:36:20.892" v="212" actId="1076"/>
          <ac:picMkLst>
            <pc:docMk/>
            <pc:sldMk cId="3414621634" sldId="300"/>
            <ac:picMk id="7" creationId="{C50CBFA9-C90D-4347-8B69-9A0FDA71C883}"/>
          </ac:picMkLst>
        </pc:picChg>
      </pc:sldChg>
      <pc:sldChg chg="addSp delSp modSp mod">
        <pc:chgData name="Joseph Guadagno" userId="406ee4c95978c038" providerId="LiveId" clId="{1CE976A6-334A-4EDC-9095-ADE4EE51F6B2}" dt="2022-03-22T02:37:38.804" v="216" actId="962"/>
        <pc:sldMkLst>
          <pc:docMk/>
          <pc:sldMk cId="2967541323" sldId="302"/>
        </pc:sldMkLst>
        <pc:picChg chg="del">
          <ac:chgData name="Joseph Guadagno" userId="406ee4c95978c038" providerId="LiveId" clId="{1CE976A6-334A-4EDC-9095-ADE4EE51F6B2}" dt="2022-03-22T02:37:27.124" v="213" actId="478"/>
          <ac:picMkLst>
            <pc:docMk/>
            <pc:sldMk cId="2967541323" sldId="302"/>
            <ac:picMk id="4" creationId="{5A47BC0F-CDCA-4689-802F-72939719A3BB}"/>
          </ac:picMkLst>
        </pc:picChg>
        <pc:picChg chg="add mod">
          <ac:chgData name="Joseph Guadagno" userId="406ee4c95978c038" providerId="LiveId" clId="{1CE976A6-334A-4EDC-9095-ADE4EE51F6B2}" dt="2022-03-22T02:37:38.804" v="216" actId="962"/>
          <ac:picMkLst>
            <pc:docMk/>
            <pc:sldMk cId="2967541323" sldId="302"/>
            <ac:picMk id="5" creationId="{98DA430B-2907-4B75-B15B-8D6FCF9F8232}"/>
          </ac:picMkLst>
        </pc:picChg>
      </pc:sldChg>
      <pc:sldChg chg="addSp delSp modSp add del mod">
        <pc:chgData name="Joseph Guadagno" userId="406ee4c95978c038" providerId="LiveId" clId="{1CE976A6-334A-4EDC-9095-ADE4EE51F6B2}" dt="2022-03-22T02:38:55.504" v="224" actId="1076"/>
        <pc:sldMkLst>
          <pc:docMk/>
          <pc:sldMk cId="2126378153" sldId="303"/>
        </pc:sldMkLst>
        <pc:spChg chg="add del mod">
          <ac:chgData name="Joseph Guadagno" userId="406ee4c95978c038" providerId="LiveId" clId="{1CE976A6-334A-4EDC-9095-ADE4EE51F6B2}" dt="2022-03-22T02:38:45.732" v="220" actId="931"/>
          <ac:spMkLst>
            <pc:docMk/>
            <pc:sldMk cId="2126378153" sldId="303"/>
            <ac:spMk id="4" creationId="{D6DEE36C-CF3C-4436-8168-B93B537F0894}"/>
          </ac:spMkLst>
        </pc:spChg>
        <pc:picChg chg="del">
          <ac:chgData name="Joseph Guadagno" userId="406ee4c95978c038" providerId="LiveId" clId="{1CE976A6-334A-4EDC-9095-ADE4EE51F6B2}" dt="2022-03-22T02:38:35.782" v="219" actId="478"/>
          <ac:picMkLst>
            <pc:docMk/>
            <pc:sldMk cId="2126378153" sldId="303"/>
            <ac:picMk id="5" creationId="{168968B6-5935-410A-B0BE-A9D1232EA71B}"/>
          </ac:picMkLst>
        </pc:picChg>
        <pc:picChg chg="add mod">
          <ac:chgData name="Joseph Guadagno" userId="406ee4c95978c038" providerId="LiveId" clId="{1CE976A6-334A-4EDC-9095-ADE4EE51F6B2}" dt="2022-03-22T02:38:55.504" v="224" actId="1076"/>
          <ac:picMkLst>
            <pc:docMk/>
            <pc:sldMk cId="2126378153" sldId="303"/>
            <ac:picMk id="7" creationId="{C0095243-46AA-4898-9F9A-2B694CB4783A}"/>
          </ac:picMkLst>
        </pc:picChg>
      </pc:sldChg>
      <pc:sldChg chg="addSp delSp modSp mod">
        <pc:chgData name="Joseph Guadagno" userId="406ee4c95978c038" providerId="LiveId" clId="{1CE976A6-334A-4EDC-9095-ADE4EE51F6B2}" dt="2022-03-22T02:40:16.080" v="232" actId="1076"/>
        <pc:sldMkLst>
          <pc:docMk/>
          <pc:sldMk cId="3030628815" sldId="304"/>
        </pc:sldMkLst>
        <pc:spChg chg="add del mod">
          <ac:chgData name="Joseph Guadagno" userId="406ee4c95978c038" providerId="LiveId" clId="{1CE976A6-334A-4EDC-9095-ADE4EE51F6B2}" dt="2022-03-22T02:39:58.616" v="226" actId="931"/>
          <ac:spMkLst>
            <pc:docMk/>
            <pc:sldMk cId="3030628815" sldId="304"/>
            <ac:spMk id="4" creationId="{D118174C-7AAB-4D5C-942D-68354BCC0FD9}"/>
          </ac:spMkLst>
        </pc:spChg>
        <pc:picChg chg="add mod">
          <ac:chgData name="Joseph Guadagno" userId="406ee4c95978c038" providerId="LiveId" clId="{1CE976A6-334A-4EDC-9095-ADE4EE51F6B2}" dt="2022-03-22T02:40:16.080" v="232" actId="1076"/>
          <ac:picMkLst>
            <pc:docMk/>
            <pc:sldMk cId="3030628815" sldId="304"/>
            <ac:picMk id="7" creationId="{D00C820E-CF8B-44EE-B566-6C21C7FBB4C2}"/>
          </ac:picMkLst>
        </pc:picChg>
        <pc:picChg chg="del">
          <ac:chgData name="Joseph Guadagno" userId="406ee4c95978c038" providerId="LiveId" clId="{1CE976A6-334A-4EDC-9095-ADE4EE51F6B2}" dt="2022-03-22T02:39:05.830" v="225" actId="478"/>
          <ac:picMkLst>
            <pc:docMk/>
            <pc:sldMk cId="3030628815" sldId="304"/>
            <ac:picMk id="10" creationId="{4319BF6C-0FC6-4AEC-967B-A285BF562C52}"/>
          </ac:picMkLst>
        </pc:picChg>
      </pc:sldChg>
      <pc:sldChg chg="addSp delSp modSp mod modAnim">
        <pc:chgData name="Joseph Guadagno" userId="406ee4c95978c038" providerId="LiveId" clId="{1CE976A6-334A-4EDC-9095-ADE4EE51F6B2}" dt="2022-03-22T02:53:28.664" v="264"/>
        <pc:sldMkLst>
          <pc:docMk/>
          <pc:sldMk cId="115042039" sldId="309"/>
        </pc:sldMkLst>
        <pc:spChg chg="add del">
          <ac:chgData name="Joseph Guadagno" userId="406ee4c95978c038" providerId="LiveId" clId="{1CE976A6-334A-4EDC-9095-ADE4EE51F6B2}" dt="2022-03-22T02:44:08.518" v="236" actId="11529"/>
          <ac:spMkLst>
            <pc:docMk/>
            <pc:sldMk cId="115042039" sldId="309"/>
            <ac:spMk id="4" creationId="{DEF8C457-48E8-4037-8A40-0CA52198E80C}"/>
          </ac:spMkLst>
        </pc:spChg>
        <pc:spChg chg="add mod">
          <ac:chgData name="Joseph Guadagno" userId="406ee4c95978c038" providerId="LiveId" clId="{1CE976A6-334A-4EDC-9095-ADE4EE51F6B2}" dt="2022-03-22T02:52:19.353" v="261" actId="14100"/>
          <ac:spMkLst>
            <pc:docMk/>
            <pc:sldMk cId="115042039" sldId="309"/>
            <ac:spMk id="6" creationId="{141688A3-6990-467A-A79E-F37AD82FFE0E}"/>
          </ac:spMkLst>
        </pc:spChg>
        <pc:spChg chg="add mod">
          <ac:chgData name="Joseph Guadagno" userId="406ee4c95978c038" providerId="LiveId" clId="{1CE976A6-334A-4EDC-9095-ADE4EE51F6B2}" dt="2022-03-22T02:52:27.959" v="263" actId="14100"/>
          <ac:spMkLst>
            <pc:docMk/>
            <pc:sldMk cId="115042039" sldId="309"/>
            <ac:spMk id="7" creationId="{EF83BB55-740F-41A9-B36B-09E9019140FE}"/>
          </ac:spMkLst>
        </pc:spChg>
      </pc:sldChg>
      <pc:sldChg chg="modSp">
        <pc:chgData name="Joseph Guadagno" userId="406ee4c95978c038" providerId="LiveId" clId="{1CE976A6-334A-4EDC-9095-ADE4EE51F6B2}" dt="2022-03-22T02:53:39.140" v="265" actId="20577"/>
        <pc:sldMkLst>
          <pc:docMk/>
          <pc:sldMk cId="1469389470" sldId="310"/>
        </pc:sldMkLst>
        <pc:spChg chg="mod">
          <ac:chgData name="Joseph Guadagno" userId="406ee4c95978c038" providerId="LiveId" clId="{1CE976A6-334A-4EDC-9095-ADE4EE51F6B2}" dt="2022-03-22T02:53:39.140" v="265" actId="20577"/>
          <ac:spMkLst>
            <pc:docMk/>
            <pc:sldMk cId="1469389470" sldId="310"/>
            <ac:spMk id="3" creationId="{4BA88CE4-673A-46BB-BCAB-7F39045E5004}"/>
          </ac:spMkLst>
        </pc:spChg>
      </pc:sldChg>
      <pc:sldChg chg="ord">
        <pc:chgData name="Joseph Guadagno" userId="406ee4c95978c038" providerId="LiveId" clId="{1CE976A6-334A-4EDC-9095-ADE4EE51F6B2}" dt="2022-03-26T23:48:20.862" v="267"/>
        <pc:sldMkLst>
          <pc:docMk/>
          <pc:sldMk cId="928736884" sldId="3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ata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0FC4FFE-8987-4A26-B7F4-8A516F18ADAE}">
      <dgm:prSet custT="1"/>
      <dgm:spPr/>
      <dgm:t>
        <a:bodyPr/>
        <a:lstStyle/>
        <a:p>
          <a:pPr>
            <a:lnSpc>
              <a:spcPct val="100000"/>
            </a:lnSpc>
            <a:defRPr cap="all"/>
          </a:pPr>
          <a:r>
            <a:rPr lang="en-US" sz="1800" dirty="0"/>
            <a:t>@jguadagno</a:t>
          </a:r>
        </a:p>
      </dgm:t>
    </dgm:pt>
    <dgm:pt modelId="{CAD7EF86-FB23-41F6-BF42-040B36DEFDB1}" type="parTrans" cxnId="{C7AD8469-3C68-4AF9-AB82-79B0043AA120}">
      <dgm:prSet/>
      <dgm:spPr/>
      <dgm:t>
        <a:bodyPr/>
        <a:lstStyle/>
        <a:p>
          <a:endParaRPr lang="en-US" sz="1800"/>
        </a:p>
      </dgm:t>
    </dgm:pt>
    <dgm:pt modelId="{5B62599A-5C9B-48E7-896E-EA782AC60C8B}" type="sibTrans" cxnId="{C7AD8469-3C68-4AF9-AB82-79B0043AA120}">
      <dgm:prSet/>
      <dgm:spPr/>
      <dgm:t>
        <a:bodyPr/>
        <a:lstStyle/>
        <a:p>
          <a:endParaRPr lang="en-US" sz="1800"/>
        </a:p>
      </dgm:t>
    </dgm:pt>
    <dgm:pt modelId="{49225C73-1633-42F1-AB3B-7CB183E5F8B8}">
      <dgm:prSet custT="1"/>
      <dgm:spPr/>
      <dgm:t>
        <a:bodyPr/>
        <a:lstStyle/>
        <a:p>
          <a:pPr>
            <a:lnSpc>
              <a:spcPct val="100000"/>
            </a:lnSpc>
            <a:defRPr cap="all"/>
          </a:pPr>
          <a:r>
            <a:rPr lang="en-US" sz="1800" dirty="0" err="1"/>
            <a:t>JosephGuadagnoNet</a:t>
          </a:r>
          <a:endParaRPr lang="en-US" sz="1800" dirty="0"/>
        </a:p>
      </dgm:t>
    </dgm:pt>
    <dgm:pt modelId="{1A0E2090-1D4F-438A-8766-B6030CE01ADD}" type="parTrans" cxnId="{A9154303-8225-4248-91DC-1B0156A35F07}">
      <dgm:prSet/>
      <dgm:spPr/>
      <dgm:t>
        <a:bodyPr/>
        <a:lstStyle/>
        <a:p>
          <a:endParaRPr lang="en-US" sz="1800"/>
        </a:p>
      </dgm:t>
    </dgm:pt>
    <dgm:pt modelId="{9646853A-8964-4519-A5B1-0B7D18B2983D}" type="sibTrans" cxnId="{A9154303-8225-4248-91DC-1B0156A35F07}">
      <dgm:prSet/>
      <dgm:spPr/>
      <dgm:t>
        <a:bodyPr/>
        <a:lstStyle/>
        <a:p>
          <a:endParaRPr lang="en-US" sz="1800"/>
        </a:p>
      </dgm:t>
    </dgm:pt>
    <dgm:pt modelId="{1C383F32-22E8-4F62-A3E0-BDC3D5F48992}">
      <dgm:prSet custT="1"/>
      <dgm:spPr/>
      <dgm:t>
        <a:bodyPr/>
        <a:lstStyle/>
        <a:p>
          <a:pPr>
            <a:lnSpc>
              <a:spcPct val="100000"/>
            </a:lnSpc>
            <a:defRPr cap="all"/>
          </a:pPr>
          <a:r>
            <a:rPr lang="en-US" sz="1800" dirty="0" err="1"/>
            <a:t>JosephGuadagno</a:t>
          </a:r>
          <a:endParaRPr lang="en-US" sz="1800" dirty="0"/>
        </a:p>
      </dgm:t>
    </dgm:pt>
    <dgm:pt modelId="{A7920A2F-3244-4159-AF04-6A1D38B7B317}" type="parTrans" cxnId="{C4CCE57E-E871-46D6-BAD5-880252C95D22}">
      <dgm:prSet/>
      <dgm:spPr/>
      <dgm:t>
        <a:bodyPr/>
        <a:lstStyle/>
        <a:p>
          <a:endParaRPr lang="en-US" sz="1800"/>
        </a:p>
      </dgm:t>
    </dgm:pt>
    <dgm:pt modelId="{8500F72A-2C6D-4FDF-9C1D-CA691380EB0B}" type="sibTrans" cxnId="{C4CCE57E-E871-46D6-BAD5-880252C95D22}">
      <dgm:prSet/>
      <dgm:spPr/>
      <dgm:t>
        <a:bodyPr/>
        <a:lstStyle/>
        <a:p>
          <a:endParaRPr lang="en-US" sz="1800"/>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custScaleX="135467">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custScaleX="135467">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custScaleX="135467">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3BED83F-CCCD-4032-8C63-4A21B4C4357E}">
      <dgm:prSet custT="1"/>
      <dgm:spPr/>
      <dgm:t>
        <a:bodyPr/>
        <a:lstStyle/>
        <a:p>
          <a:pPr>
            <a:lnSpc>
              <a:spcPct val="100000"/>
            </a:lnSpc>
            <a:defRPr cap="all"/>
          </a:pPr>
          <a:r>
            <a:rPr lang="en-US" sz="1800" dirty="0"/>
            <a:t>jjg.me/</a:t>
          </a:r>
          <a:r>
            <a:rPr lang="en-US" sz="1800" dirty="0" err="1"/>
            <a:t>aboutJJG</a:t>
          </a:r>
          <a:endParaRPr lang="en-US" sz="1800" dirty="0"/>
        </a:p>
      </dgm:t>
    </dgm:pt>
    <dgm:pt modelId="{8A8B6EA1-6CF2-444A-BF9F-5AD3544C9DBE}" type="parTrans" cxnId="{DC5F95D7-CD61-4D2A-B3D2-0AB68E601482}">
      <dgm:prSet/>
      <dgm:spPr/>
      <dgm:t>
        <a:bodyPr/>
        <a:lstStyle/>
        <a:p>
          <a:endParaRPr lang="en-US" sz="1800"/>
        </a:p>
      </dgm:t>
    </dgm:pt>
    <dgm:pt modelId="{8C1A83B9-28A6-4A72-B340-E17A930CBD1E}" type="sibTrans" cxnId="{DC5F95D7-CD61-4D2A-B3D2-0AB68E601482}">
      <dgm:prSet/>
      <dgm:spPr/>
      <dgm:t>
        <a:bodyPr/>
        <a:lstStyle/>
        <a:p>
          <a:endParaRPr lang="en-US" sz="1800"/>
        </a:p>
      </dgm:t>
    </dgm:pt>
    <dgm:pt modelId="{765F70E1-58D0-43B3-923D-796392088733}">
      <dgm:prSet custT="1"/>
      <dgm:spPr/>
      <dgm:t>
        <a:bodyPr/>
        <a:lstStyle/>
        <a:p>
          <a:pPr>
            <a:lnSpc>
              <a:spcPct val="100000"/>
            </a:lnSpc>
            <a:defRPr cap="all"/>
          </a:pPr>
          <a:r>
            <a:rPr lang="en-US" sz="1800" dirty="0"/>
            <a:t>jjg.me/</a:t>
          </a:r>
          <a:r>
            <a:rPr lang="en-US" sz="1800" dirty="0" err="1"/>
            <a:t>streaM</a:t>
          </a:r>
          <a:endParaRPr lang="en-US" sz="1800" dirty="0"/>
        </a:p>
      </dgm:t>
    </dgm:pt>
    <dgm:pt modelId="{8311275F-8C3E-40D5-AA4C-0E49035D531F}" type="parTrans" cxnId="{ED0BE5D6-2892-4262-861B-6D6EF7D8EF18}">
      <dgm:prSet/>
      <dgm:spPr/>
      <dgm:t>
        <a:bodyPr/>
        <a:lstStyle/>
        <a:p>
          <a:endParaRPr lang="en-US" sz="1800"/>
        </a:p>
      </dgm:t>
    </dgm:pt>
    <dgm:pt modelId="{110F7019-8737-4FE3-9464-7CF30DE3DFFB}" type="sibTrans" cxnId="{ED0BE5D6-2892-4262-861B-6D6EF7D8EF18}">
      <dgm:prSet/>
      <dgm:spPr/>
      <dgm:t>
        <a:bodyPr/>
        <a:lstStyle/>
        <a:p>
          <a:endParaRPr lang="en-US" sz="1800"/>
        </a:p>
      </dgm:t>
    </dgm:pt>
    <dgm:pt modelId="{50B3CE7C-E10B-4E23-BD93-03664997C932}" type="pres">
      <dgm:prSet presAssocID="{01A66772-F185-4D58-B8BB-E9370D7A7A2B}" presName="root" presStyleCnt="0">
        <dgm:presLayoutVars>
          <dgm:dir/>
          <dgm:resizeHandles val="exact"/>
        </dgm:presLayoutVars>
      </dgm:prSet>
      <dgm:spPr/>
    </dgm:pt>
    <dgm:pt modelId="{8FBBFB2D-99FD-4184-8B22-98A0E308DDDF}" type="pres">
      <dgm:prSet presAssocID="{E3BED83F-CCCD-4032-8C63-4A21B4C4357E}" presName="compNode" presStyleCnt="0"/>
      <dgm:spPr/>
    </dgm:pt>
    <dgm:pt modelId="{5543ADBB-F620-4A11-AABD-4B9A309208DC}" type="pres">
      <dgm:prSet presAssocID="{E3BED83F-CCCD-4032-8C63-4A21B4C4357E}" presName="iconBgRect" presStyleLbl="bgShp" presStyleIdx="0" presStyleCnt="2"/>
      <dgm:spPr/>
    </dgm:pt>
    <dgm:pt modelId="{850F6A96-19F2-445B-9936-37A1544D4A7D}" type="pres">
      <dgm:prSet presAssocID="{E3BED83F-CCCD-4032-8C63-4A21B4C4357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B5A669E-2868-465F-BF5C-F10B27B968D7}" type="pres">
      <dgm:prSet presAssocID="{E3BED83F-CCCD-4032-8C63-4A21B4C4357E}" presName="spaceRect" presStyleCnt="0"/>
      <dgm:spPr/>
    </dgm:pt>
    <dgm:pt modelId="{69B36E3C-D98F-4B35-B9E2-468642161B53}" type="pres">
      <dgm:prSet presAssocID="{E3BED83F-CCCD-4032-8C63-4A21B4C4357E}" presName="textRect" presStyleLbl="revTx" presStyleIdx="0" presStyleCnt="2" custScaleX="139032">
        <dgm:presLayoutVars>
          <dgm:chMax val="1"/>
          <dgm:chPref val="1"/>
        </dgm:presLayoutVars>
      </dgm:prSet>
      <dgm:spPr/>
    </dgm:pt>
    <dgm:pt modelId="{583743FB-92C7-4526-B746-D3FB58BA8F27}" type="pres">
      <dgm:prSet presAssocID="{8C1A83B9-28A6-4A72-B340-E17A930CBD1E}" presName="sibTrans" presStyleCnt="0"/>
      <dgm:spPr/>
    </dgm:pt>
    <dgm:pt modelId="{84EAFE6E-95A7-400C-BC26-077BD80D9700}" type="pres">
      <dgm:prSet presAssocID="{765F70E1-58D0-43B3-923D-796392088733}" presName="compNode" presStyleCnt="0"/>
      <dgm:spPr/>
    </dgm:pt>
    <dgm:pt modelId="{567F5565-233A-4C68-951D-AA687D7282F6}" type="pres">
      <dgm:prSet presAssocID="{765F70E1-58D0-43B3-923D-796392088733}" presName="iconBgRect" presStyleLbl="bgShp" presStyleIdx="1" presStyleCnt="2" custScaleX="110000" custScaleY="110000"/>
      <dgm:spPr/>
    </dgm:pt>
    <dgm:pt modelId="{D7FA9780-AD36-49B2-842B-7A1B043EC89A}" type="pres">
      <dgm:prSet presAssocID="{765F70E1-58D0-43B3-923D-796392088733}"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D60ABC0-5DA1-4D26-8039-D9B422631FEE}" type="pres">
      <dgm:prSet presAssocID="{765F70E1-58D0-43B3-923D-796392088733}" presName="spaceRect" presStyleCnt="0"/>
      <dgm:spPr/>
    </dgm:pt>
    <dgm:pt modelId="{EEFDB8B6-7FD5-4E72-82BE-1955319AAD3E}" type="pres">
      <dgm:prSet presAssocID="{765F70E1-58D0-43B3-923D-796392088733}" presName="textRect" presStyleLbl="revTx" presStyleIdx="1" presStyleCnt="2" custScaleX="139032">
        <dgm:presLayoutVars>
          <dgm:chMax val="1"/>
          <dgm:chPref val="1"/>
        </dgm:presLayoutVars>
      </dgm:prSet>
      <dgm:spPr/>
    </dgm:pt>
  </dgm:ptLst>
  <dgm:cxnLst>
    <dgm:cxn modelId="{BEE5C158-27E3-4D9D-9C78-728782969E62}" type="presOf" srcId="{E3BED83F-CCCD-4032-8C63-4A21B4C4357E}" destId="{69B36E3C-D98F-4B35-B9E2-468642161B53}" srcOrd="0" destOrd="0" presId="urn:microsoft.com/office/officeart/2018/5/layout/IconCircleLabelList"/>
    <dgm:cxn modelId="{676D3A6A-6EA7-4483-BB12-0BD4A7D7AF9D}" type="presOf" srcId="{01A66772-F185-4D58-B8BB-E9370D7A7A2B}" destId="{50B3CE7C-E10B-4E23-BD93-03664997C932}" srcOrd="0" destOrd="0" presId="urn:microsoft.com/office/officeart/2018/5/layout/IconCircleLabelList"/>
    <dgm:cxn modelId="{019FC9CD-1CCD-4FB6-A67E-52AD35E736E1}" type="presOf" srcId="{765F70E1-58D0-43B3-923D-796392088733}" destId="{EEFDB8B6-7FD5-4E72-82BE-1955319AAD3E}" srcOrd="0" destOrd="0" presId="urn:microsoft.com/office/officeart/2018/5/layout/IconCircleLabelList"/>
    <dgm:cxn modelId="{ED0BE5D6-2892-4262-861B-6D6EF7D8EF18}" srcId="{01A66772-F185-4D58-B8BB-E9370D7A7A2B}" destId="{765F70E1-58D0-43B3-923D-796392088733}" srcOrd="1" destOrd="0" parTransId="{8311275F-8C3E-40D5-AA4C-0E49035D531F}" sibTransId="{110F7019-8737-4FE3-9464-7CF30DE3DFFB}"/>
    <dgm:cxn modelId="{DC5F95D7-CD61-4D2A-B3D2-0AB68E601482}" srcId="{01A66772-F185-4D58-B8BB-E9370D7A7A2B}" destId="{E3BED83F-CCCD-4032-8C63-4A21B4C4357E}" srcOrd="0" destOrd="0" parTransId="{8A8B6EA1-6CF2-444A-BF9F-5AD3544C9DBE}" sibTransId="{8C1A83B9-28A6-4A72-B340-E17A930CBD1E}"/>
    <dgm:cxn modelId="{E158E9B1-0D98-435A-8A9B-39953CE95533}" type="presParOf" srcId="{50B3CE7C-E10B-4E23-BD93-03664997C932}" destId="{8FBBFB2D-99FD-4184-8B22-98A0E308DDDF}" srcOrd="0" destOrd="0" presId="urn:microsoft.com/office/officeart/2018/5/layout/IconCircleLabelList"/>
    <dgm:cxn modelId="{E20E61DE-37FE-481E-AAF3-0AD3136F41BB}" type="presParOf" srcId="{8FBBFB2D-99FD-4184-8B22-98A0E308DDDF}" destId="{5543ADBB-F620-4A11-AABD-4B9A309208DC}" srcOrd="0" destOrd="0" presId="urn:microsoft.com/office/officeart/2018/5/layout/IconCircleLabelList"/>
    <dgm:cxn modelId="{170513BB-C5C4-44F5-B7E2-87880EAD46A3}" type="presParOf" srcId="{8FBBFB2D-99FD-4184-8B22-98A0E308DDDF}" destId="{850F6A96-19F2-445B-9936-37A1544D4A7D}" srcOrd="1" destOrd="0" presId="urn:microsoft.com/office/officeart/2018/5/layout/IconCircleLabelList"/>
    <dgm:cxn modelId="{97A6531D-DD4E-49FF-90E6-0E5A7DA9A618}" type="presParOf" srcId="{8FBBFB2D-99FD-4184-8B22-98A0E308DDDF}" destId="{1B5A669E-2868-465F-BF5C-F10B27B968D7}" srcOrd="2" destOrd="0" presId="urn:microsoft.com/office/officeart/2018/5/layout/IconCircleLabelList"/>
    <dgm:cxn modelId="{5BB927AF-96B2-48D0-ACCC-D7087C937093}" type="presParOf" srcId="{8FBBFB2D-99FD-4184-8B22-98A0E308DDDF}" destId="{69B36E3C-D98F-4B35-B9E2-468642161B53}" srcOrd="3" destOrd="0" presId="urn:microsoft.com/office/officeart/2018/5/layout/IconCircleLabelList"/>
    <dgm:cxn modelId="{9C21DA04-38EB-4E3C-8F1B-3A6BB7CD37FF}" type="presParOf" srcId="{50B3CE7C-E10B-4E23-BD93-03664997C932}" destId="{583743FB-92C7-4526-B746-D3FB58BA8F27}" srcOrd="1" destOrd="0" presId="urn:microsoft.com/office/officeart/2018/5/layout/IconCircleLabelList"/>
    <dgm:cxn modelId="{C00BA1BB-F13F-4B73-A03A-652FB7EFAAED}" type="presParOf" srcId="{50B3CE7C-E10B-4E23-BD93-03664997C932}" destId="{84EAFE6E-95A7-400C-BC26-077BD80D9700}" srcOrd="2" destOrd="0" presId="urn:microsoft.com/office/officeart/2018/5/layout/IconCircleLabelList"/>
    <dgm:cxn modelId="{C08C2614-21DA-4D83-8370-B1558DD33D23}" type="presParOf" srcId="{84EAFE6E-95A7-400C-BC26-077BD80D9700}" destId="{567F5565-233A-4C68-951D-AA687D7282F6}" srcOrd="0" destOrd="0" presId="urn:microsoft.com/office/officeart/2018/5/layout/IconCircleLabelList"/>
    <dgm:cxn modelId="{64164503-F39F-4F5B-8F85-CA950D10DEA7}" type="presParOf" srcId="{84EAFE6E-95A7-400C-BC26-077BD80D9700}" destId="{D7FA9780-AD36-49B2-842B-7A1B043EC89A}" srcOrd="1" destOrd="0" presId="urn:microsoft.com/office/officeart/2018/5/layout/IconCircleLabelList"/>
    <dgm:cxn modelId="{F6056B55-0034-41E8-9612-104FCD08E8B9}" type="presParOf" srcId="{84EAFE6E-95A7-400C-BC26-077BD80D9700}" destId="{6D60ABC0-5DA1-4D26-8039-D9B422631FEE}" srcOrd="2" destOrd="0" presId="urn:microsoft.com/office/officeart/2018/5/layout/IconCircleLabelList"/>
    <dgm:cxn modelId="{4FD67894-56D8-4628-8383-D011F4BC09E3}" type="presParOf" srcId="{84EAFE6E-95A7-400C-BC26-077BD80D9700}" destId="{EEFDB8B6-7FD5-4E72-82BE-1955319AAD3E}" srcOrd="3" destOrd="0" presId="urn:microsoft.com/office/officeart/2018/5/layout/IconCircle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0FC4FFE-8987-4A26-B7F4-8A516F18ADAE}">
      <dgm:prSet custT="1"/>
      <dgm:spPr/>
      <dgm:t>
        <a:bodyPr/>
        <a:lstStyle/>
        <a:p>
          <a:pPr>
            <a:lnSpc>
              <a:spcPct val="100000"/>
            </a:lnSpc>
            <a:defRPr cap="all"/>
          </a:pPr>
          <a:r>
            <a:rPr lang="en-US" sz="1800" dirty="0"/>
            <a:t>@jguadagno</a:t>
          </a:r>
        </a:p>
      </dgm:t>
    </dgm:pt>
    <dgm:pt modelId="{CAD7EF86-FB23-41F6-BF42-040B36DEFDB1}" type="parTrans" cxnId="{C7AD8469-3C68-4AF9-AB82-79B0043AA120}">
      <dgm:prSet/>
      <dgm:spPr/>
      <dgm:t>
        <a:bodyPr/>
        <a:lstStyle/>
        <a:p>
          <a:endParaRPr lang="en-US" sz="1800"/>
        </a:p>
      </dgm:t>
    </dgm:pt>
    <dgm:pt modelId="{5B62599A-5C9B-48E7-896E-EA782AC60C8B}" type="sibTrans" cxnId="{C7AD8469-3C68-4AF9-AB82-79B0043AA120}">
      <dgm:prSet/>
      <dgm:spPr/>
      <dgm:t>
        <a:bodyPr/>
        <a:lstStyle/>
        <a:p>
          <a:endParaRPr lang="en-US" sz="1800"/>
        </a:p>
      </dgm:t>
    </dgm:pt>
    <dgm:pt modelId="{49225C73-1633-42F1-AB3B-7CB183E5F8B8}">
      <dgm:prSet custT="1"/>
      <dgm:spPr/>
      <dgm:t>
        <a:bodyPr/>
        <a:lstStyle/>
        <a:p>
          <a:pPr>
            <a:lnSpc>
              <a:spcPct val="100000"/>
            </a:lnSpc>
            <a:defRPr cap="all"/>
          </a:pPr>
          <a:r>
            <a:rPr lang="en-US" sz="1800" dirty="0" err="1"/>
            <a:t>JosephGuadagnoNet</a:t>
          </a:r>
          <a:endParaRPr lang="en-US" sz="1800" dirty="0"/>
        </a:p>
      </dgm:t>
    </dgm:pt>
    <dgm:pt modelId="{1A0E2090-1D4F-438A-8766-B6030CE01ADD}" type="parTrans" cxnId="{A9154303-8225-4248-91DC-1B0156A35F07}">
      <dgm:prSet/>
      <dgm:spPr/>
      <dgm:t>
        <a:bodyPr/>
        <a:lstStyle/>
        <a:p>
          <a:endParaRPr lang="en-US" sz="1800"/>
        </a:p>
      </dgm:t>
    </dgm:pt>
    <dgm:pt modelId="{9646853A-8964-4519-A5B1-0B7D18B2983D}" type="sibTrans" cxnId="{A9154303-8225-4248-91DC-1B0156A35F07}">
      <dgm:prSet/>
      <dgm:spPr/>
      <dgm:t>
        <a:bodyPr/>
        <a:lstStyle/>
        <a:p>
          <a:endParaRPr lang="en-US" sz="1800"/>
        </a:p>
      </dgm:t>
    </dgm:pt>
    <dgm:pt modelId="{1C383F32-22E8-4F62-A3E0-BDC3D5F48992}">
      <dgm:prSet custT="1"/>
      <dgm:spPr/>
      <dgm:t>
        <a:bodyPr/>
        <a:lstStyle/>
        <a:p>
          <a:pPr>
            <a:lnSpc>
              <a:spcPct val="100000"/>
            </a:lnSpc>
            <a:defRPr cap="all"/>
          </a:pPr>
          <a:r>
            <a:rPr lang="en-US" sz="1800" dirty="0" err="1"/>
            <a:t>JosephGuadagno</a:t>
          </a:r>
          <a:endParaRPr lang="en-US" sz="1800" dirty="0"/>
        </a:p>
      </dgm:t>
    </dgm:pt>
    <dgm:pt modelId="{A7920A2F-3244-4159-AF04-6A1D38B7B317}" type="parTrans" cxnId="{C4CCE57E-E871-46D6-BAD5-880252C95D22}">
      <dgm:prSet/>
      <dgm:spPr/>
      <dgm:t>
        <a:bodyPr/>
        <a:lstStyle/>
        <a:p>
          <a:endParaRPr lang="en-US" sz="1800"/>
        </a:p>
      </dgm:t>
    </dgm:pt>
    <dgm:pt modelId="{8500F72A-2C6D-4FDF-9C1D-CA691380EB0B}" type="sibTrans" cxnId="{C4CCE57E-E871-46D6-BAD5-880252C95D22}">
      <dgm:prSet/>
      <dgm:spPr/>
      <dgm:t>
        <a:bodyPr/>
        <a:lstStyle/>
        <a:p>
          <a:endParaRPr lang="en-US" sz="1800"/>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custScaleX="135467">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custScaleX="135467">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custScaleX="135467">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3BED83F-CCCD-4032-8C63-4A21B4C4357E}">
      <dgm:prSet custT="1"/>
      <dgm:spPr/>
      <dgm:t>
        <a:bodyPr/>
        <a:lstStyle/>
        <a:p>
          <a:pPr>
            <a:lnSpc>
              <a:spcPct val="100000"/>
            </a:lnSpc>
            <a:defRPr cap="all"/>
          </a:pPr>
          <a:r>
            <a:rPr lang="en-US" sz="1800" dirty="0"/>
            <a:t>jjg.me/</a:t>
          </a:r>
          <a:r>
            <a:rPr lang="en-US" sz="1800" dirty="0" err="1"/>
            <a:t>aboutJJG</a:t>
          </a:r>
          <a:endParaRPr lang="en-US" sz="1800" dirty="0"/>
        </a:p>
      </dgm:t>
    </dgm:pt>
    <dgm:pt modelId="{8A8B6EA1-6CF2-444A-BF9F-5AD3544C9DBE}" type="parTrans" cxnId="{DC5F95D7-CD61-4D2A-B3D2-0AB68E601482}">
      <dgm:prSet/>
      <dgm:spPr/>
      <dgm:t>
        <a:bodyPr/>
        <a:lstStyle/>
        <a:p>
          <a:endParaRPr lang="en-US" sz="1800"/>
        </a:p>
      </dgm:t>
    </dgm:pt>
    <dgm:pt modelId="{8C1A83B9-28A6-4A72-B340-E17A930CBD1E}" type="sibTrans" cxnId="{DC5F95D7-CD61-4D2A-B3D2-0AB68E601482}">
      <dgm:prSet/>
      <dgm:spPr/>
      <dgm:t>
        <a:bodyPr/>
        <a:lstStyle/>
        <a:p>
          <a:endParaRPr lang="en-US" sz="1800"/>
        </a:p>
      </dgm:t>
    </dgm:pt>
    <dgm:pt modelId="{765F70E1-58D0-43B3-923D-796392088733}">
      <dgm:prSet custT="1"/>
      <dgm:spPr/>
      <dgm:t>
        <a:bodyPr/>
        <a:lstStyle/>
        <a:p>
          <a:pPr>
            <a:lnSpc>
              <a:spcPct val="100000"/>
            </a:lnSpc>
            <a:defRPr cap="all"/>
          </a:pPr>
          <a:r>
            <a:rPr lang="en-US" sz="1800" dirty="0"/>
            <a:t>jjg.me/</a:t>
          </a:r>
          <a:r>
            <a:rPr lang="en-US" sz="1800" dirty="0" err="1"/>
            <a:t>streaM</a:t>
          </a:r>
          <a:endParaRPr lang="en-US" sz="1800" dirty="0"/>
        </a:p>
      </dgm:t>
    </dgm:pt>
    <dgm:pt modelId="{8311275F-8C3E-40D5-AA4C-0E49035D531F}" type="parTrans" cxnId="{ED0BE5D6-2892-4262-861B-6D6EF7D8EF18}">
      <dgm:prSet/>
      <dgm:spPr/>
      <dgm:t>
        <a:bodyPr/>
        <a:lstStyle/>
        <a:p>
          <a:endParaRPr lang="en-US" sz="1800"/>
        </a:p>
      </dgm:t>
    </dgm:pt>
    <dgm:pt modelId="{110F7019-8737-4FE3-9464-7CF30DE3DFFB}" type="sibTrans" cxnId="{ED0BE5D6-2892-4262-861B-6D6EF7D8EF18}">
      <dgm:prSet/>
      <dgm:spPr/>
      <dgm:t>
        <a:bodyPr/>
        <a:lstStyle/>
        <a:p>
          <a:endParaRPr lang="en-US" sz="1800"/>
        </a:p>
      </dgm:t>
    </dgm:pt>
    <dgm:pt modelId="{50B3CE7C-E10B-4E23-BD93-03664997C932}" type="pres">
      <dgm:prSet presAssocID="{01A66772-F185-4D58-B8BB-E9370D7A7A2B}" presName="root" presStyleCnt="0">
        <dgm:presLayoutVars>
          <dgm:dir/>
          <dgm:resizeHandles val="exact"/>
        </dgm:presLayoutVars>
      </dgm:prSet>
      <dgm:spPr/>
    </dgm:pt>
    <dgm:pt modelId="{8FBBFB2D-99FD-4184-8B22-98A0E308DDDF}" type="pres">
      <dgm:prSet presAssocID="{E3BED83F-CCCD-4032-8C63-4A21B4C4357E}" presName="compNode" presStyleCnt="0"/>
      <dgm:spPr/>
    </dgm:pt>
    <dgm:pt modelId="{5543ADBB-F620-4A11-AABD-4B9A309208DC}" type="pres">
      <dgm:prSet presAssocID="{E3BED83F-CCCD-4032-8C63-4A21B4C4357E}" presName="iconBgRect" presStyleLbl="bgShp" presStyleIdx="0" presStyleCnt="2"/>
      <dgm:spPr/>
    </dgm:pt>
    <dgm:pt modelId="{850F6A96-19F2-445B-9936-37A1544D4A7D}" type="pres">
      <dgm:prSet presAssocID="{E3BED83F-CCCD-4032-8C63-4A21B4C4357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B5A669E-2868-465F-BF5C-F10B27B968D7}" type="pres">
      <dgm:prSet presAssocID="{E3BED83F-CCCD-4032-8C63-4A21B4C4357E}" presName="spaceRect" presStyleCnt="0"/>
      <dgm:spPr/>
    </dgm:pt>
    <dgm:pt modelId="{69B36E3C-D98F-4B35-B9E2-468642161B53}" type="pres">
      <dgm:prSet presAssocID="{E3BED83F-CCCD-4032-8C63-4A21B4C4357E}" presName="textRect" presStyleLbl="revTx" presStyleIdx="0" presStyleCnt="2" custScaleX="139032">
        <dgm:presLayoutVars>
          <dgm:chMax val="1"/>
          <dgm:chPref val="1"/>
        </dgm:presLayoutVars>
      </dgm:prSet>
      <dgm:spPr/>
    </dgm:pt>
    <dgm:pt modelId="{583743FB-92C7-4526-B746-D3FB58BA8F27}" type="pres">
      <dgm:prSet presAssocID="{8C1A83B9-28A6-4A72-B340-E17A930CBD1E}" presName="sibTrans" presStyleCnt="0"/>
      <dgm:spPr/>
    </dgm:pt>
    <dgm:pt modelId="{84EAFE6E-95A7-400C-BC26-077BD80D9700}" type="pres">
      <dgm:prSet presAssocID="{765F70E1-58D0-43B3-923D-796392088733}" presName="compNode" presStyleCnt="0"/>
      <dgm:spPr/>
    </dgm:pt>
    <dgm:pt modelId="{567F5565-233A-4C68-951D-AA687D7282F6}" type="pres">
      <dgm:prSet presAssocID="{765F70E1-58D0-43B3-923D-796392088733}" presName="iconBgRect" presStyleLbl="bgShp" presStyleIdx="1" presStyleCnt="2" custScaleX="110000" custScaleY="110000"/>
      <dgm:spPr/>
    </dgm:pt>
    <dgm:pt modelId="{D7FA9780-AD36-49B2-842B-7A1B043EC89A}" type="pres">
      <dgm:prSet presAssocID="{765F70E1-58D0-43B3-923D-796392088733}"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D60ABC0-5DA1-4D26-8039-D9B422631FEE}" type="pres">
      <dgm:prSet presAssocID="{765F70E1-58D0-43B3-923D-796392088733}" presName="spaceRect" presStyleCnt="0"/>
      <dgm:spPr/>
    </dgm:pt>
    <dgm:pt modelId="{EEFDB8B6-7FD5-4E72-82BE-1955319AAD3E}" type="pres">
      <dgm:prSet presAssocID="{765F70E1-58D0-43B3-923D-796392088733}" presName="textRect" presStyleLbl="revTx" presStyleIdx="1" presStyleCnt="2" custScaleX="139032">
        <dgm:presLayoutVars>
          <dgm:chMax val="1"/>
          <dgm:chPref val="1"/>
        </dgm:presLayoutVars>
      </dgm:prSet>
      <dgm:spPr/>
    </dgm:pt>
  </dgm:ptLst>
  <dgm:cxnLst>
    <dgm:cxn modelId="{BEE5C158-27E3-4D9D-9C78-728782969E62}" type="presOf" srcId="{E3BED83F-CCCD-4032-8C63-4A21B4C4357E}" destId="{69B36E3C-D98F-4B35-B9E2-468642161B53}" srcOrd="0" destOrd="0" presId="urn:microsoft.com/office/officeart/2018/5/layout/IconCircleLabelList"/>
    <dgm:cxn modelId="{676D3A6A-6EA7-4483-BB12-0BD4A7D7AF9D}" type="presOf" srcId="{01A66772-F185-4D58-B8BB-E9370D7A7A2B}" destId="{50B3CE7C-E10B-4E23-BD93-03664997C932}" srcOrd="0" destOrd="0" presId="urn:microsoft.com/office/officeart/2018/5/layout/IconCircleLabelList"/>
    <dgm:cxn modelId="{019FC9CD-1CCD-4FB6-A67E-52AD35E736E1}" type="presOf" srcId="{765F70E1-58D0-43B3-923D-796392088733}" destId="{EEFDB8B6-7FD5-4E72-82BE-1955319AAD3E}" srcOrd="0" destOrd="0" presId="urn:microsoft.com/office/officeart/2018/5/layout/IconCircleLabelList"/>
    <dgm:cxn modelId="{ED0BE5D6-2892-4262-861B-6D6EF7D8EF18}" srcId="{01A66772-F185-4D58-B8BB-E9370D7A7A2B}" destId="{765F70E1-58D0-43B3-923D-796392088733}" srcOrd="1" destOrd="0" parTransId="{8311275F-8C3E-40D5-AA4C-0E49035D531F}" sibTransId="{110F7019-8737-4FE3-9464-7CF30DE3DFFB}"/>
    <dgm:cxn modelId="{DC5F95D7-CD61-4D2A-B3D2-0AB68E601482}" srcId="{01A66772-F185-4D58-B8BB-E9370D7A7A2B}" destId="{E3BED83F-CCCD-4032-8C63-4A21B4C4357E}" srcOrd="0" destOrd="0" parTransId="{8A8B6EA1-6CF2-444A-BF9F-5AD3544C9DBE}" sibTransId="{8C1A83B9-28A6-4A72-B340-E17A930CBD1E}"/>
    <dgm:cxn modelId="{E158E9B1-0D98-435A-8A9B-39953CE95533}" type="presParOf" srcId="{50B3CE7C-E10B-4E23-BD93-03664997C932}" destId="{8FBBFB2D-99FD-4184-8B22-98A0E308DDDF}" srcOrd="0" destOrd="0" presId="urn:microsoft.com/office/officeart/2018/5/layout/IconCircleLabelList"/>
    <dgm:cxn modelId="{E20E61DE-37FE-481E-AAF3-0AD3136F41BB}" type="presParOf" srcId="{8FBBFB2D-99FD-4184-8B22-98A0E308DDDF}" destId="{5543ADBB-F620-4A11-AABD-4B9A309208DC}" srcOrd="0" destOrd="0" presId="urn:microsoft.com/office/officeart/2018/5/layout/IconCircleLabelList"/>
    <dgm:cxn modelId="{170513BB-C5C4-44F5-B7E2-87880EAD46A3}" type="presParOf" srcId="{8FBBFB2D-99FD-4184-8B22-98A0E308DDDF}" destId="{850F6A96-19F2-445B-9936-37A1544D4A7D}" srcOrd="1" destOrd="0" presId="urn:microsoft.com/office/officeart/2018/5/layout/IconCircleLabelList"/>
    <dgm:cxn modelId="{97A6531D-DD4E-49FF-90E6-0E5A7DA9A618}" type="presParOf" srcId="{8FBBFB2D-99FD-4184-8B22-98A0E308DDDF}" destId="{1B5A669E-2868-465F-BF5C-F10B27B968D7}" srcOrd="2" destOrd="0" presId="urn:microsoft.com/office/officeart/2018/5/layout/IconCircleLabelList"/>
    <dgm:cxn modelId="{5BB927AF-96B2-48D0-ACCC-D7087C937093}" type="presParOf" srcId="{8FBBFB2D-99FD-4184-8B22-98A0E308DDDF}" destId="{69B36E3C-D98F-4B35-B9E2-468642161B53}" srcOrd="3" destOrd="0" presId="urn:microsoft.com/office/officeart/2018/5/layout/IconCircleLabelList"/>
    <dgm:cxn modelId="{9C21DA04-38EB-4E3C-8F1B-3A6BB7CD37FF}" type="presParOf" srcId="{50B3CE7C-E10B-4E23-BD93-03664997C932}" destId="{583743FB-92C7-4526-B746-D3FB58BA8F27}" srcOrd="1" destOrd="0" presId="urn:microsoft.com/office/officeart/2018/5/layout/IconCircleLabelList"/>
    <dgm:cxn modelId="{C00BA1BB-F13F-4B73-A03A-652FB7EFAAED}" type="presParOf" srcId="{50B3CE7C-E10B-4E23-BD93-03664997C932}" destId="{84EAFE6E-95A7-400C-BC26-077BD80D9700}" srcOrd="2" destOrd="0" presId="urn:microsoft.com/office/officeart/2018/5/layout/IconCircleLabelList"/>
    <dgm:cxn modelId="{C08C2614-21DA-4D83-8370-B1558DD33D23}" type="presParOf" srcId="{84EAFE6E-95A7-400C-BC26-077BD80D9700}" destId="{567F5565-233A-4C68-951D-AA687D7282F6}" srcOrd="0" destOrd="0" presId="urn:microsoft.com/office/officeart/2018/5/layout/IconCircleLabelList"/>
    <dgm:cxn modelId="{64164503-F39F-4F5B-8F85-CA950D10DEA7}" type="presParOf" srcId="{84EAFE6E-95A7-400C-BC26-077BD80D9700}" destId="{D7FA9780-AD36-49B2-842B-7A1B043EC89A}" srcOrd="1" destOrd="0" presId="urn:microsoft.com/office/officeart/2018/5/layout/IconCircleLabelList"/>
    <dgm:cxn modelId="{F6056B55-0034-41E8-9612-104FCD08E8B9}" type="presParOf" srcId="{84EAFE6E-95A7-400C-BC26-077BD80D9700}" destId="{6D60ABC0-5DA1-4D26-8039-D9B422631FEE}" srcOrd="2" destOrd="0" presId="urn:microsoft.com/office/officeart/2018/5/layout/IconCircleLabelList"/>
    <dgm:cxn modelId="{4FD67894-56D8-4628-8383-D011F4BC09E3}" type="presParOf" srcId="{84EAFE6E-95A7-400C-BC26-077BD80D9700}" destId="{EEFDB8B6-7FD5-4E72-82BE-1955319AAD3E}" srcOrd="3" destOrd="0" presId="urn:microsoft.com/office/officeart/2018/5/layout/IconCircle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1232992" y="19799"/>
          <a:ext cx="1338187" cy="1338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518180" y="304987"/>
          <a:ext cx="767812" cy="76781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416182" y="1774800"/>
          <a:ext cx="29718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@jguadagno</a:t>
          </a:r>
        </a:p>
      </dsp:txBody>
      <dsp:txXfrm>
        <a:off x="416182" y="1774800"/>
        <a:ext cx="2971807" cy="720000"/>
      </dsp:txXfrm>
    </dsp:sp>
    <dsp:sp modelId="{BCD8CDD9-0C56-4401-ADB1-8B48DAB2C96F}">
      <dsp:nvSpPr>
        <dsp:cNvPr id="0" name=""/>
        <dsp:cNvSpPr/>
      </dsp:nvSpPr>
      <dsp:spPr>
        <a:xfrm>
          <a:off x="4588706" y="19799"/>
          <a:ext cx="1338187" cy="1338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873893" y="304987"/>
          <a:ext cx="767812" cy="76781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771896" y="1774800"/>
          <a:ext cx="29718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err="1"/>
            <a:t>JosephGuadagnoNet</a:t>
          </a:r>
          <a:endParaRPr lang="en-US" sz="1800" kern="1200" dirty="0"/>
        </a:p>
      </dsp:txBody>
      <dsp:txXfrm>
        <a:off x="3771896" y="1774800"/>
        <a:ext cx="2971807" cy="720000"/>
      </dsp:txXfrm>
    </dsp:sp>
    <dsp:sp modelId="{FF93E135-77D6-48A0-8871-9BC93D705D06}">
      <dsp:nvSpPr>
        <dsp:cNvPr id="0" name=""/>
        <dsp:cNvSpPr/>
      </dsp:nvSpPr>
      <dsp:spPr>
        <a:xfrm>
          <a:off x="7944419" y="19799"/>
          <a:ext cx="1338187" cy="1338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229607" y="304987"/>
          <a:ext cx="767812" cy="76781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127609" y="1774800"/>
          <a:ext cx="29718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err="1"/>
            <a:t>JosephGuadagno</a:t>
          </a:r>
          <a:endParaRPr lang="en-US" sz="1800" kern="1200" dirty="0"/>
        </a:p>
      </dsp:txBody>
      <dsp:txXfrm>
        <a:off x="7127609" y="1774800"/>
        <a:ext cx="297180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3ADBB-F620-4A11-AABD-4B9A309208DC}">
      <dsp:nvSpPr>
        <dsp:cNvPr id="0" name=""/>
        <dsp:cNvSpPr/>
      </dsp:nvSpPr>
      <dsp:spPr>
        <a:xfrm>
          <a:off x="2932926" y="42299"/>
          <a:ext cx="1303875" cy="1303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F6A96-19F2-445B-9936-37A1544D4A7D}">
      <dsp:nvSpPr>
        <dsp:cNvPr id="0" name=""/>
        <dsp:cNvSpPr/>
      </dsp:nvSpPr>
      <dsp:spPr>
        <a:xfrm>
          <a:off x="3210801" y="320174"/>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36E3C-D98F-4B35-B9E2-468642161B53}">
      <dsp:nvSpPr>
        <dsp:cNvPr id="0" name=""/>
        <dsp:cNvSpPr/>
      </dsp:nvSpPr>
      <dsp:spPr>
        <a:xfrm>
          <a:off x="2098959" y="1752300"/>
          <a:ext cx="29718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jjg.me/</a:t>
          </a:r>
          <a:r>
            <a:rPr lang="en-US" sz="1800" kern="1200" dirty="0" err="1"/>
            <a:t>aboutJJG</a:t>
          </a:r>
          <a:endParaRPr lang="en-US" sz="1800" kern="1200" dirty="0"/>
        </a:p>
      </dsp:txBody>
      <dsp:txXfrm>
        <a:off x="2098959" y="1752300"/>
        <a:ext cx="2971809" cy="720000"/>
      </dsp:txXfrm>
    </dsp:sp>
    <dsp:sp modelId="{567F5565-233A-4C68-951D-AA687D7282F6}">
      <dsp:nvSpPr>
        <dsp:cNvPr id="0" name=""/>
        <dsp:cNvSpPr/>
      </dsp:nvSpPr>
      <dsp:spPr>
        <a:xfrm>
          <a:off x="6213604" y="9703"/>
          <a:ext cx="1434262" cy="14342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A9780-AD36-49B2-842B-7A1B043EC89A}">
      <dsp:nvSpPr>
        <dsp:cNvPr id="0" name=""/>
        <dsp:cNvSpPr/>
      </dsp:nvSpPr>
      <dsp:spPr>
        <a:xfrm>
          <a:off x="6556673" y="352771"/>
          <a:ext cx="748125" cy="74812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FDB8B6-7FD5-4E72-82BE-1955319AAD3E}">
      <dsp:nvSpPr>
        <dsp:cNvPr id="0" name=""/>
        <dsp:cNvSpPr/>
      </dsp:nvSpPr>
      <dsp:spPr>
        <a:xfrm>
          <a:off x="5444831" y="1784896"/>
          <a:ext cx="29718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jjg.me/</a:t>
          </a:r>
          <a:r>
            <a:rPr lang="en-US" sz="1800" kern="1200" dirty="0" err="1"/>
            <a:t>streaM</a:t>
          </a:r>
          <a:endParaRPr lang="en-US" sz="1800" kern="1200" dirty="0"/>
        </a:p>
      </dsp:txBody>
      <dsp:txXfrm>
        <a:off x="5444831" y="1784896"/>
        <a:ext cx="297180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1232992" y="19799"/>
          <a:ext cx="1338187" cy="1338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518180" y="304987"/>
          <a:ext cx="767812" cy="76781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416182" y="1774800"/>
          <a:ext cx="29718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@jguadagno</a:t>
          </a:r>
        </a:p>
      </dsp:txBody>
      <dsp:txXfrm>
        <a:off x="416182" y="1774800"/>
        <a:ext cx="2971807" cy="720000"/>
      </dsp:txXfrm>
    </dsp:sp>
    <dsp:sp modelId="{BCD8CDD9-0C56-4401-ADB1-8B48DAB2C96F}">
      <dsp:nvSpPr>
        <dsp:cNvPr id="0" name=""/>
        <dsp:cNvSpPr/>
      </dsp:nvSpPr>
      <dsp:spPr>
        <a:xfrm>
          <a:off x="4588706" y="19799"/>
          <a:ext cx="1338187" cy="1338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873893" y="304987"/>
          <a:ext cx="767812" cy="76781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771896" y="1774800"/>
          <a:ext cx="29718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err="1"/>
            <a:t>JosephGuadagnoNet</a:t>
          </a:r>
          <a:endParaRPr lang="en-US" sz="1800" kern="1200" dirty="0"/>
        </a:p>
      </dsp:txBody>
      <dsp:txXfrm>
        <a:off x="3771896" y="1774800"/>
        <a:ext cx="2971807" cy="720000"/>
      </dsp:txXfrm>
    </dsp:sp>
    <dsp:sp modelId="{FF93E135-77D6-48A0-8871-9BC93D705D06}">
      <dsp:nvSpPr>
        <dsp:cNvPr id="0" name=""/>
        <dsp:cNvSpPr/>
      </dsp:nvSpPr>
      <dsp:spPr>
        <a:xfrm>
          <a:off x="7944419" y="19799"/>
          <a:ext cx="1338187" cy="1338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229607" y="304987"/>
          <a:ext cx="767812" cy="76781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127609" y="1774800"/>
          <a:ext cx="29718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err="1"/>
            <a:t>JosephGuadagno</a:t>
          </a:r>
          <a:endParaRPr lang="en-US" sz="1800" kern="1200" dirty="0"/>
        </a:p>
      </dsp:txBody>
      <dsp:txXfrm>
        <a:off x="7127609" y="1774800"/>
        <a:ext cx="297180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3ADBB-F620-4A11-AABD-4B9A309208DC}">
      <dsp:nvSpPr>
        <dsp:cNvPr id="0" name=""/>
        <dsp:cNvSpPr/>
      </dsp:nvSpPr>
      <dsp:spPr>
        <a:xfrm>
          <a:off x="2932926" y="42299"/>
          <a:ext cx="1303875" cy="1303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F6A96-19F2-445B-9936-37A1544D4A7D}">
      <dsp:nvSpPr>
        <dsp:cNvPr id="0" name=""/>
        <dsp:cNvSpPr/>
      </dsp:nvSpPr>
      <dsp:spPr>
        <a:xfrm>
          <a:off x="3210801" y="320174"/>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36E3C-D98F-4B35-B9E2-468642161B53}">
      <dsp:nvSpPr>
        <dsp:cNvPr id="0" name=""/>
        <dsp:cNvSpPr/>
      </dsp:nvSpPr>
      <dsp:spPr>
        <a:xfrm>
          <a:off x="2098959" y="1752300"/>
          <a:ext cx="29718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jjg.me/</a:t>
          </a:r>
          <a:r>
            <a:rPr lang="en-US" sz="1800" kern="1200" dirty="0" err="1"/>
            <a:t>aboutJJG</a:t>
          </a:r>
          <a:endParaRPr lang="en-US" sz="1800" kern="1200" dirty="0"/>
        </a:p>
      </dsp:txBody>
      <dsp:txXfrm>
        <a:off x="2098959" y="1752300"/>
        <a:ext cx="2971809" cy="720000"/>
      </dsp:txXfrm>
    </dsp:sp>
    <dsp:sp modelId="{567F5565-233A-4C68-951D-AA687D7282F6}">
      <dsp:nvSpPr>
        <dsp:cNvPr id="0" name=""/>
        <dsp:cNvSpPr/>
      </dsp:nvSpPr>
      <dsp:spPr>
        <a:xfrm>
          <a:off x="6213604" y="9703"/>
          <a:ext cx="1434262" cy="14342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A9780-AD36-49B2-842B-7A1B043EC89A}">
      <dsp:nvSpPr>
        <dsp:cNvPr id="0" name=""/>
        <dsp:cNvSpPr/>
      </dsp:nvSpPr>
      <dsp:spPr>
        <a:xfrm>
          <a:off x="6556673" y="352771"/>
          <a:ext cx="748125" cy="74812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FDB8B6-7FD5-4E72-82BE-1955319AAD3E}">
      <dsp:nvSpPr>
        <dsp:cNvPr id="0" name=""/>
        <dsp:cNvSpPr/>
      </dsp:nvSpPr>
      <dsp:spPr>
        <a:xfrm>
          <a:off x="5444831" y="1784896"/>
          <a:ext cx="29718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jjg.me/</a:t>
          </a:r>
          <a:r>
            <a:rPr lang="en-US" sz="1800" kern="1200" dirty="0" err="1"/>
            <a:t>streaM</a:t>
          </a:r>
          <a:endParaRPr lang="en-US" sz="1800" kern="1200" dirty="0"/>
        </a:p>
      </dsp:txBody>
      <dsp:txXfrm>
        <a:off x="5444831" y="1784896"/>
        <a:ext cx="297180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E6FD0-D04C-E24B-8968-0D108E5DD664}" type="datetimeFigureOut">
              <a:rPr lang="en-US" smtClean="0"/>
              <a:t>5/6/22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6DB8C-CBCA-ED4A-9610-3BE1E55130C1}" type="slidenum">
              <a:rPr lang="en-US" smtClean="0"/>
              <a:t>‹#›</a:t>
            </a:fld>
            <a:endParaRPr lang="en-US"/>
          </a:p>
        </p:txBody>
      </p:sp>
    </p:spTree>
    <p:extLst>
      <p:ext uri="{BB962C8B-B14F-4D97-AF65-F5344CB8AC3E}">
        <p14:creationId xmlns:p14="http://schemas.microsoft.com/office/powerpoint/2010/main" val="1023668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docs.microsoft.com/en-us/dotnet/api/microsoft.aspnetcore.signalr.protocol.streamitemmessage" TargetMode="External"/><Relationship Id="rId3" Type="http://schemas.openxmlformats.org/officeDocument/2006/relationships/hyperlink" Target="https://docs.microsoft.com/en-us/dotnet/api/microsoft.aspnetcore.http.features.ihttpactivityfeature.activity#Microsoft_AspNetCore_Http_Features_IHttpActivityFeature_Activity" TargetMode="External"/><Relationship Id="rId7" Type="http://schemas.openxmlformats.org/officeDocument/2006/relationships/hyperlink" Target="https://github.com/dotnet/aspnetcore/pull/31641"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github.com/dotnet/aspnetcore/blob/main/src/SignalR/server/Core/src/Internal/HubCallerClients.cs" TargetMode="External"/><Relationship Id="rId5" Type="http://schemas.openxmlformats.org/officeDocument/2006/relationships/hyperlink" Target="https://docs.microsoft.com/en-us/azure/azure-monitor/azure-monitor-app-hub" TargetMode="External"/><Relationship Id="rId10" Type="http://schemas.openxmlformats.org/officeDocument/2006/relationships/hyperlink" Target="https://devblogs.microsoft.com/dotnet/http-3-support-in-dotnet-6/" TargetMode="External"/><Relationship Id="rId4" Type="http://schemas.openxmlformats.org/officeDocument/2006/relationships/hyperlink" Target="https://wikipedia.org/wiki/Application_performance_management" TargetMode="External"/><Relationship Id="rId9" Type="http://schemas.openxmlformats.org/officeDocument/2006/relationships/hyperlink" Target="https://github.com/dotnet/aspnetcore/pull/3166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windows/win32/winauto/uiauto-providersoverview"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blogs.microsoft.com/dotnet/whats-new-in-windows-forms-in-net-6-0-preview-5/#more-runtime-designers"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devblogs.microsoft.com/dotnet/announcing-net-5-0/#single-file-applications" TargetMode="External"/><Relationship Id="rId4" Type="http://schemas.openxmlformats.org/officeDocument/2006/relationships/hyperlink" Target="https://github.com/dotnet/runtime/issues/43072"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evblogs.microsoft.com/dotnet/try-the-new-system-text-json-source-generator/"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gist.github.com/layomia/2c236f74b250ed06e0cac5435f78e2cc" TargetMode="External"/><Relationship Id="rId4" Type="http://schemas.openxmlformats.org/officeDocument/2006/relationships/hyperlink" Target="https://en.wikipedia.org/wiki/Plain_old_CLR_object"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blogs.microsoft.com/dotnet/introducing-c-source-generator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dotnet/runtime/issues/52549"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dotnet/api/system.linq.enumerable.zip"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github.com/dotnet/runtime/pull/46009"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dotnet/aspnetcore/tree/main/src/Components" TargetMode="External"/><Relationship Id="rId7" Type="http://schemas.openxmlformats.org/officeDocument/2006/relationships/hyperlink" Target="https://github.com/dotnet/maui"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github.com/dotnet/iot/" TargetMode="External"/><Relationship Id="rId5" Type="http://schemas.openxmlformats.org/officeDocument/2006/relationships/hyperlink" Target="https://github.com/dotnet/winforms" TargetMode="External"/><Relationship Id="rId4" Type="http://schemas.openxmlformats.org/officeDocument/2006/relationships/hyperlink" Target="https://github.com/dotnet/aspnetco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blogs.microsoft.com/dotnet/announcing-net-6-preview-7/#net-sdk-c-project-templates-modernize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DD29E-B033-4D6E-9000-4F994D4E26A1}" type="slidenum">
              <a:rPr lang="en-US" smtClean="0"/>
              <a:t>1</a:t>
            </a:fld>
            <a:endParaRPr lang="en-US"/>
          </a:p>
        </p:txBody>
      </p:sp>
    </p:spTree>
    <p:extLst>
      <p:ext uri="{BB962C8B-B14F-4D97-AF65-F5344CB8AC3E}">
        <p14:creationId xmlns:p14="http://schemas.microsoft.com/office/powerpoint/2010/main" val="3080735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akt-web"/>
              </a:rPr>
              <a:t>With this approach, everything you define in the current file belongs to the declared namespace. By removing a nesting level, you make the code a bit cleaner. However, you can't create nested namespaces with this new syntax.</a:t>
            </a:r>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17</a:t>
            </a:fld>
            <a:endParaRPr lang="en-US"/>
          </a:p>
        </p:txBody>
      </p:sp>
    </p:spTree>
    <p:extLst>
      <p:ext uri="{BB962C8B-B14F-4D97-AF65-F5344CB8AC3E}">
        <p14:creationId xmlns:p14="http://schemas.microsoft.com/office/powerpoint/2010/main" val="1103679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Microsoft made several improvements to both the types and the syntax around Lambda’s.</a:t>
            </a:r>
          </a:p>
          <a:p>
            <a:endParaRPr lang="en-US" b="1" dirty="0"/>
          </a:p>
          <a:p>
            <a:pPr algn="l"/>
            <a:r>
              <a:rPr lang="en-US" b="0" i="0" dirty="0">
                <a:solidFill>
                  <a:srgbClr val="333333"/>
                </a:solidFill>
                <a:effectLst/>
                <a:latin typeface="Segoe UI" panose="020B0502040204020203" pitchFamily="34" charset="0"/>
              </a:rPr>
              <a:t>Lambda expressions now sometimes have a “natural” type. This means that the compiler can often infer the type of the lambda expression.</a:t>
            </a:r>
          </a:p>
          <a:p>
            <a:pPr algn="l"/>
            <a:r>
              <a:rPr lang="en-US" b="0" i="0" dirty="0">
                <a:solidFill>
                  <a:srgbClr val="333333"/>
                </a:solidFill>
                <a:effectLst/>
                <a:latin typeface="Segoe UI" panose="020B0502040204020203" pitchFamily="34" charset="0"/>
              </a:rPr>
              <a:t>Up until now a lambda expression had to be converted to a delegate or an expression type. For most purposes you’d use one of the overloaded </a:t>
            </a:r>
            <a:r>
              <a:rPr lang="en-US" b="0" i="0" dirty="0" err="1">
                <a:solidFill>
                  <a:srgbClr val="333333"/>
                </a:solidFill>
                <a:effectLst/>
                <a:latin typeface="Segoe UI" panose="020B0502040204020203" pitchFamily="34" charset="0"/>
              </a:rPr>
              <a:t>Func</a:t>
            </a:r>
            <a:r>
              <a:rPr lang="en-US" b="0" i="0" dirty="0">
                <a:solidFill>
                  <a:srgbClr val="333333"/>
                </a:solidFill>
                <a:effectLst/>
                <a:latin typeface="Segoe UI" panose="020B0502040204020203" pitchFamily="34" charset="0"/>
              </a:rPr>
              <a:t>&lt;...&gt; or Action&lt;...&gt; delegate types in the BCL:</a:t>
            </a:r>
          </a:p>
          <a:p>
            <a:endParaRPr lang="en-US" b="1" dirty="0"/>
          </a:p>
          <a:p>
            <a:r>
              <a:rPr lang="en-US" b="1" dirty="0"/>
              <a:t>Natural Return Types</a:t>
            </a:r>
          </a:p>
          <a:p>
            <a:r>
              <a:rPr lang="en-US" b="1" i="0" dirty="0">
                <a:solidFill>
                  <a:srgbClr val="333333"/>
                </a:solidFill>
                <a:effectLst/>
                <a:latin typeface="Segoe UI" panose="020B0502040204020203" pitchFamily="34" charset="0"/>
              </a:rPr>
              <a:t>Pre C#10 (Line 2)</a:t>
            </a:r>
          </a:p>
          <a:p>
            <a:r>
              <a:rPr lang="en-US" sz="1200" b="0" i="0" kern="1200" dirty="0">
                <a:solidFill>
                  <a:schemeClr val="tx1"/>
                </a:solidFill>
                <a:effectLst/>
                <a:latin typeface="+mn-lt"/>
                <a:ea typeface="+mn-ea"/>
                <a:cs typeface="+mn-cs"/>
              </a:rPr>
              <a:t>Lambda expressions now sometimes have a “natural” type. This means that the compiler can often infer the type of the lambda expression.</a:t>
            </a:r>
          </a:p>
          <a:p>
            <a:r>
              <a:rPr lang="en-US" sz="1200" b="0" i="0" kern="1200" dirty="0">
                <a:solidFill>
                  <a:schemeClr val="tx1"/>
                </a:solidFill>
                <a:effectLst/>
                <a:latin typeface="+mn-lt"/>
                <a:ea typeface="+mn-ea"/>
                <a:cs typeface="+mn-cs"/>
              </a:rPr>
              <a:t>Up until now a lambda expression had to be converted to a delegate or an expression type. For most purposes you’d use one of the overloaded </a:t>
            </a:r>
            <a:r>
              <a:rPr lang="en-US" sz="1200" b="0" i="0" kern="1200" dirty="0" err="1">
                <a:solidFill>
                  <a:schemeClr val="tx1"/>
                </a:solidFill>
                <a:effectLst/>
                <a:latin typeface="+mn-lt"/>
                <a:ea typeface="+mn-ea"/>
                <a:cs typeface="+mn-cs"/>
              </a:rPr>
              <a:t>Func</a:t>
            </a:r>
            <a:r>
              <a:rPr lang="en-US" sz="1200" b="0" i="0" kern="1200" dirty="0">
                <a:solidFill>
                  <a:schemeClr val="tx1"/>
                </a:solidFill>
                <a:effectLst/>
                <a:latin typeface="+mn-lt"/>
                <a:ea typeface="+mn-ea"/>
                <a:cs typeface="+mn-cs"/>
              </a:rPr>
              <a:t>&lt;...&gt; or Action&lt;...&gt; delegate types in the BCL:  </a:t>
            </a:r>
            <a:r>
              <a:rPr lang="en-US" sz="1200" b="1" i="0" kern="1200" dirty="0">
                <a:solidFill>
                  <a:schemeClr val="tx1"/>
                </a:solidFill>
                <a:effectLst/>
                <a:latin typeface="+mn-lt"/>
                <a:ea typeface="+mn-ea"/>
                <a:cs typeface="+mn-cs"/>
              </a:rPr>
              <a:t>Line 2</a:t>
            </a:r>
            <a:endParaRPr lang="en-US" sz="1200" b="0" i="0" kern="1200" dirty="0">
              <a:solidFill>
                <a:schemeClr val="tx1"/>
              </a:solidFill>
              <a:effectLst/>
              <a:latin typeface="+mn-lt"/>
              <a:ea typeface="+mn-ea"/>
              <a:cs typeface="+mn-cs"/>
            </a:endParaRPr>
          </a:p>
          <a:p>
            <a:endParaRPr lang="en-US" b="1" i="0" dirty="0">
              <a:solidFill>
                <a:srgbClr val="333333"/>
              </a:solidFill>
              <a:effectLst/>
              <a:latin typeface="Segoe UI" panose="020B0502040204020203" pitchFamily="34" charset="0"/>
            </a:endParaRPr>
          </a:p>
          <a:p>
            <a:r>
              <a:rPr lang="en-US" b="0" i="0" dirty="0">
                <a:solidFill>
                  <a:srgbClr val="333333"/>
                </a:solidFill>
                <a:effectLst/>
                <a:latin typeface="Segoe UI" panose="020B0502040204020203" pitchFamily="34" charset="0"/>
              </a:rPr>
              <a:t>Starting with C# 10, however, if a lambda does not have such a “target type” we will try to compute one for you:</a:t>
            </a:r>
            <a:endParaRPr lang="en-US" b="1" i="0" dirty="0">
              <a:solidFill>
                <a:srgbClr val="333333"/>
              </a:solidFill>
              <a:effectLst/>
              <a:latin typeface="Segoe UI" panose="020B0502040204020203" pitchFamily="34" charset="0"/>
            </a:endParaRPr>
          </a:p>
          <a:p>
            <a:endParaRPr lang="en-US" b="1" i="0" dirty="0">
              <a:solidFill>
                <a:srgbClr val="333333"/>
              </a:solidFill>
              <a:effectLst/>
              <a:latin typeface="Segoe UI" panose="020B0502040204020203" pitchFamily="34" charset="0"/>
            </a:endParaRPr>
          </a:p>
          <a:p>
            <a:r>
              <a:rPr lang="en-US" b="1" i="0" dirty="0">
                <a:solidFill>
                  <a:srgbClr val="333333"/>
                </a:solidFill>
                <a:effectLst/>
                <a:latin typeface="Segoe UI" panose="020B0502040204020203" pitchFamily="34" charset="0"/>
              </a:rPr>
              <a:t>C#10 (Line 4)</a:t>
            </a:r>
          </a:p>
          <a:p>
            <a:r>
              <a:rPr lang="en-US" b="0" i="0" dirty="0">
                <a:solidFill>
                  <a:srgbClr val="333333"/>
                </a:solidFill>
                <a:effectLst/>
                <a:latin typeface="Segoe UI" panose="020B0502040204020203" pitchFamily="34" charset="0"/>
              </a:rPr>
              <a:t>You can hover over </a:t>
            </a:r>
            <a:r>
              <a:rPr lang="en-US" dirty="0">
                <a:effectLst/>
              </a:rPr>
              <a:t>var parse</a:t>
            </a:r>
            <a:r>
              <a:rPr lang="en-US" b="0" i="0" dirty="0">
                <a:solidFill>
                  <a:srgbClr val="333333"/>
                </a:solidFill>
                <a:effectLst/>
                <a:latin typeface="Segoe UI" panose="020B0502040204020203" pitchFamily="34" charset="0"/>
              </a:rPr>
              <a:t> in your favorite editor and see that the type is still </a:t>
            </a:r>
            <a:r>
              <a:rPr lang="en-US" dirty="0" err="1">
                <a:effectLst/>
              </a:rPr>
              <a:t>Func</a:t>
            </a:r>
            <a:r>
              <a:rPr lang="en-US" dirty="0">
                <a:effectLst/>
              </a:rPr>
              <a:t>&lt;string, int&gt;</a:t>
            </a:r>
            <a:r>
              <a:rPr lang="en-US" b="0" i="0" dirty="0">
                <a:solidFill>
                  <a:srgbClr val="333333"/>
                </a:solidFill>
                <a:effectLst/>
                <a:latin typeface="Segoe UI" panose="020B0502040204020203" pitchFamily="34" charset="0"/>
              </a:rPr>
              <a:t>. In general, the compiler will use an available </a:t>
            </a:r>
            <a:r>
              <a:rPr lang="en-US" dirty="0" err="1">
                <a:effectLst/>
              </a:rPr>
              <a:t>Func</a:t>
            </a:r>
            <a:r>
              <a:rPr lang="en-US" b="0" i="0" dirty="0">
                <a:solidFill>
                  <a:srgbClr val="333333"/>
                </a:solidFill>
                <a:effectLst/>
                <a:latin typeface="Segoe UI" panose="020B0502040204020203" pitchFamily="34" charset="0"/>
              </a:rPr>
              <a:t> or </a:t>
            </a:r>
            <a:r>
              <a:rPr lang="en-US" dirty="0">
                <a:effectLst/>
              </a:rPr>
              <a:t>Action</a:t>
            </a:r>
            <a:r>
              <a:rPr lang="en-US" b="0" i="0" dirty="0">
                <a:solidFill>
                  <a:srgbClr val="333333"/>
                </a:solidFill>
                <a:effectLst/>
                <a:latin typeface="Segoe UI" panose="020B0502040204020203" pitchFamily="34" charset="0"/>
              </a:rPr>
              <a:t> delegate, if a suitable one exists. Otherwise, it will synthesize a delegate type (for example, when you have </a:t>
            </a:r>
            <a:r>
              <a:rPr lang="en-US" dirty="0">
                <a:effectLst/>
              </a:rPr>
              <a:t>ref</a:t>
            </a:r>
            <a:r>
              <a:rPr lang="en-US" b="0" i="0" dirty="0">
                <a:solidFill>
                  <a:srgbClr val="333333"/>
                </a:solidFill>
                <a:effectLst/>
                <a:latin typeface="Segoe UI" panose="020B0502040204020203" pitchFamily="34" charset="0"/>
              </a:rPr>
              <a:t> parameters or have a large number of parameters).</a:t>
            </a:r>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18</a:t>
            </a:fld>
            <a:endParaRPr lang="en-US"/>
          </a:p>
        </p:txBody>
      </p:sp>
    </p:spTree>
    <p:extLst>
      <p:ext uri="{BB962C8B-B14F-4D97-AF65-F5344CB8AC3E}">
        <p14:creationId xmlns:p14="http://schemas.microsoft.com/office/powerpoint/2010/main" val="2846000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33333"/>
                </a:solidFill>
                <a:effectLst/>
                <a:latin typeface="Segoe UI" panose="020B0502040204020203" pitchFamily="34" charset="0"/>
              </a:rPr>
              <a:t>Natural Types for Methods</a:t>
            </a:r>
          </a:p>
          <a:p>
            <a:r>
              <a:rPr lang="en-US" b="0" i="0" dirty="0">
                <a:solidFill>
                  <a:srgbClr val="333333"/>
                </a:solidFill>
                <a:effectLst/>
                <a:latin typeface="Segoe UI" panose="020B0502040204020203" pitchFamily="34" charset="0"/>
              </a:rPr>
              <a:t>Method groups (that is, method names without argument lists) now also sometimes have a natural type. You have always been able to convert a method group to a compatible delegate type:</a:t>
            </a:r>
          </a:p>
          <a:p>
            <a:r>
              <a:rPr lang="en-US" b="0" i="0" dirty="0">
                <a:solidFill>
                  <a:srgbClr val="333333"/>
                </a:solidFill>
                <a:effectLst/>
                <a:latin typeface="Segoe UI" panose="020B0502040204020203" pitchFamily="34" charset="0"/>
              </a:rPr>
              <a:t>&lt;CLICK&gt;</a:t>
            </a:r>
          </a:p>
          <a:p>
            <a:r>
              <a:rPr lang="en-US" b="0" i="0" dirty="0">
                <a:solidFill>
                  <a:srgbClr val="333333"/>
                </a:solidFill>
                <a:effectLst/>
                <a:latin typeface="Segoe UI" panose="020B0502040204020203" pitchFamily="34" charset="0"/>
              </a:rPr>
              <a:t>Now, if the method group has just one overload it will have a natural type:</a:t>
            </a:r>
          </a:p>
          <a:p>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19</a:t>
            </a:fld>
            <a:endParaRPr lang="en-US"/>
          </a:p>
        </p:txBody>
      </p:sp>
    </p:spTree>
    <p:extLst>
      <p:ext uri="{BB962C8B-B14F-4D97-AF65-F5344CB8AC3E}">
        <p14:creationId xmlns:p14="http://schemas.microsoft.com/office/powerpoint/2010/main" val="1249156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Structs</a:t>
            </a:r>
            <a:endParaRPr lang="en-US" b="0" dirty="0"/>
          </a:p>
          <a:p>
            <a:r>
              <a:rPr lang="en-US" b="0" i="0" dirty="0">
                <a:solidFill>
                  <a:srgbClr val="333333"/>
                </a:solidFill>
                <a:effectLst/>
                <a:latin typeface="Segoe UI" panose="020B0502040204020203" pitchFamily="34" charset="0"/>
              </a:rPr>
              <a:t>Starting in C# 10, you can include your own </a:t>
            </a:r>
            <a:r>
              <a:rPr lang="en-US" b="0" i="0" dirty="0" err="1">
                <a:solidFill>
                  <a:srgbClr val="333333"/>
                </a:solidFill>
                <a:effectLst/>
                <a:latin typeface="Segoe UI" panose="020B0502040204020203" pitchFamily="34" charset="0"/>
              </a:rPr>
              <a:t>parameterless</a:t>
            </a:r>
            <a:r>
              <a:rPr lang="en-US" b="0" i="0" dirty="0">
                <a:solidFill>
                  <a:srgbClr val="333333"/>
                </a:solidFill>
                <a:effectLst/>
                <a:latin typeface="Segoe UI" panose="020B0502040204020203" pitchFamily="34" charset="0"/>
              </a:rPr>
              <a:t> struct constructors. If you don’t supply one, the implicit </a:t>
            </a:r>
            <a:r>
              <a:rPr lang="en-US" b="0" i="0" dirty="0" err="1">
                <a:solidFill>
                  <a:srgbClr val="333333"/>
                </a:solidFill>
                <a:effectLst/>
                <a:latin typeface="Segoe UI" panose="020B0502040204020203" pitchFamily="34" charset="0"/>
              </a:rPr>
              <a:t>parameterless</a:t>
            </a:r>
            <a:r>
              <a:rPr lang="en-US" b="0" i="0" dirty="0">
                <a:solidFill>
                  <a:srgbClr val="333333"/>
                </a:solidFill>
                <a:effectLst/>
                <a:latin typeface="Segoe UI" panose="020B0502040204020203" pitchFamily="34" charset="0"/>
              </a:rPr>
              <a:t> constructor will be supplied to set all fields to their default. </a:t>
            </a:r>
            <a:r>
              <a:rPr lang="en-US" b="0" i="0" dirty="0" err="1">
                <a:solidFill>
                  <a:srgbClr val="333333"/>
                </a:solidFill>
                <a:effectLst/>
                <a:latin typeface="Segoe UI" panose="020B0502040204020203" pitchFamily="34" charset="0"/>
              </a:rPr>
              <a:t>Parameterless</a:t>
            </a:r>
            <a:r>
              <a:rPr lang="en-US" b="0" i="0" dirty="0">
                <a:solidFill>
                  <a:srgbClr val="333333"/>
                </a:solidFill>
                <a:effectLst/>
                <a:latin typeface="Segoe UI" panose="020B0502040204020203" pitchFamily="34" charset="0"/>
              </a:rPr>
              <a:t> constructors you create in structs must be public and cannot be partial:</a:t>
            </a:r>
          </a:p>
          <a:p>
            <a:r>
              <a:rPr lang="en-US" b="1" i="0" dirty="0">
                <a:solidFill>
                  <a:srgbClr val="333333"/>
                </a:solidFill>
                <a:effectLst/>
                <a:latin typeface="Segoe UI" panose="020B0502040204020203" pitchFamily="34" charset="0"/>
              </a:rPr>
              <a:t>record structs</a:t>
            </a:r>
            <a:r>
              <a:rPr lang="en-US" b="0" i="0" dirty="0">
                <a:solidFill>
                  <a:srgbClr val="333333"/>
                </a:solidFill>
                <a:effectLst/>
                <a:latin typeface="Segoe UI" panose="020B0502040204020203" pitchFamily="34" charset="0"/>
              </a:rPr>
              <a:t> similar to that of the record class</a:t>
            </a:r>
          </a:p>
          <a:p>
            <a:endParaRPr lang="en-US" b="0" i="0" dirty="0">
              <a:solidFill>
                <a:srgbClr val="333333"/>
              </a:solidFill>
              <a:effectLst/>
              <a:latin typeface="Segoe UI" panose="020B0502040204020203" pitchFamily="34" charset="0"/>
            </a:endParaRPr>
          </a:p>
          <a:p>
            <a:r>
              <a:rPr lang="en-US" b="1" dirty="0"/>
              <a:t>Interpolated String Improvements</a:t>
            </a:r>
            <a:r>
              <a:rPr lang="en-US" b="0" dirty="0"/>
              <a:t> </a:t>
            </a:r>
          </a:p>
          <a:p>
            <a:pPr marL="171450" indent="-171450">
              <a:buFont typeface="Arial" panose="020B0604020202020204" pitchFamily="34" charset="0"/>
              <a:buChar char="•"/>
            </a:pPr>
            <a:r>
              <a:rPr lang="en-US" b="0" dirty="0"/>
              <a:t>Memory is handled better by not using </a:t>
            </a:r>
            <a:r>
              <a:rPr lang="en-US" b="0" dirty="0" err="1"/>
              <a:t>String.Format</a:t>
            </a:r>
            <a:r>
              <a:rPr lang="en-US" b="0" dirty="0"/>
              <a:t> for each item.  </a:t>
            </a:r>
          </a:p>
          <a:p>
            <a:pPr marL="171450" indent="-171450">
              <a:buFont typeface="Arial" panose="020B0604020202020204" pitchFamily="34" charset="0"/>
              <a:buChar char="•"/>
            </a:pPr>
            <a:r>
              <a:rPr lang="en-US" b="0" dirty="0"/>
              <a:t>Const interpolated strings </a:t>
            </a:r>
          </a:p>
          <a:p>
            <a:pPr marL="171450" indent="-171450">
              <a:buFont typeface="Arial" panose="020B0604020202020204" pitchFamily="34" charset="0"/>
              <a:buChar char="•"/>
            </a:pPr>
            <a:r>
              <a:rPr lang="en-US" b="0"/>
              <a:t>String handlers </a:t>
            </a:r>
            <a:r>
              <a:rPr lang="en-US" b="0" dirty="0"/>
              <a:t>to Overwrite how string processing is done</a:t>
            </a:r>
          </a:p>
        </p:txBody>
      </p:sp>
      <p:sp>
        <p:nvSpPr>
          <p:cNvPr id="4" name="Slide Number Placeholder 3"/>
          <p:cNvSpPr>
            <a:spLocks noGrp="1"/>
          </p:cNvSpPr>
          <p:nvPr>
            <p:ph type="sldNum" sz="quarter" idx="5"/>
          </p:nvPr>
        </p:nvSpPr>
        <p:spPr/>
        <p:txBody>
          <a:bodyPr/>
          <a:lstStyle/>
          <a:p>
            <a:fld id="{9C06DB8C-CBCA-ED4A-9610-3BE1E55130C1}" type="slidenum">
              <a:rPr lang="en-US" smtClean="0"/>
              <a:t>20</a:t>
            </a:fld>
            <a:endParaRPr lang="en-US"/>
          </a:p>
        </p:txBody>
      </p:sp>
    </p:spTree>
    <p:extLst>
      <p:ext uri="{BB962C8B-B14F-4D97-AF65-F5344CB8AC3E}">
        <p14:creationId xmlns:p14="http://schemas.microsoft.com/office/powerpoint/2010/main" val="2878927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remove line #2</a:t>
            </a:r>
          </a:p>
          <a:p>
            <a:r>
              <a:rPr lang="en-US" dirty="0"/>
              <a:t>Still have access to configuration, ports, environment, DI, and more</a:t>
            </a:r>
          </a:p>
          <a:p>
            <a:r>
              <a:rPr lang="en-US" dirty="0"/>
              <a:t>Intended for experience developers. Example use cases: file server, reading status updates</a:t>
            </a:r>
          </a:p>
          <a:p>
            <a:r>
              <a:rPr lang="en-US" dirty="0"/>
              <a:t>Can me mixed and matched with MVC</a:t>
            </a:r>
          </a:p>
        </p:txBody>
      </p:sp>
      <p:sp>
        <p:nvSpPr>
          <p:cNvPr id="4" name="Slide Number Placeholder 3"/>
          <p:cNvSpPr>
            <a:spLocks noGrp="1"/>
          </p:cNvSpPr>
          <p:nvPr>
            <p:ph type="sldNum" sz="quarter" idx="5"/>
          </p:nvPr>
        </p:nvSpPr>
        <p:spPr/>
        <p:txBody>
          <a:bodyPr/>
          <a:lstStyle/>
          <a:p>
            <a:fld id="{9C06DB8C-CBCA-ED4A-9610-3BE1E55130C1}" type="slidenum">
              <a:rPr lang="en-US" smtClean="0"/>
              <a:t>22</a:t>
            </a:fld>
            <a:endParaRPr lang="en-US"/>
          </a:p>
        </p:txBody>
      </p:sp>
    </p:spTree>
    <p:extLst>
      <p:ext uri="{BB962C8B-B14F-4D97-AF65-F5344CB8AC3E}">
        <p14:creationId xmlns:p14="http://schemas.microsoft.com/office/powerpoint/2010/main" val="63062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err="1">
                <a:solidFill>
                  <a:srgbClr val="E6E6E6"/>
                </a:solidFill>
                <a:effectLst/>
                <a:latin typeface="Segoe UI" panose="020B0502040204020203" pitchFamily="34" charset="0"/>
              </a:rPr>
              <a:t>SignalR</a:t>
            </a:r>
            <a:endParaRPr lang="en-US" b="1" i="0" dirty="0">
              <a:solidFill>
                <a:srgbClr val="E6E6E6"/>
              </a:solidFill>
              <a:effectLst/>
              <a:latin typeface="Segoe UI" panose="020B0502040204020203" pitchFamily="34" charset="0"/>
            </a:endParaRPr>
          </a:p>
          <a:p>
            <a:r>
              <a:rPr lang="en-US" b="0" i="0" dirty="0" err="1">
                <a:solidFill>
                  <a:srgbClr val="E6E6E6"/>
                </a:solidFill>
                <a:effectLst/>
                <a:latin typeface="Segoe UI" panose="020B0502040204020203" pitchFamily="34" charset="0"/>
              </a:rPr>
              <a:t>SignalR</a:t>
            </a:r>
            <a:r>
              <a:rPr lang="en-US" b="0" i="0" dirty="0">
                <a:solidFill>
                  <a:srgbClr val="E6E6E6"/>
                </a:solidFill>
                <a:effectLst/>
                <a:latin typeface="Segoe UI" panose="020B0502040204020203" pitchFamily="34" charset="0"/>
              </a:rPr>
              <a:t> uses the new </a:t>
            </a:r>
            <a:r>
              <a:rPr lang="en-US" b="0" i="0" u="none" strike="noStrike" dirty="0">
                <a:effectLst/>
                <a:latin typeface="Segoe UI" panose="020B0502040204020203" pitchFamily="34" charset="0"/>
                <a:hlinkClick r:id="rId3"/>
              </a:rPr>
              <a:t>Microsoft.AspNetCore.Http.Features.IHttpActivityFeature.Activity</a:t>
            </a:r>
            <a:r>
              <a:rPr lang="en-US" b="0" i="0" dirty="0">
                <a:solidFill>
                  <a:srgbClr val="E6E6E6"/>
                </a:solidFill>
                <a:effectLst/>
                <a:latin typeface="Segoe UI" panose="020B0502040204020203" pitchFamily="34" charset="0"/>
              </a:rPr>
              <a:t> to add an </a:t>
            </a:r>
            <a:r>
              <a:rPr lang="en-US" dirty="0" err="1"/>
              <a:t>http.long_running</a:t>
            </a:r>
            <a:r>
              <a:rPr lang="en-US" b="0" i="0" dirty="0">
                <a:solidFill>
                  <a:srgbClr val="E6E6E6"/>
                </a:solidFill>
                <a:effectLst/>
                <a:latin typeface="Segoe UI" panose="020B0502040204020203" pitchFamily="34" charset="0"/>
              </a:rPr>
              <a:t> tag to the request activity. </a:t>
            </a:r>
            <a:r>
              <a:rPr lang="en-US" dirty="0" err="1"/>
              <a:t>IHttpActivityFeature.Activity</a:t>
            </a:r>
            <a:r>
              <a:rPr lang="en-US" b="0" i="0" dirty="0">
                <a:solidFill>
                  <a:srgbClr val="E6E6E6"/>
                </a:solidFill>
                <a:effectLst/>
                <a:latin typeface="Segoe UI" panose="020B0502040204020203" pitchFamily="34" charset="0"/>
              </a:rPr>
              <a:t> is used by </a:t>
            </a:r>
            <a:r>
              <a:rPr lang="en-US" b="0" i="0" u="none" strike="noStrike" dirty="0">
                <a:effectLst/>
                <a:latin typeface="Segoe UI" panose="020B0502040204020203" pitchFamily="34" charset="0"/>
                <a:hlinkClick r:id="rId4"/>
              </a:rPr>
              <a:t>APM services</a:t>
            </a:r>
            <a:r>
              <a:rPr lang="en-US" b="0" i="0" dirty="0">
                <a:solidFill>
                  <a:srgbClr val="E6E6E6"/>
                </a:solidFill>
                <a:effectLst/>
                <a:latin typeface="Segoe UI" panose="020B0502040204020203" pitchFamily="34" charset="0"/>
              </a:rPr>
              <a:t> like </a:t>
            </a:r>
            <a:r>
              <a:rPr lang="en-US" b="0" i="0" u="none" strike="noStrike" dirty="0">
                <a:effectLst/>
                <a:latin typeface="Segoe UI" panose="020B0502040204020203" pitchFamily="34" charset="0"/>
                <a:hlinkClick r:id="rId5"/>
              </a:rPr>
              <a:t>Azure Monitor Application Insights</a:t>
            </a:r>
            <a:r>
              <a:rPr lang="en-US" b="0" i="0" dirty="0">
                <a:solidFill>
                  <a:srgbClr val="E6E6E6"/>
                </a:solidFill>
                <a:effectLst/>
                <a:latin typeface="Segoe UI" panose="020B0502040204020203" pitchFamily="34" charset="0"/>
              </a:rPr>
              <a:t> to filter </a:t>
            </a:r>
            <a:r>
              <a:rPr lang="en-US" b="0" i="0" dirty="0" err="1">
                <a:solidFill>
                  <a:srgbClr val="E6E6E6"/>
                </a:solidFill>
                <a:effectLst/>
                <a:latin typeface="Segoe UI" panose="020B0502040204020203" pitchFamily="34" charset="0"/>
              </a:rPr>
              <a:t>SignalR</a:t>
            </a:r>
            <a:r>
              <a:rPr lang="en-US" b="0" i="0" dirty="0">
                <a:solidFill>
                  <a:srgbClr val="E6E6E6"/>
                </a:solidFill>
                <a:effectLst/>
                <a:latin typeface="Segoe UI" panose="020B0502040204020203" pitchFamily="34" charset="0"/>
              </a:rPr>
              <a:t> requests from creating long running request alerts.</a:t>
            </a:r>
          </a:p>
          <a:p>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Perf Improvements</a:t>
            </a: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dirty="0">
                <a:solidFill>
                  <a:srgbClr val="E6E6E6"/>
                </a:solidFill>
                <a:effectLst/>
                <a:latin typeface="Segoe UI" panose="020B0502040204020203" pitchFamily="34" charset="0"/>
              </a:rPr>
              <a:t>Allocate </a:t>
            </a:r>
            <a:r>
              <a:rPr lang="en-US" b="0" i="0" u="none" strike="noStrike" dirty="0" err="1">
                <a:solidFill>
                  <a:srgbClr val="E6E6E6"/>
                </a:solidFill>
                <a:effectLst/>
                <a:latin typeface="Segoe UI" panose="020B0502040204020203" pitchFamily="34" charset="0"/>
                <a:hlinkClick r:id="rId6"/>
              </a:rPr>
              <a:t>HubCallerClients</a:t>
            </a:r>
            <a:r>
              <a:rPr lang="en-US" b="0" i="0" dirty="0">
                <a:solidFill>
                  <a:srgbClr val="E6E6E6"/>
                </a:solidFill>
                <a:effectLst/>
                <a:latin typeface="Segoe UI" panose="020B0502040204020203" pitchFamily="34" charset="0"/>
              </a:rPr>
              <a:t> once per connection instead of every hub method call.</a:t>
            </a:r>
          </a:p>
          <a:p>
            <a:pPr algn="l">
              <a:buFont typeface="Arial" panose="020B0604020202020204" pitchFamily="34" charset="0"/>
              <a:buChar char="•"/>
            </a:pPr>
            <a:r>
              <a:rPr lang="en-US" b="0" i="0" dirty="0">
                <a:solidFill>
                  <a:srgbClr val="E6E6E6"/>
                </a:solidFill>
                <a:effectLst/>
                <a:latin typeface="Segoe UI" panose="020B0502040204020203" pitchFamily="34" charset="0"/>
              </a:rPr>
              <a:t>Avoid closure allocation in </a:t>
            </a:r>
            <a:r>
              <a:rPr lang="en-US" b="0" i="0" dirty="0" err="1">
                <a:solidFill>
                  <a:srgbClr val="E6E6E6"/>
                </a:solidFill>
                <a:effectLst/>
                <a:latin typeface="Segoe UI" panose="020B0502040204020203" pitchFamily="34" charset="0"/>
              </a:rPr>
              <a:t>SignalR</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DefaultHubDispatcher.Invoke</a:t>
            </a:r>
            <a:r>
              <a:rPr lang="en-US" b="0" i="0" dirty="0">
                <a:solidFill>
                  <a:srgbClr val="E6E6E6"/>
                </a:solidFill>
                <a:effectLst/>
                <a:latin typeface="Segoe UI" panose="020B0502040204020203" pitchFamily="34" charset="0"/>
              </a:rPr>
              <a:t>. State is passed to a local static function via parameters to avoid a closure allocation. For more information, see </a:t>
            </a:r>
            <a:r>
              <a:rPr lang="en-US" b="0" i="0" u="none" strike="noStrike" dirty="0">
                <a:solidFill>
                  <a:srgbClr val="E6E6E6"/>
                </a:solidFill>
                <a:effectLst/>
                <a:latin typeface="Segoe UI" panose="020B0502040204020203" pitchFamily="34" charset="0"/>
                <a:hlinkClick r:id="rId7"/>
              </a:rPr>
              <a:t>this GitHub pull request</a:t>
            </a:r>
            <a:r>
              <a:rPr lang="en-US" b="0" i="0" dirty="0">
                <a:solidFill>
                  <a:srgbClr val="E6E6E6"/>
                </a:solidFill>
                <a:effectLst/>
                <a:latin typeface="Segoe UI" panose="020B0502040204020203" pitchFamily="34" charset="0"/>
              </a:rPr>
              <a:t>.</a:t>
            </a:r>
          </a:p>
          <a:p>
            <a:pPr algn="l">
              <a:buFont typeface="Arial" panose="020B0604020202020204" pitchFamily="34" charset="0"/>
              <a:buChar char="•"/>
            </a:pPr>
            <a:r>
              <a:rPr lang="en-US" b="0" i="0" dirty="0">
                <a:solidFill>
                  <a:srgbClr val="E6E6E6"/>
                </a:solidFill>
                <a:effectLst/>
                <a:latin typeface="Segoe UI" panose="020B0502040204020203" pitchFamily="34" charset="0"/>
              </a:rPr>
              <a:t>Allocate a single </a:t>
            </a:r>
            <a:r>
              <a:rPr lang="en-US" b="0" i="0" u="none" strike="noStrike" dirty="0" err="1">
                <a:solidFill>
                  <a:srgbClr val="E6E6E6"/>
                </a:solidFill>
                <a:effectLst/>
                <a:latin typeface="Segoe UI" panose="020B0502040204020203" pitchFamily="34" charset="0"/>
                <a:hlinkClick r:id="rId8"/>
              </a:rPr>
              <a:t>StreamItemMessage</a:t>
            </a:r>
            <a:r>
              <a:rPr lang="en-US" b="0" i="0" dirty="0">
                <a:solidFill>
                  <a:srgbClr val="E6E6E6"/>
                </a:solidFill>
                <a:effectLst/>
                <a:latin typeface="Segoe UI" panose="020B0502040204020203" pitchFamily="34" charset="0"/>
              </a:rPr>
              <a:t> per stream instead of per stream item in server-to-client streaming. For more information, see </a:t>
            </a:r>
            <a:r>
              <a:rPr lang="en-US" b="0" i="0" u="none" strike="noStrike" dirty="0">
                <a:solidFill>
                  <a:srgbClr val="E6E6E6"/>
                </a:solidFill>
                <a:effectLst/>
                <a:latin typeface="Segoe UI" panose="020B0502040204020203" pitchFamily="34" charset="0"/>
                <a:hlinkClick r:id="rId9"/>
              </a:rPr>
              <a:t>this GitHub pull request</a:t>
            </a:r>
            <a:r>
              <a:rPr lang="en-US" b="0" i="0" dirty="0">
                <a:solidFill>
                  <a:srgbClr val="E6E6E6"/>
                </a:solidFill>
                <a:effectLst/>
                <a:latin typeface="Segoe UI" panose="020B0502040204020203" pitchFamily="34" charset="0"/>
              </a:rPr>
              <a:t>.</a:t>
            </a:r>
          </a:p>
          <a:p>
            <a:endParaRPr lang="en-US" b="1" i="0" dirty="0">
              <a:solidFill>
                <a:srgbClr val="E6E6E6"/>
              </a:solidFill>
              <a:effectLst/>
              <a:latin typeface="Segoe UI" panose="020B0502040204020203" pitchFamily="34" charset="0"/>
            </a:endParaRPr>
          </a:p>
          <a:p>
            <a:r>
              <a:rPr lang="en-US" b="1" i="0" dirty="0">
                <a:solidFill>
                  <a:srgbClr val="E6E6E6"/>
                </a:solidFill>
                <a:effectLst/>
                <a:latin typeface="Segoe UI" panose="020B0502040204020203" pitchFamily="34" charset="0"/>
              </a:rPr>
              <a:t>Razor</a:t>
            </a:r>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Razor compiler uses source generators, no longer produces a separate views assembly</a:t>
            </a:r>
          </a:p>
          <a:p>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Segoe UI" panose="020B0502040204020203" pitchFamily="34" charset="0"/>
              </a:rPr>
              <a:t>Hot Reload</a:t>
            </a:r>
            <a:r>
              <a:rPr lang="en-US" b="0" i="0" dirty="0">
                <a:solidFill>
                  <a:srgbClr val="333333"/>
                </a:solidFill>
                <a:effectLst/>
                <a:latin typeface="Segoe UI" panose="020B0502040204020203" pitchFamily="34" charset="0"/>
              </a:rPr>
              <a:t> enables you to skip rebuilding and restarting your app to view a new change — while your app is running — supported in Visual Studio 2022 and from the .NET CLI, for C# and Visual Basic.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Segoe UI" panose="020B0502040204020203" pitchFamily="34" charset="0"/>
              </a:rPr>
              <a:t>HTTP/3</a:t>
            </a:r>
            <a:r>
              <a:rPr lang="en-US" b="0" i="0" dirty="0">
                <a:solidFill>
                  <a:srgbClr val="333333"/>
                </a:solidFill>
                <a:effectLst/>
                <a:latin typeface="Segoe UI" panose="020B0502040204020203" pitchFamily="34" charset="0"/>
              </a:rPr>
              <a:t> has been added so that ASP.NET Core, </a:t>
            </a:r>
            <a:r>
              <a:rPr lang="en-US" b="0" i="0" dirty="0" err="1">
                <a:solidFill>
                  <a:srgbClr val="333333"/>
                </a:solidFill>
                <a:effectLst/>
                <a:latin typeface="Segoe UI" panose="020B0502040204020203" pitchFamily="34" charset="0"/>
              </a:rPr>
              <a:t>HttpClient</a:t>
            </a:r>
            <a:r>
              <a:rPr lang="en-US" b="0" i="0" dirty="0">
                <a:solidFill>
                  <a:srgbClr val="333333"/>
                </a:solidFill>
                <a:effectLst/>
                <a:latin typeface="Segoe UI" panose="020B0502040204020203" pitchFamily="34" charset="0"/>
              </a:rPr>
              <a:t>, and </a:t>
            </a:r>
            <a:r>
              <a:rPr lang="en-US" b="0" i="0" dirty="0" err="1">
                <a:solidFill>
                  <a:srgbClr val="333333"/>
                </a:solidFill>
                <a:effectLst/>
                <a:latin typeface="Segoe UI" panose="020B0502040204020203" pitchFamily="34" charset="0"/>
              </a:rPr>
              <a:t>gRPC</a:t>
            </a:r>
            <a:r>
              <a:rPr lang="en-US" b="0" i="0" dirty="0">
                <a:solidFill>
                  <a:srgbClr val="333333"/>
                </a:solidFill>
                <a:effectLst/>
                <a:latin typeface="Segoe UI" panose="020B0502040204020203" pitchFamily="34" charset="0"/>
              </a:rPr>
              <a:t> can all </a:t>
            </a:r>
            <a:r>
              <a:rPr lang="en-US" b="0" i="0" u="sng" dirty="0">
                <a:solidFill>
                  <a:srgbClr val="005DA6"/>
                </a:solidFill>
                <a:effectLst/>
                <a:latin typeface="Segoe UI" panose="020B0502040204020203" pitchFamily="34" charset="0"/>
                <a:hlinkClick r:id="rId10"/>
              </a:rPr>
              <a:t>interact with HTTP/3 clients and servers</a:t>
            </a:r>
            <a:r>
              <a:rPr lang="en-US" b="0" i="0" dirty="0">
                <a:solidFill>
                  <a:srgbClr val="333333"/>
                </a:solidFill>
                <a:effectLst/>
                <a:latin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Segoe UI" panose="020B0502040204020203" pitchFamily="34" charset="0"/>
              </a:rPr>
              <a:t>Single-page apps</a:t>
            </a:r>
            <a:r>
              <a:rPr lang="en-US" b="0" i="0" dirty="0">
                <a:solidFill>
                  <a:srgbClr val="333333"/>
                </a:solidFill>
                <a:effectLst/>
                <a:latin typeface="Segoe UI" panose="020B0502040204020203" pitchFamily="34" charset="0"/>
              </a:rPr>
              <a:t> built with ASP.NET Core now use a more flexible pattern that can be used with Angular, React, and other popular frontend JavaScript frameworks.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Segoe UI" panose="020B0502040204020203" pitchFamily="34" charset="0"/>
              </a:rPr>
              <a:t>Web Templates</a:t>
            </a:r>
            <a:r>
              <a:rPr lang="en-US" b="0" i="0" dirty="0">
                <a:solidFill>
                  <a:srgbClr val="333333"/>
                </a:solidFill>
                <a:effectLst/>
                <a:latin typeface="Segoe UI" panose="020B0502040204020203" pitchFamily="34" charset="0"/>
              </a:rPr>
              <a:t> Angular updated to v12</a:t>
            </a:r>
            <a:endParaRPr lang="en-US" b="1" i="0" dirty="0">
              <a:solidFill>
                <a:srgbClr val="333333"/>
              </a:solidFill>
              <a:effectLst/>
              <a:latin typeface="Segoe UI" panose="020B0502040204020203" pitchFamily="34" charset="0"/>
            </a:endParaRPr>
          </a:p>
          <a:p>
            <a:br>
              <a:rPr lang="en-US" b="1" i="0" dirty="0">
                <a:solidFill>
                  <a:srgbClr val="E6E6E6"/>
                </a:solidFill>
                <a:effectLst/>
                <a:latin typeface="Segoe UI" panose="020B0502040204020203" pitchFamily="34" charset="0"/>
              </a:rPr>
            </a:br>
            <a:endParaRPr lang="en-US" b="1" i="0" dirty="0">
              <a:solidFill>
                <a:srgbClr val="E6E6E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23</a:t>
            </a:fld>
            <a:endParaRPr lang="en-US"/>
          </a:p>
        </p:txBody>
      </p:sp>
    </p:spTree>
    <p:extLst>
      <p:ext uri="{BB962C8B-B14F-4D97-AF65-F5344CB8AC3E}">
        <p14:creationId xmlns:p14="http://schemas.microsoft.com/office/powerpoint/2010/main" val="3195953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Segoe UI" panose="020B0502040204020203" pitchFamily="34" charset="0"/>
              </a:rPr>
              <a:t>In this release, Microsoft added UI Automation Provider (</a:t>
            </a:r>
            <a:r>
              <a:rPr lang="en-US" b="0" i="0" u="sng" dirty="0">
                <a:solidFill>
                  <a:srgbClr val="005DA6"/>
                </a:solidFill>
                <a:effectLst/>
                <a:latin typeface="Segoe UI" panose="020B0502040204020203" pitchFamily="34" charset="0"/>
                <a:hlinkClick r:id="rId3"/>
              </a:rPr>
              <a:t>UIA providers</a:t>
            </a:r>
            <a:r>
              <a:rPr lang="en-US" b="0" i="0" u="sng" dirty="0">
                <a:solidFill>
                  <a:srgbClr val="005DA6"/>
                </a:solidFill>
                <a:effectLst/>
                <a:latin typeface="Segoe UI" panose="020B0502040204020203" pitchFamily="34" charset="0"/>
              </a:rPr>
              <a:t>)</a:t>
            </a:r>
            <a:r>
              <a:rPr lang="en-US" b="0" i="0" dirty="0">
                <a:solidFill>
                  <a:srgbClr val="333333"/>
                </a:solidFill>
                <a:effectLst/>
                <a:latin typeface="Segoe UI" panose="020B0502040204020203" pitchFamily="34" charset="0"/>
              </a:rPr>
              <a:t> for </a:t>
            </a:r>
            <a:r>
              <a:rPr lang="en-US" dirty="0" err="1">
                <a:effectLst/>
              </a:rPr>
              <a:t>CheckedListBox</a:t>
            </a:r>
            <a:r>
              <a:rPr lang="en-US" b="0" i="0" dirty="0">
                <a:solidFill>
                  <a:srgbClr val="333333"/>
                </a:solidFill>
                <a:effectLst/>
                <a:latin typeface="Segoe UI" panose="020B0502040204020203" pitchFamily="34" charset="0"/>
              </a:rPr>
              <a:t>, </a:t>
            </a:r>
            <a:r>
              <a:rPr lang="en-US" dirty="0" err="1">
                <a:effectLst/>
              </a:rPr>
              <a:t>LinkLabel</a:t>
            </a:r>
            <a:r>
              <a:rPr lang="en-US" b="0" i="0" dirty="0">
                <a:solidFill>
                  <a:srgbClr val="333333"/>
                </a:solidFill>
                <a:effectLst/>
                <a:latin typeface="Segoe UI" panose="020B0502040204020203" pitchFamily="34" charset="0"/>
              </a:rPr>
              <a:t>, </a:t>
            </a:r>
            <a:r>
              <a:rPr lang="en-US" dirty="0">
                <a:effectLst/>
              </a:rPr>
              <a:t>Panel</a:t>
            </a:r>
            <a:r>
              <a:rPr lang="en-US" b="0" i="0" dirty="0">
                <a:solidFill>
                  <a:srgbClr val="333333"/>
                </a:solidFill>
                <a:effectLst/>
                <a:latin typeface="Segoe UI" panose="020B0502040204020203" pitchFamily="34" charset="0"/>
              </a:rPr>
              <a:t>, </a:t>
            </a:r>
            <a:r>
              <a:rPr lang="en-US" dirty="0" err="1">
                <a:effectLst/>
              </a:rPr>
              <a:t>ScrollBar</a:t>
            </a:r>
            <a:r>
              <a:rPr lang="en-US" b="0" i="0" dirty="0">
                <a:solidFill>
                  <a:srgbClr val="333333"/>
                </a:solidFill>
                <a:effectLst/>
                <a:latin typeface="Segoe UI" panose="020B0502040204020203" pitchFamily="34" charset="0"/>
              </a:rPr>
              <a:t>, </a:t>
            </a:r>
            <a:r>
              <a:rPr lang="en-US" dirty="0" err="1">
                <a:effectLst/>
              </a:rPr>
              <a:t>TabControl</a:t>
            </a:r>
            <a:r>
              <a:rPr lang="en-US" b="0" i="0" dirty="0">
                <a:solidFill>
                  <a:srgbClr val="333333"/>
                </a:solidFill>
                <a:effectLst/>
                <a:latin typeface="Segoe UI" panose="020B0502040204020203" pitchFamily="34" charset="0"/>
              </a:rPr>
              <a:t> and </a:t>
            </a:r>
            <a:r>
              <a:rPr lang="en-US" dirty="0" err="1">
                <a:effectLst/>
              </a:rPr>
              <a:t>TrackBar</a:t>
            </a:r>
            <a:r>
              <a:rPr lang="en-US" b="0" i="0" dirty="0">
                <a:solidFill>
                  <a:srgbClr val="333333"/>
                </a:solidFill>
                <a:effectLst/>
                <a:latin typeface="Segoe UI" panose="020B0502040204020203" pitchFamily="34" charset="0"/>
              </a:rPr>
              <a:t> that enable tools like Narrator, and test automation to interact with the elements of an application.</a:t>
            </a:r>
          </a:p>
          <a:p>
            <a:endParaRPr lang="en-US" b="0" i="0" dirty="0">
              <a:solidFill>
                <a:srgbClr val="333333"/>
              </a:solidFill>
              <a:effectLst/>
              <a:latin typeface="Segoe UI" panose="020B0502040204020203" pitchFamily="34" charset="0"/>
            </a:endParaRPr>
          </a:p>
          <a:p>
            <a:r>
              <a:rPr lang="en-US" b="0" i="0" dirty="0">
                <a:solidFill>
                  <a:srgbClr val="E6E6E6"/>
                </a:solidFill>
                <a:effectLst/>
                <a:latin typeface="Segoe UI" panose="020B0502040204020203" pitchFamily="34" charset="0"/>
              </a:rPr>
              <a:t>A Microsoft UI Automation provider is a software object that exposes an element of an application's UI so that accessibility client applications can retrieve information about the element and invoke its functionality. In general, each control or other distinct element in a UI has a provider.</a:t>
            </a:r>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25</a:t>
            </a:fld>
            <a:endParaRPr lang="en-US"/>
          </a:p>
        </p:txBody>
      </p:sp>
    </p:spTree>
    <p:extLst>
      <p:ext uri="{BB962C8B-B14F-4D97-AF65-F5344CB8AC3E}">
        <p14:creationId xmlns:p14="http://schemas.microsoft.com/office/powerpoint/2010/main" val="800685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panose="020B0502040204020203" pitchFamily="34" charset="0"/>
              </a:rPr>
              <a:t>As part of the .NET 6 release, most of the templates have been updated to make them more modern and minimal, including with Windows Forms. We decided to keep the Windows Forms template a bit more traditional, in part because of the need for the [</a:t>
            </a:r>
            <a:r>
              <a:rPr lang="en-US" b="0" i="0" dirty="0" err="1">
                <a:solidFill>
                  <a:srgbClr val="333333"/>
                </a:solidFill>
                <a:effectLst/>
                <a:latin typeface="Segoe UI" panose="020B0502040204020203" pitchFamily="34" charset="0"/>
              </a:rPr>
              <a:t>STAThread</a:t>
            </a:r>
            <a:r>
              <a:rPr lang="en-US" b="0" i="0" dirty="0">
                <a:solidFill>
                  <a:srgbClr val="333333"/>
                </a:solidFill>
                <a:effectLst/>
                <a:latin typeface="Segoe UI" panose="020B0502040204020203" pitchFamily="34" charset="0"/>
              </a:rPr>
              <a:t>] attribute to apply to the application </a:t>
            </a:r>
            <a:r>
              <a:rPr lang="en-US" b="0" i="0" dirty="0" err="1">
                <a:solidFill>
                  <a:srgbClr val="333333"/>
                </a:solidFill>
                <a:effectLst/>
                <a:latin typeface="Segoe UI" panose="020B0502040204020203" pitchFamily="34" charset="0"/>
              </a:rPr>
              <a:t>entrypoint</a:t>
            </a:r>
            <a:r>
              <a:rPr lang="en-US" b="0" i="0" dirty="0">
                <a:solidFill>
                  <a:srgbClr val="333333"/>
                </a:solidFill>
                <a:effectLst/>
                <a:latin typeface="Segoe UI" panose="020B0502040204020203" pitchFamily="34" charset="0"/>
              </a:rPr>
              <a:t>. However, there is more a play than immediately meets the eye.</a:t>
            </a:r>
          </a:p>
          <a:p>
            <a:pPr algn="l"/>
            <a:endParaRPr lang="en-US" b="0" i="0" dirty="0">
              <a:solidFill>
                <a:srgbClr val="333333"/>
              </a:solidFill>
              <a:effectLst/>
              <a:latin typeface="Segoe UI" panose="020B0502040204020203" pitchFamily="34" charset="0"/>
            </a:endParaRPr>
          </a:p>
          <a:p>
            <a:pPr algn="l"/>
            <a:r>
              <a:rPr lang="en-US" b="0" i="0" dirty="0" err="1">
                <a:solidFill>
                  <a:srgbClr val="333333"/>
                </a:solidFill>
                <a:effectLst/>
                <a:latin typeface="Segoe UI" panose="020B0502040204020203" pitchFamily="34" charset="0"/>
              </a:rPr>
              <a:t>ApplicationConfiguration.Initialize</a:t>
            </a:r>
            <a:r>
              <a:rPr lang="en-US" b="0" i="0" dirty="0">
                <a:solidFill>
                  <a:srgbClr val="333333"/>
                </a:solidFill>
                <a:effectLst/>
                <a:latin typeface="Segoe UI" panose="020B0502040204020203" pitchFamily="34" charset="0"/>
              </a:rPr>
              <a:t>() is a source generated API that behind the scenes emits the following calls:</a:t>
            </a:r>
          </a:p>
          <a:p>
            <a:pPr algn="l"/>
            <a:endParaRPr lang="en-US" b="0" i="0" dirty="0">
              <a:solidFill>
                <a:srgbClr val="333333"/>
              </a:solidFill>
              <a:effectLst/>
              <a:latin typeface="Segoe UI" panose="020B0502040204020203" pitchFamily="34" charset="0"/>
            </a:endParaRPr>
          </a:p>
          <a:p>
            <a:r>
              <a:rPr lang="en-US" dirty="0" err="1">
                <a:solidFill>
                  <a:srgbClr val="660066"/>
                </a:solidFill>
                <a:effectLst/>
              </a:rPr>
              <a:t>Application</a:t>
            </a:r>
            <a:r>
              <a:rPr lang="en-US" dirty="0" err="1">
                <a:solidFill>
                  <a:srgbClr val="000000"/>
                </a:solidFill>
                <a:effectLst/>
              </a:rPr>
              <a:t>.</a:t>
            </a:r>
            <a:r>
              <a:rPr lang="en-US" dirty="0" err="1">
                <a:solidFill>
                  <a:srgbClr val="660066"/>
                </a:solidFill>
                <a:effectLst/>
              </a:rPr>
              <a:t>EnableVisualStyles</a:t>
            </a:r>
            <a:r>
              <a:rPr lang="en-US" dirty="0">
                <a:solidFill>
                  <a:srgbClr val="000000"/>
                </a:solidFill>
                <a:effectLst/>
              </a:rPr>
              <a:t>(); </a:t>
            </a:r>
          </a:p>
          <a:p>
            <a:r>
              <a:rPr lang="en-US" dirty="0" err="1">
                <a:solidFill>
                  <a:srgbClr val="660066"/>
                </a:solidFill>
                <a:effectLst/>
              </a:rPr>
              <a:t>Application</a:t>
            </a:r>
            <a:r>
              <a:rPr lang="en-US" dirty="0" err="1">
                <a:solidFill>
                  <a:srgbClr val="000000"/>
                </a:solidFill>
                <a:effectLst/>
              </a:rPr>
              <a:t>.</a:t>
            </a:r>
            <a:r>
              <a:rPr lang="en-US" dirty="0" err="1">
                <a:solidFill>
                  <a:srgbClr val="660066"/>
                </a:solidFill>
                <a:effectLst/>
              </a:rPr>
              <a:t>SetCompatibleTextRenderingDefault</a:t>
            </a:r>
            <a:r>
              <a:rPr lang="en-US" dirty="0">
                <a:solidFill>
                  <a:srgbClr val="000000"/>
                </a:solidFill>
                <a:effectLst/>
              </a:rPr>
              <a:t>(</a:t>
            </a:r>
            <a:r>
              <a:rPr lang="en-US" dirty="0">
                <a:solidFill>
                  <a:srgbClr val="1E1EFF"/>
                </a:solidFill>
                <a:effectLst/>
              </a:rPr>
              <a:t>false</a:t>
            </a:r>
            <a:r>
              <a:rPr lang="en-US" dirty="0">
                <a:solidFill>
                  <a:srgbClr val="000000"/>
                </a:solidFill>
                <a:effectLst/>
              </a:rPr>
              <a:t>); </a:t>
            </a:r>
          </a:p>
          <a:p>
            <a:r>
              <a:rPr lang="en-US" dirty="0" err="1">
                <a:solidFill>
                  <a:srgbClr val="660066"/>
                </a:solidFill>
                <a:effectLst/>
              </a:rPr>
              <a:t>Application</a:t>
            </a:r>
            <a:r>
              <a:rPr lang="en-US" dirty="0" err="1">
                <a:solidFill>
                  <a:srgbClr val="000000"/>
                </a:solidFill>
                <a:effectLst/>
              </a:rPr>
              <a:t>.</a:t>
            </a:r>
            <a:r>
              <a:rPr lang="en-US" dirty="0" err="1">
                <a:solidFill>
                  <a:srgbClr val="660066"/>
                </a:solidFill>
                <a:effectLst/>
              </a:rPr>
              <a:t>SetDefaultFont</a:t>
            </a:r>
            <a:r>
              <a:rPr lang="en-US" dirty="0">
                <a:solidFill>
                  <a:srgbClr val="000000"/>
                </a:solidFill>
                <a:effectLst/>
              </a:rPr>
              <a:t>(</a:t>
            </a:r>
            <a:r>
              <a:rPr lang="en-US" dirty="0">
                <a:solidFill>
                  <a:srgbClr val="1E1EFF"/>
                </a:solidFill>
                <a:effectLst/>
              </a:rPr>
              <a:t>new</a:t>
            </a:r>
            <a:r>
              <a:rPr lang="en-US" dirty="0">
                <a:solidFill>
                  <a:srgbClr val="000000"/>
                </a:solidFill>
                <a:effectLst/>
              </a:rPr>
              <a:t> </a:t>
            </a:r>
            <a:r>
              <a:rPr lang="en-US" dirty="0">
                <a:solidFill>
                  <a:srgbClr val="660066"/>
                </a:solidFill>
                <a:effectLst/>
              </a:rPr>
              <a:t>Font</a:t>
            </a:r>
            <a:r>
              <a:rPr lang="en-US" dirty="0">
                <a:solidFill>
                  <a:srgbClr val="000000"/>
                </a:solidFill>
                <a:effectLst/>
              </a:rPr>
              <a:t>(...)); </a:t>
            </a:r>
          </a:p>
          <a:p>
            <a:r>
              <a:rPr lang="en-US" dirty="0" err="1">
                <a:solidFill>
                  <a:srgbClr val="660066"/>
                </a:solidFill>
                <a:effectLst/>
              </a:rPr>
              <a:t>Application</a:t>
            </a:r>
            <a:r>
              <a:rPr lang="en-US" dirty="0" err="1">
                <a:solidFill>
                  <a:srgbClr val="000000"/>
                </a:solidFill>
                <a:effectLst/>
              </a:rPr>
              <a:t>.</a:t>
            </a:r>
            <a:r>
              <a:rPr lang="en-US" dirty="0" err="1">
                <a:solidFill>
                  <a:srgbClr val="660066"/>
                </a:solidFill>
                <a:effectLst/>
              </a:rPr>
              <a:t>SetHighDpiMode</a:t>
            </a:r>
            <a:r>
              <a:rPr lang="en-US" dirty="0">
                <a:solidFill>
                  <a:srgbClr val="000000"/>
                </a:solidFill>
                <a:effectLst/>
              </a:rPr>
              <a:t>(</a:t>
            </a:r>
            <a:r>
              <a:rPr lang="en-US" dirty="0" err="1">
                <a:solidFill>
                  <a:srgbClr val="660066"/>
                </a:solidFill>
                <a:effectLst/>
              </a:rPr>
              <a:t>HighDpiMode</a:t>
            </a:r>
            <a:r>
              <a:rPr lang="en-US" dirty="0" err="1">
                <a:solidFill>
                  <a:srgbClr val="000000"/>
                </a:solidFill>
                <a:effectLst/>
              </a:rPr>
              <a:t>.</a:t>
            </a:r>
            <a:r>
              <a:rPr lang="en-US" dirty="0" err="1">
                <a:solidFill>
                  <a:srgbClr val="660066"/>
                </a:solidFill>
                <a:effectLst/>
              </a:rPr>
              <a:t>SystemAware</a:t>
            </a:r>
            <a:r>
              <a:rPr lang="en-US" dirty="0">
                <a:solidFill>
                  <a:srgbClr val="000000"/>
                </a:solidFill>
                <a:effectLst/>
              </a:rPr>
              <a:t>);</a:t>
            </a:r>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27</a:t>
            </a:fld>
            <a:endParaRPr lang="en-US"/>
          </a:p>
        </p:txBody>
      </p:sp>
    </p:spTree>
    <p:extLst>
      <p:ext uri="{BB962C8B-B14F-4D97-AF65-F5344CB8AC3E}">
        <p14:creationId xmlns:p14="http://schemas.microsoft.com/office/powerpoint/2010/main" val="3545883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33333"/>
                </a:solidFill>
                <a:effectLst/>
                <a:latin typeface="Segoe UI" panose="020B0502040204020203" pitchFamily="34" charset="0"/>
              </a:rPr>
              <a:t>Template updates</a:t>
            </a:r>
          </a:p>
          <a:p>
            <a:pPr algn="l"/>
            <a:r>
              <a:rPr lang="en-US" b="0" i="0" dirty="0">
                <a:solidFill>
                  <a:srgbClr val="333333"/>
                </a:solidFill>
                <a:effectLst/>
                <a:latin typeface="Segoe UI" panose="020B0502040204020203" pitchFamily="34" charset="0"/>
              </a:rPr>
              <a:t>Windows Forms templates for C# have been updated to support the new application bootstrap, global using directives, file-scoped namespaces, and nullable reference types.</a:t>
            </a:r>
          </a:p>
          <a:p>
            <a:pPr algn="l"/>
            <a:r>
              <a:rPr lang="en-US" b="1" i="0" dirty="0">
                <a:solidFill>
                  <a:srgbClr val="333333"/>
                </a:solidFill>
                <a:effectLst/>
                <a:latin typeface="Segoe UI" panose="020B0502040204020203" pitchFamily="34" charset="0"/>
              </a:rPr>
              <a:t>More runtime designers</a:t>
            </a:r>
          </a:p>
          <a:p>
            <a:pPr algn="l"/>
            <a:r>
              <a:rPr lang="en-US" b="0" i="0" dirty="0">
                <a:solidFill>
                  <a:srgbClr val="333333"/>
                </a:solidFill>
                <a:effectLst/>
                <a:latin typeface="Segoe UI" panose="020B0502040204020203" pitchFamily="34" charset="0"/>
              </a:rPr>
              <a:t>Now you can build a general-purpose designer (for example, a report designer) since .NET 6 has all the missing pieces for designers and designer-related infrastructure. For more information, see this </a:t>
            </a:r>
            <a:r>
              <a:rPr lang="en-US" b="0" i="0" u="sng" dirty="0">
                <a:solidFill>
                  <a:srgbClr val="005DA6"/>
                </a:solidFill>
                <a:effectLst/>
                <a:latin typeface="Segoe UI" panose="020B0502040204020203" pitchFamily="34" charset="0"/>
                <a:hlinkClick r:id="rId3"/>
              </a:rPr>
              <a:t>blog post</a:t>
            </a:r>
            <a:r>
              <a:rPr lang="en-US" b="0" i="0" dirty="0">
                <a:solidFill>
                  <a:srgbClr val="333333"/>
                </a:solidFill>
                <a:effectLst/>
                <a:latin typeface="Segoe UI" panose="020B0502040204020203" pitchFamily="34" charset="0"/>
              </a:rPr>
              <a:t>.</a:t>
            </a:r>
          </a:p>
          <a:p>
            <a:pPr algn="l"/>
            <a:r>
              <a:rPr lang="en-US" b="1" i="0" dirty="0">
                <a:solidFill>
                  <a:srgbClr val="333333"/>
                </a:solidFill>
                <a:effectLst/>
                <a:latin typeface="Segoe UI" panose="020B0502040204020203" pitchFamily="34" charset="0"/>
              </a:rPr>
              <a:t>Single-file Apps</a:t>
            </a:r>
          </a:p>
          <a:p>
            <a:pPr algn="l"/>
            <a:r>
              <a:rPr lang="en-US" b="0" i="0" dirty="0">
                <a:solidFill>
                  <a:srgbClr val="333333"/>
                </a:solidFill>
                <a:effectLst/>
                <a:latin typeface="Segoe UI" panose="020B0502040204020203" pitchFamily="34" charset="0"/>
              </a:rPr>
              <a:t>In .NET 6, </a:t>
            </a:r>
            <a:r>
              <a:rPr lang="en-US" b="0" i="0" u="sng" dirty="0">
                <a:solidFill>
                  <a:srgbClr val="005DA6"/>
                </a:solidFill>
                <a:effectLst/>
                <a:latin typeface="Segoe UI" panose="020B0502040204020203" pitchFamily="34" charset="0"/>
                <a:hlinkClick r:id="rId4"/>
              </a:rPr>
              <a:t>in-memory single file apps have been enabled for Windows and macOS</a:t>
            </a:r>
            <a:r>
              <a:rPr lang="en-US" b="0" i="0" dirty="0">
                <a:solidFill>
                  <a:srgbClr val="333333"/>
                </a:solidFill>
                <a:effectLst/>
                <a:latin typeface="Segoe UI" panose="020B0502040204020203" pitchFamily="34" charset="0"/>
              </a:rPr>
              <a:t>. In .NET 5, </a:t>
            </a:r>
            <a:r>
              <a:rPr lang="en-US" b="0" i="0" u="sng" dirty="0">
                <a:solidFill>
                  <a:srgbClr val="005DA6"/>
                </a:solidFill>
                <a:effectLst/>
                <a:latin typeface="Segoe UI" panose="020B0502040204020203" pitchFamily="34" charset="0"/>
                <a:hlinkClick r:id="rId5"/>
              </a:rPr>
              <a:t>this deployment type was limited to Linux</a:t>
            </a:r>
            <a:r>
              <a:rPr lang="en-US" b="0" i="0" dirty="0">
                <a:solidFill>
                  <a:srgbClr val="333333"/>
                </a:solidFill>
                <a:effectLst/>
                <a:latin typeface="Segoe UI" panose="020B0502040204020203" pitchFamily="34" charset="0"/>
              </a:rPr>
              <a:t>. You can now publish a single-file binary that is both deployed and launched as a single file, for all supported OSes. Single files apps no longer extract any </a:t>
            </a:r>
            <a:r>
              <a:rPr lang="en-US" b="0" i="0" u="sng" dirty="0">
                <a:solidFill>
                  <a:srgbClr val="005DA6"/>
                </a:solidFill>
                <a:effectLst/>
                <a:latin typeface="Segoe UI" panose="020B0502040204020203" pitchFamily="34" charset="0"/>
                <a:hlinkClick r:id="rId4"/>
              </a:rPr>
              <a:t>core runtime assemblies</a:t>
            </a:r>
            <a:r>
              <a:rPr lang="en-US" b="0" i="0" dirty="0">
                <a:solidFill>
                  <a:srgbClr val="333333"/>
                </a:solidFill>
                <a:effectLst/>
                <a:latin typeface="Segoe UI" panose="020B0502040204020203" pitchFamily="34" charset="0"/>
              </a:rPr>
              <a:t> to temporary directories.</a:t>
            </a:r>
          </a:p>
          <a:p>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28</a:t>
            </a:fld>
            <a:endParaRPr lang="en-US"/>
          </a:p>
        </p:txBody>
      </p:sp>
    </p:spTree>
    <p:extLst>
      <p:ext uri="{BB962C8B-B14F-4D97-AF65-F5344CB8AC3E}">
        <p14:creationId xmlns:p14="http://schemas.microsoft.com/office/powerpoint/2010/main" val="4155106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made to File.IO include </a:t>
            </a:r>
            <a:r>
              <a:rPr lang="en-US" dirty="0" err="1"/>
              <a:t>FileStream</a:t>
            </a:r>
            <a:endParaRPr lang="en-US" dirty="0"/>
          </a:p>
          <a:p>
            <a:r>
              <a:rPr lang="en-US" dirty="0"/>
              <a:t>On </a:t>
            </a:r>
            <a:r>
              <a:rPr lang="en-US" b="1" dirty="0"/>
              <a:t>Windows</a:t>
            </a:r>
            <a:r>
              <a:rPr lang="en-US" dirty="0"/>
              <a:t>, changes were made to </a:t>
            </a:r>
            <a:r>
              <a:rPr lang="en-US" dirty="0" err="1"/>
              <a:t>FileStream.Seek</a:t>
            </a:r>
            <a:r>
              <a:rPr lang="en-US" dirty="0"/>
              <a:t> and </a:t>
            </a:r>
            <a:r>
              <a:rPr lang="en-US" dirty="0" err="1"/>
              <a:t>FileStream.Position</a:t>
            </a:r>
            <a:r>
              <a:rPr lang="en-US" dirty="0"/>
              <a:t> which increased perf from </a:t>
            </a:r>
            <a:r>
              <a:rPr lang="en-US" b="1" dirty="0"/>
              <a:t>10-100%</a:t>
            </a:r>
            <a:endParaRPr lang="en-US" dirty="0"/>
          </a:p>
          <a:p>
            <a:r>
              <a:rPr lang="en-US" dirty="0"/>
              <a:t>On </a:t>
            </a:r>
            <a:r>
              <a:rPr lang="en-US" b="1" dirty="0" err="1"/>
              <a:t>Unix</a:t>
            </a:r>
            <a:r>
              <a:rPr lang="en-US" dirty="0" err="1"/>
              <a:t>,changes</a:t>
            </a:r>
            <a:r>
              <a:rPr lang="en-US" dirty="0"/>
              <a:t> were made to </a:t>
            </a:r>
            <a:r>
              <a:rPr lang="en-US" dirty="0" err="1"/>
              <a:t>SeekForward</a:t>
            </a:r>
            <a:r>
              <a:rPr lang="en-US" dirty="0"/>
              <a:t> to now use </a:t>
            </a:r>
            <a:r>
              <a:rPr lang="en-US" dirty="0" err="1"/>
              <a:t>lseek</a:t>
            </a:r>
            <a:r>
              <a:rPr lang="en-US" dirty="0"/>
              <a:t>, which increased perf </a:t>
            </a:r>
            <a:r>
              <a:rPr lang="en-US" b="1" dirty="0"/>
              <a:t>25%</a:t>
            </a:r>
            <a:endParaRPr lang="en-US" dirty="0"/>
          </a:p>
          <a:p>
            <a:r>
              <a:rPr lang="en-US" dirty="0"/>
              <a:t>Reading jumped </a:t>
            </a:r>
            <a:r>
              <a:rPr lang="en-US" b="1" dirty="0"/>
              <a:t>3%</a:t>
            </a:r>
          </a:p>
          <a:p>
            <a:endParaRPr lang="en-US" b="1" dirty="0"/>
          </a:p>
          <a:p>
            <a:r>
              <a:rPr lang="en-US" b="1" i="1" dirty="0"/>
              <a:t>&lt;CLICK&gt;</a:t>
            </a:r>
          </a:p>
          <a:p>
            <a:endParaRPr lang="en-US" b="1" dirty="0"/>
          </a:p>
          <a:p>
            <a:r>
              <a:rPr lang="en-US" b="1" dirty="0"/>
              <a:t>Table</a:t>
            </a:r>
          </a:p>
          <a:p>
            <a:r>
              <a:rPr lang="en-US" dirty="0"/>
              <a:t>Writing out to 100mb file</a:t>
            </a:r>
          </a:p>
          <a:p>
            <a:r>
              <a:rPr lang="en-US" b="0" i="0" dirty="0">
                <a:solidFill>
                  <a:srgbClr val="333333"/>
                </a:solidFill>
                <a:effectLst/>
                <a:latin typeface="Segoe UI" panose="020B0502040204020203" pitchFamily="34" charset="0"/>
              </a:rPr>
              <a:t>On Windows with an SSD drive, they observed a </a:t>
            </a:r>
            <a:r>
              <a:rPr lang="en-US" b="1" i="0" dirty="0">
                <a:solidFill>
                  <a:srgbClr val="333333"/>
                </a:solidFill>
                <a:effectLst/>
                <a:latin typeface="Segoe UI" panose="020B0502040204020203" pitchFamily="34" charset="0"/>
              </a:rPr>
              <a:t>4x speedup</a:t>
            </a:r>
            <a:r>
              <a:rPr lang="en-US" b="0" i="0" dirty="0">
                <a:solidFill>
                  <a:srgbClr val="333333"/>
                </a:solidFill>
                <a:effectLst/>
                <a:latin typeface="Segoe UI" panose="020B0502040204020203" pitchFamily="34" charset="0"/>
              </a:rPr>
              <a:t> and more than a </a:t>
            </a:r>
            <a:r>
              <a:rPr lang="en-US" b="1" i="0" dirty="0">
                <a:solidFill>
                  <a:srgbClr val="333333"/>
                </a:solidFill>
                <a:effectLst/>
                <a:latin typeface="Segoe UI" panose="020B0502040204020203" pitchFamily="34" charset="0"/>
              </a:rPr>
              <a:t>1200x allocation drop</a:t>
            </a:r>
            <a:r>
              <a:rPr lang="en-US" b="0" i="0" dirty="0">
                <a:solidFill>
                  <a:srgbClr val="333333"/>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30</a:t>
            </a:fld>
            <a:endParaRPr lang="en-US"/>
          </a:p>
        </p:txBody>
      </p:sp>
    </p:spTree>
    <p:extLst>
      <p:ext uri="{BB962C8B-B14F-4D97-AF65-F5344CB8AC3E}">
        <p14:creationId xmlns:p14="http://schemas.microsoft.com/office/powerpoint/2010/main" val="2807958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DD29E-B033-4D6E-9000-4F994D4E26A1}" type="slidenum">
              <a:rPr lang="en-US" smtClean="0"/>
              <a:t>2</a:t>
            </a:fld>
            <a:endParaRPr lang="en-US"/>
          </a:p>
        </p:txBody>
      </p:sp>
    </p:spTree>
    <p:extLst>
      <p:ext uri="{BB962C8B-B14F-4D97-AF65-F5344CB8AC3E}">
        <p14:creationId xmlns:p14="http://schemas.microsoft.com/office/powerpoint/2010/main" val="1123855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panose="020B0502040204020203" pitchFamily="34" charset="0"/>
              </a:rPr>
              <a:t>Microsoft added a </a:t>
            </a:r>
            <a:r>
              <a:rPr lang="en-US" b="0" i="0" u="sng" dirty="0">
                <a:solidFill>
                  <a:srgbClr val="005DA6"/>
                </a:solidFill>
                <a:effectLst/>
                <a:latin typeface="Segoe UI" panose="020B0502040204020203" pitchFamily="34" charset="0"/>
                <a:hlinkClick r:id="rId3"/>
              </a:rPr>
              <a:t>source generator for </a:t>
            </a:r>
            <a:r>
              <a:rPr lang="en-US" b="0" i="0" u="sng" dirty="0" err="1">
                <a:solidFill>
                  <a:srgbClr val="005DA6"/>
                </a:solidFill>
                <a:effectLst/>
                <a:latin typeface="Segoe UI" panose="020B0502040204020203" pitchFamily="34" charset="0"/>
                <a:hlinkClick r:id="rId3"/>
              </a:rPr>
              <a:t>System.Text.Json</a:t>
            </a:r>
            <a:r>
              <a:rPr lang="en-US" b="0" i="0" dirty="0">
                <a:solidFill>
                  <a:srgbClr val="333333"/>
                </a:solidFill>
                <a:effectLst/>
                <a:latin typeface="Segoe UI" panose="020B0502040204020203" pitchFamily="34" charset="0"/>
              </a:rPr>
              <a:t> that avoids the need for reflection and code generation at runtime, and that enables generating optimal serialization code at build time. Serializers are typically written with very conservative techniques because they have to be. However, if you read your own serialization source code (that uses a serializer), you can see what the obvious choices should be that can make a serializer a lot more optimal in your specific case. That’s exactly what this new source generator does.</a:t>
            </a:r>
          </a:p>
          <a:p>
            <a:pPr algn="l"/>
            <a:r>
              <a:rPr lang="en-US" b="0" i="0" dirty="0">
                <a:solidFill>
                  <a:srgbClr val="333333"/>
                </a:solidFill>
                <a:effectLst/>
                <a:latin typeface="Segoe UI" panose="020B0502040204020203" pitchFamily="34" charset="0"/>
              </a:rPr>
              <a:t>In addition to increasing performance and reducing memory, the source generator produces code that is optimal for assembly trimming. That can help with producing smaller apps.</a:t>
            </a:r>
          </a:p>
          <a:p>
            <a:pPr algn="l"/>
            <a:endParaRPr lang="en-US" b="0" i="0" dirty="0">
              <a:solidFill>
                <a:srgbClr val="333333"/>
              </a:solidFill>
              <a:effectLst/>
              <a:latin typeface="Segoe UI" panose="020B0502040204020203" pitchFamily="34" charset="0"/>
            </a:endParaRPr>
          </a:p>
          <a:p>
            <a:pPr algn="l"/>
            <a:r>
              <a:rPr lang="en-US" b="1" i="0" dirty="0">
                <a:solidFill>
                  <a:srgbClr val="333333"/>
                </a:solidFill>
                <a:effectLst/>
                <a:latin typeface="Segoe UI" panose="020B0502040204020203" pitchFamily="34" charset="0"/>
              </a:rPr>
              <a:t>&lt;CLICK&gt;</a:t>
            </a:r>
          </a:p>
          <a:p>
            <a:pPr algn="l"/>
            <a:endParaRPr lang="en-US" b="0" i="0" dirty="0">
              <a:solidFill>
                <a:srgbClr val="333333"/>
              </a:solidFill>
              <a:effectLst/>
              <a:latin typeface="Segoe UI" panose="020B0502040204020203" pitchFamily="34" charset="0"/>
            </a:endParaRPr>
          </a:p>
          <a:p>
            <a:pPr algn="l"/>
            <a:r>
              <a:rPr lang="en-US" b="0" i="0" dirty="0">
                <a:solidFill>
                  <a:srgbClr val="333333"/>
                </a:solidFill>
                <a:effectLst/>
                <a:latin typeface="Segoe UI" panose="020B0502040204020203" pitchFamily="34" charset="0"/>
              </a:rPr>
              <a:t>Serializing </a:t>
            </a:r>
            <a:r>
              <a:rPr lang="en-US" b="0" i="0" u="sng" dirty="0">
                <a:solidFill>
                  <a:srgbClr val="005DA6"/>
                </a:solidFill>
                <a:effectLst/>
                <a:latin typeface="Segoe UI" panose="020B0502040204020203" pitchFamily="34" charset="0"/>
                <a:hlinkClick r:id="rId4"/>
              </a:rPr>
              <a:t>POCOs</a:t>
            </a:r>
            <a:r>
              <a:rPr lang="en-US" b="0" i="0" dirty="0">
                <a:solidFill>
                  <a:srgbClr val="333333"/>
                </a:solidFill>
                <a:effectLst/>
                <a:latin typeface="Segoe UI" panose="020B0502040204020203" pitchFamily="34" charset="0"/>
              </a:rPr>
              <a:t> is a very common scenario. Using the new source generator, we observe that serialization is </a:t>
            </a:r>
            <a:r>
              <a:rPr lang="en-US" b="1" i="0" dirty="0">
                <a:solidFill>
                  <a:srgbClr val="333333"/>
                </a:solidFill>
                <a:effectLst/>
                <a:latin typeface="Segoe UI" panose="020B0502040204020203" pitchFamily="34" charset="0"/>
              </a:rPr>
              <a:t>~1.6x faster</a:t>
            </a:r>
            <a:r>
              <a:rPr lang="en-US" b="0" i="0" dirty="0">
                <a:solidFill>
                  <a:srgbClr val="333333"/>
                </a:solidFill>
                <a:effectLst/>
                <a:latin typeface="Segoe UI" panose="020B0502040204020203" pitchFamily="34" charset="0"/>
              </a:rPr>
              <a:t> with </a:t>
            </a:r>
            <a:r>
              <a:rPr lang="en-US" b="0" i="0" u="sng" dirty="0">
                <a:solidFill>
                  <a:srgbClr val="005DA6"/>
                </a:solidFill>
                <a:effectLst/>
                <a:latin typeface="Segoe UI" panose="020B0502040204020203" pitchFamily="34" charset="0"/>
                <a:hlinkClick r:id="rId5"/>
              </a:rPr>
              <a:t>our benchmark</a:t>
            </a:r>
            <a:r>
              <a:rPr lang="en-US" b="0" i="0" dirty="0">
                <a:solidFill>
                  <a:srgbClr val="333333"/>
                </a:solidFill>
                <a:effectLst/>
                <a:latin typeface="Segoe UI" panose="020B0502040204020203" pitchFamily="34" charset="0"/>
              </a:rPr>
              <a:t>.</a:t>
            </a:r>
          </a:p>
          <a:p>
            <a:endParaRPr lang="en-US" dirty="0"/>
          </a:p>
          <a:p>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31</a:t>
            </a:fld>
            <a:endParaRPr lang="en-US"/>
          </a:p>
        </p:txBody>
      </p:sp>
    </p:spTree>
    <p:extLst>
      <p:ext uri="{BB962C8B-B14F-4D97-AF65-F5344CB8AC3E}">
        <p14:creationId xmlns:p14="http://schemas.microsoft.com/office/powerpoint/2010/main" val="1867682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Segoe UI" panose="020B0502040204020203" pitchFamily="34" charset="0"/>
              </a:rPr>
              <a:t>In .NET 6.0, we are shipping a new </a:t>
            </a:r>
            <a:r>
              <a:rPr lang="en-US" b="0" i="0" u="sng" dirty="0">
                <a:solidFill>
                  <a:srgbClr val="005DA6"/>
                </a:solidFill>
                <a:effectLst/>
                <a:latin typeface="Segoe UI" panose="020B0502040204020203" pitchFamily="34" charset="0"/>
                <a:hlinkClick r:id="rId3"/>
              </a:rPr>
              <a:t>C# source generator</a:t>
            </a:r>
            <a:r>
              <a:rPr lang="en-US" b="0" i="0" dirty="0">
                <a:solidFill>
                  <a:srgbClr val="333333"/>
                </a:solidFill>
                <a:effectLst/>
                <a:latin typeface="Segoe UI" panose="020B0502040204020203" pitchFamily="34" charset="0"/>
              </a:rPr>
              <a:t> to help improve the performance of applications that use </a:t>
            </a:r>
            <a:r>
              <a:rPr lang="en-US" dirty="0" err="1">
                <a:effectLst/>
              </a:rPr>
              <a:t>System.Text.Json</a:t>
            </a:r>
            <a:r>
              <a:rPr lang="en-US" b="0" i="0" dirty="0">
                <a:solidFill>
                  <a:srgbClr val="333333"/>
                </a:solidFill>
                <a:effectLst/>
                <a:latin typeface="Segoe UI" panose="020B0502040204020203" pitchFamily="34" charset="0"/>
              </a:rPr>
              <a:t>.</a:t>
            </a:r>
          </a:p>
          <a:p>
            <a:endParaRPr lang="en-US" b="0" i="0" dirty="0">
              <a:solidFill>
                <a:srgbClr val="333333"/>
              </a:solidFill>
              <a:effectLst/>
              <a:latin typeface="Segoe UI" panose="020B0502040204020203" pitchFamily="34" charset="0"/>
            </a:endParaRPr>
          </a:p>
          <a:p>
            <a:r>
              <a:rPr lang="en-US" b="0" i="0" dirty="0">
                <a:solidFill>
                  <a:srgbClr val="333333"/>
                </a:solidFill>
                <a:effectLst/>
                <a:latin typeface="Segoe UI" panose="020B0502040204020203" pitchFamily="34" charset="0"/>
              </a:rPr>
              <a:t>With the introduction of the </a:t>
            </a:r>
            <a:r>
              <a:rPr lang="en-US" dirty="0" err="1">
                <a:effectLst/>
              </a:rPr>
              <a:t>System.Text.Json</a:t>
            </a:r>
            <a:r>
              <a:rPr lang="en-US" b="0" i="0" dirty="0">
                <a:solidFill>
                  <a:srgbClr val="333333"/>
                </a:solidFill>
                <a:effectLst/>
                <a:latin typeface="Segoe UI" panose="020B0502040204020203" pitchFamily="34" charset="0"/>
              </a:rPr>
              <a:t> source generator, we now have a few models for JSON serialization in .NET to choose from, using </a:t>
            </a:r>
            <a:r>
              <a:rPr lang="en-US" dirty="0" err="1">
                <a:effectLst/>
              </a:rPr>
              <a:t>JsonSerializer</a:t>
            </a:r>
            <a:r>
              <a:rPr lang="en-US" b="0" i="0" dirty="0">
                <a:solidFill>
                  <a:srgbClr val="333333"/>
                </a:solidFill>
                <a:effectLst/>
                <a:latin typeface="Segoe UI" panose="020B0502040204020203" pitchFamily="34" charset="0"/>
              </a:rPr>
              <a:t>. There is the existing model which is backed by runtime reflection, and two new compile-time source generation modes; where the generator generates optimized serialization logic, a static data access model, or both. In both source-generation scenarios, the generated artifacts are passed directly to </a:t>
            </a:r>
            <a:r>
              <a:rPr lang="en-US" dirty="0" err="1">
                <a:effectLst/>
              </a:rPr>
              <a:t>JsonSerializer</a:t>
            </a:r>
            <a:r>
              <a:rPr lang="en-US" b="0" i="0" dirty="0">
                <a:solidFill>
                  <a:srgbClr val="333333"/>
                </a:solidFill>
                <a:effectLst/>
                <a:latin typeface="Segoe UI" panose="020B0502040204020203" pitchFamily="34" charset="0"/>
              </a:rPr>
              <a:t> as a performance optimization. </a:t>
            </a:r>
          </a:p>
          <a:p>
            <a:endParaRPr lang="en-US" b="0" i="0" dirty="0">
              <a:solidFill>
                <a:srgbClr val="333333"/>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33</a:t>
            </a:fld>
            <a:endParaRPr lang="en-US"/>
          </a:p>
        </p:txBody>
      </p:sp>
    </p:spTree>
    <p:extLst>
      <p:ext uri="{BB962C8B-B14F-4D97-AF65-F5344CB8AC3E}">
        <p14:creationId xmlns:p14="http://schemas.microsoft.com/office/powerpoint/2010/main" val="4085849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specify the source generator as follows</a:t>
            </a:r>
          </a:p>
        </p:txBody>
      </p:sp>
      <p:sp>
        <p:nvSpPr>
          <p:cNvPr id="4" name="Slide Number Placeholder 3"/>
          <p:cNvSpPr>
            <a:spLocks noGrp="1"/>
          </p:cNvSpPr>
          <p:nvPr>
            <p:ph type="sldNum" sz="quarter" idx="5"/>
          </p:nvPr>
        </p:nvSpPr>
        <p:spPr/>
        <p:txBody>
          <a:bodyPr/>
          <a:lstStyle/>
          <a:p>
            <a:fld id="{9C06DB8C-CBCA-ED4A-9610-3BE1E55130C1}" type="slidenum">
              <a:rPr lang="en-US" smtClean="0"/>
              <a:t>34</a:t>
            </a:fld>
            <a:endParaRPr lang="en-US"/>
          </a:p>
        </p:txBody>
      </p:sp>
    </p:spTree>
    <p:extLst>
      <p:ext uri="{BB962C8B-B14F-4D97-AF65-F5344CB8AC3E}">
        <p14:creationId xmlns:p14="http://schemas.microsoft.com/office/powerpoint/2010/main" val="1467398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Segoe UI" panose="020B0502040204020203" pitchFamily="34" charset="0"/>
              </a:rPr>
              <a:t>As part of the build, the source generator will augment the </a:t>
            </a:r>
            <a:r>
              <a:rPr lang="en-US" dirty="0" err="1">
                <a:effectLst/>
              </a:rPr>
              <a:t>MyJsonContext</a:t>
            </a:r>
            <a:r>
              <a:rPr lang="en-US" b="0" i="0" dirty="0">
                <a:solidFill>
                  <a:srgbClr val="333333"/>
                </a:solidFill>
                <a:effectLst/>
                <a:latin typeface="Segoe UI" panose="020B0502040204020203" pitchFamily="34" charset="0"/>
              </a:rPr>
              <a:t> partial class with the following shape</a:t>
            </a:r>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35</a:t>
            </a:fld>
            <a:endParaRPr lang="en-US"/>
          </a:p>
        </p:txBody>
      </p:sp>
    </p:spTree>
    <p:extLst>
      <p:ext uri="{BB962C8B-B14F-4D97-AF65-F5344CB8AC3E}">
        <p14:creationId xmlns:p14="http://schemas.microsoft.com/office/powerpoint/2010/main" val="4075882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Segoe UI" panose="020B0502040204020203" pitchFamily="34" charset="0"/>
              </a:rPr>
              <a:t>The generated source code can be integrated into the compiling application by passing it directly to new overloads on </a:t>
            </a:r>
            <a:r>
              <a:rPr lang="en-US" dirty="0" err="1">
                <a:effectLst/>
              </a:rPr>
              <a:t>JsonSerializer</a:t>
            </a:r>
            <a:r>
              <a:rPr lang="en-US" b="0" i="0" dirty="0">
                <a:solidFill>
                  <a:srgbClr val="333333"/>
                </a:solidFill>
                <a:effectLst/>
                <a:latin typeface="Segoe UI" panose="020B0502040204020203" pitchFamily="34" charset="0"/>
              </a:rPr>
              <a:t>:</a:t>
            </a:r>
          </a:p>
          <a:p>
            <a:endParaRPr lang="en-US" b="0" i="0" dirty="0">
              <a:solidFill>
                <a:srgbClr val="333333"/>
              </a:solidFill>
              <a:effectLst/>
              <a:latin typeface="Segoe UI" panose="020B0502040204020203" pitchFamily="34" charset="0"/>
            </a:endParaRPr>
          </a:p>
          <a:p>
            <a:r>
              <a:rPr lang="en-US" dirty="0" err="1">
                <a:effectLst/>
              </a:rPr>
              <a:t>JsonSerializer</a:t>
            </a:r>
            <a:r>
              <a:rPr lang="en-US" b="0" i="0" dirty="0">
                <a:solidFill>
                  <a:srgbClr val="333333"/>
                </a:solidFill>
                <a:effectLst/>
                <a:latin typeface="Segoe UI" panose="020B0502040204020203" pitchFamily="34" charset="0"/>
              </a:rPr>
              <a:t> is a tool that serializes .NET objects into JSON strings, and deserializes .NET objects from JSON strings. To process a type, the serializer needs information about how to access its members. When serializing, the serializer needs access to the object’s property and field getters. Similarly, when deserializing, the serializer needs access to a constructor to instantiate the type, and also to setters for the object’s properties and fields.</a:t>
            </a:r>
          </a:p>
          <a:p>
            <a:endParaRPr lang="en-US" b="0" i="0" dirty="0">
              <a:solidFill>
                <a:srgbClr val="333333"/>
              </a:solidFill>
              <a:effectLst/>
              <a:latin typeface="Segoe UI" panose="020B0502040204020203" pitchFamily="34" charset="0"/>
            </a:endParaRPr>
          </a:p>
          <a:p>
            <a:r>
              <a:rPr lang="en-US" b="0" i="0" dirty="0">
                <a:solidFill>
                  <a:srgbClr val="333333"/>
                </a:solidFill>
                <a:effectLst/>
                <a:latin typeface="Segoe UI" panose="020B0502040204020203" pitchFamily="34" charset="0"/>
              </a:rPr>
              <a:t>This is all done at compile time so not reflection is need which</a:t>
            </a:r>
          </a:p>
          <a:p>
            <a:pPr algn="l">
              <a:buFont typeface="Arial" panose="020B0604020202020204" pitchFamily="34" charset="0"/>
              <a:buChar char="•"/>
            </a:pPr>
            <a:r>
              <a:rPr lang="en-US" b="0" i="0" dirty="0">
                <a:solidFill>
                  <a:srgbClr val="333333"/>
                </a:solidFill>
                <a:effectLst/>
                <a:latin typeface="Segoe UI" panose="020B0502040204020203" pitchFamily="34" charset="0"/>
              </a:rPr>
              <a:t>Increased serialization throughput</a:t>
            </a:r>
          </a:p>
          <a:p>
            <a:pPr algn="l">
              <a:buFont typeface="Arial" panose="020B0604020202020204" pitchFamily="34" charset="0"/>
              <a:buChar char="•"/>
            </a:pPr>
            <a:r>
              <a:rPr lang="en-US" b="0" i="0" dirty="0">
                <a:solidFill>
                  <a:srgbClr val="333333"/>
                </a:solidFill>
                <a:effectLst/>
                <a:latin typeface="Segoe UI" panose="020B0502040204020203" pitchFamily="34" charset="0"/>
              </a:rPr>
              <a:t>Reduced start-up time</a:t>
            </a:r>
          </a:p>
          <a:p>
            <a:pPr algn="l">
              <a:buFont typeface="Arial" panose="020B0604020202020204" pitchFamily="34" charset="0"/>
              <a:buChar char="•"/>
            </a:pPr>
            <a:r>
              <a:rPr lang="en-US" b="0" i="0" dirty="0">
                <a:solidFill>
                  <a:srgbClr val="333333"/>
                </a:solidFill>
                <a:effectLst/>
                <a:latin typeface="Segoe UI" panose="020B0502040204020203" pitchFamily="34" charset="0"/>
              </a:rPr>
              <a:t>Reduced private memory usage</a:t>
            </a:r>
          </a:p>
          <a:p>
            <a:pPr algn="l">
              <a:buFont typeface="Arial" panose="020B0604020202020204" pitchFamily="34" charset="0"/>
              <a:buChar char="•"/>
            </a:pPr>
            <a:r>
              <a:rPr lang="en-US" b="0" i="0" dirty="0">
                <a:solidFill>
                  <a:srgbClr val="333333"/>
                </a:solidFill>
                <a:effectLst/>
                <a:latin typeface="Segoe UI" panose="020B0502040204020203" pitchFamily="34" charset="0"/>
              </a:rPr>
              <a:t>Removed runtime use of </a:t>
            </a:r>
            <a:r>
              <a:rPr lang="en-US" b="0" i="0" dirty="0" err="1">
                <a:solidFill>
                  <a:srgbClr val="333333"/>
                </a:solidFill>
                <a:effectLst/>
                <a:latin typeface="Segoe UI" panose="020B0502040204020203" pitchFamily="34" charset="0"/>
              </a:rPr>
              <a:t>System.Reflection</a:t>
            </a:r>
            <a:r>
              <a:rPr lang="en-US" b="0" i="0" dirty="0">
                <a:solidFill>
                  <a:srgbClr val="333333"/>
                </a:solidFill>
                <a:effectLst/>
                <a:latin typeface="Segoe UI" panose="020B0502040204020203" pitchFamily="34" charset="0"/>
              </a:rPr>
              <a:t> and </a:t>
            </a:r>
            <a:r>
              <a:rPr lang="en-US" b="0" i="0" dirty="0" err="1">
                <a:solidFill>
                  <a:srgbClr val="333333"/>
                </a:solidFill>
                <a:effectLst/>
                <a:latin typeface="Segoe UI" panose="020B0502040204020203" pitchFamily="34" charset="0"/>
              </a:rPr>
              <a:t>System.Reflection.Emit</a:t>
            </a:r>
            <a:endParaRPr lang="en-US" b="0" i="0" dirty="0">
              <a:solidFill>
                <a:srgbClr val="333333"/>
              </a:solidFill>
              <a:effectLst/>
              <a:latin typeface="Segoe UI" panose="020B0502040204020203" pitchFamily="34" charset="0"/>
            </a:endParaRPr>
          </a:p>
          <a:p>
            <a:pPr algn="l">
              <a:buFont typeface="Arial" panose="020B0604020202020204" pitchFamily="34" charset="0"/>
              <a:buChar char="•"/>
            </a:pPr>
            <a:r>
              <a:rPr lang="en-US" b="0" i="0" dirty="0">
                <a:solidFill>
                  <a:srgbClr val="333333"/>
                </a:solidFill>
                <a:effectLst/>
                <a:latin typeface="Segoe UI" panose="020B0502040204020203" pitchFamily="34" charset="0"/>
              </a:rPr>
              <a:t>Trim-compatible serialization which reduces application size</a:t>
            </a:r>
          </a:p>
          <a:p>
            <a:endParaRPr lang="en-US" dirty="0"/>
          </a:p>
          <a:p>
            <a:r>
              <a:rPr lang="en-US" dirty="0"/>
              <a:t>While serializing this Person class with a Source Generator, there was around </a:t>
            </a:r>
            <a:r>
              <a:rPr lang="en-US" b="1" dirty="0"/>
              <a:t>1.6x</a:t>
            </a:r>
            <a:r>
              <a:rPr lang="en-US" b="0" dirty="0"/>
              <a:t> performance increase</a:t>
            </a:r>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36</a:t>
            </a:fld>
            <a:endParaRPr lang="en-US"/>
          </a:p>
        </p:txBody>
      </p:sp>
    </p:spTree>
    <p:extLst>
      <p:ext uri="{BB962C8B-B14F-4D97-AF65-F5344CB8AC3E}">
        <p14:creationId xmlns:p14="http://schemas.microsoft.com/office/powerpoint/2010/main" val="1763014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err="1">
                <a:solidFill>
                  <a:srgbClr val="333333"/>
                </a:solidFill>
                <a:effectLst/>
                <a:latin typeface="Segoe UI" panose="020B0502040204020203" pitchFamily="34" charset="0"/>
              </a:rPr>
              <a:t>Microsoft.Extensions.Hosting</a:t>
            </a:r>
            <a:r>
              <a:rPr lang="en-US" b="1" i="0" dirty="0">
                <a:solidFill>
                  <a:srgbClr val="333333"/>
                </a:solidFill>
                <a:effectLst/>
                <a:latin typeface="Segoe UI" panose="020B0502040204020203" pitchFamily="34" charset="0"/>
              </a:rPr>
              <a:t> — </a:t>
            </a:r>
            <a:r>
              <a:rPr lang="en-US" b="1" i="0" dirty="0" err="1">
                <a:solidFill>
                  <a:srgbClr val="333333"/>
                </a:solidFill>
                <a:effectLst/>
                <a:latin typeface="Segoe UI" panose="020B0502040204020203" pitchFamily="34" charset="0"/>
              </a:rPr>
              <a:t>ConfigureHostOptions</a:t>
            </a:r>
            <a:r>
              <a:rPr lang="en-US" b="1" i="0" dirty="0">
                <a:solidFill>
                  <a:srgbClr val="333333"/>
                </a:solidFill>
                <a:effectLst/>
                <a:latin typeface="Segoe UI" panose="020B0502040204020203" pitchFamily="34" charset="0"/>
              </a:rPr>
              <a:t> API</a:t>
            </a:r>
          </a:p>
          <a:p>
            <a:pPr algn="l"/>
            <a:r>
              <a:rPr lang="en-US" b="0" i="0" dirty="0">
                <a:solidFill>
                  <a:srgbClr val="333333"/>
                </a:solidFill>
                <a:effectLst/>
                <a:latin typeface="Segoe UI" panose="020B0502040204020203" pitchFamily="34" charset="0"/>
              </a:rPr>
              <a:t>We added a new </a:t>
            </a:r>
            <a:r>
              <a:rPr lang="en-US" b="0" i="0" dirty="0" err="1">
                <a:solidFill>
                  <a:srgbClr val="333333"/>
                </a:solidFill>
                <a:effectLst/>
                <a:latin typeface="Segoe UI" panose="020B0502040204020203" pitchFamily="34" charset="0"/>
              </a:rPr>
              <a:t>ConfigureHostOptions</a:t>
            </a:r>
            <a:r>
              <a:rPr lang="en-US" b="0" i="0" dirty="0">
                <a:solidFill>
                  <a:srgbClr val="333333"/>
                </a:solidFill>
                <a:effectLst/>
                <a:latin typeface="Segoe UI" panose="020B0502040204020203" pitchFamily="34" charset="0"/>
              </a:rPr>
              <a:t> API on </a:t>
            </a:r>
            <a:r>
              <a:rPr lang="en-US" b="0" i="0" dirty="0" err="1">
                <a:solidFill>
                  <a:srgbClr val="333333"/>
                </a:solidFill>
                <a:effectLst/>
                <a:latin typeface="Segoe UI" panose="020B0502040204020203" pitchFamily="34" charset="0"/>
              </a:rPr>
              <a:t>IHostBuilder</a:t>
            </a:r>
            <a:r>
              <a:rPr lang="en-US" b="0" i="0" dirty="0">
                <a:solidFill>
                  <a:srgbClr val="333333"/>
                </a:solidFill>
                <a:effectLst/>
                <a:latin typeface="Segoe UI" panose="020B0502040204020203" pitchFamily="34" charset="0"/>
              </a:rPr>
              <a:t> to make application setup simpler (for example, configuring the shutdown timeout):</a:t>
            </a:r>
          </a:p>
          <a:p>
            <a:pPr algn="l"/>
            <a:endParaRPr lang="en-US" b="0" i="0" dirty="0">
              <a:solidFill>
                <a:srgbClr val="333333"/>
              </a:solidFill>
              <a:effectLst/>
              <a:latin typeface="Segoe UI" panose="020B0502040204020203" pitchFamily="34" charset="0"/>
            </a:endParaRPr>
          </a:p>
          <a:p>
            <a:pPr algn="l"/>
            <a:r>
              <a:rPr lang="en-US" b="0" i="0" dirty="0">
                <a:solidFill>
                  <a:srgbClr val="333333"/>
                </a:solidFill>
                <a:effectLst/>
                <a:latin typeface="Segoe UI" panose="020B0502040204020203" pitchFamily="34" charset="0"/>
              </a:rPr>
              <a:t>.NET 6 </a:t>
            </a:r>
            <a:r>
              <a:rPr lang="en-US" b="0" i="0" u="sng" dirty="0">
                <a:solidFill>
                  <a:srgbClr val="005DA6"/>
                </a:solidFill>
                <a:effectLst/>
                <a:latin typeface="Segoe UI" panose="020B0502040204020203" pitchFamily="34" charset="0"/>
                <a:hlinkClick r:id="rId3"/>
              </a:rPr>
              <a:t>introduces the </a:t>
            </a:r>
            <a:r>
              <a:rPr lang="en-US" b="0" i="0" u="sng" dirty="0" err="1">
                <a:solidFill>
                  <a:srgbClr val="005DA6"/>
                </a:solidFill>
                <a:effectLst/>
                <a:latin typeface="Segoe UI" panose="020B0502040204020203" pitchFamily="34" charset="0"/>
                <a:hlinkClick r:id="rId3"/>
              </a:rPr>
              <a:t>LoggerMessageAttribute</a:t>
            </a:r>
            <a:r>
              <a:rPr lang="en-US" b="0" i="0" u="sng" dirty="0">
                <a:solidFill>
                  <a:srgbClr val="005DA6"/>
                </a:solidFill>
                <a:effectLst/>
                <a:latin typeface="Segoe UI" panose="020B0502040204020203" pitchFamily="34" charset="0"/>
                <a:hlinkClick r:id="rId3"/>
              </a:rPr>
              <a:t> type</a:t>
            </a:r>
            <a:r>
              <a:rPr lang="en-US" b="0" i="0" dirty="0">
                <a:solidFill>
                  <a:srgbClr val="333333"/>
                </a:solidFill>
                <a:effectLst/>
                <a:latin typeface="Segoe UI" panose="020B0502040204020203" pitchFamily="34" charset="0"/>
              </a:rPr>
              <a:t>. This attribute is part of the </a:t>
            </a:r>
            <a:r>
              <a:rPr lang="en-US" b="0" i="0" dirty="0" err="1">
                <a:solidFill>
                  <a:srgbClr val="333333"/>
                </a:solidFill>
                <a:effectLst/>
                <a:latin typeface="Segoe UI" panose="020B0502040204020203" pitchFamily="34" charset="0"/>
              </a:rPr>
              <a:t>Microsoft.Extensions.Logging</a:t>
            </a:r>
            <a:r>
              <a:rPr lang="en-US" b="0" i="0" dirty="0">
                <a:solidFill>
                  <a:srgbClr val="333333"/>
                </a:solidFill>
                <a:effectLst/>
                <a:latin typeface="Segoe UI" panose="020B0502040204020203" pitchFamily="34" charset="0"/>
              </a:rPr>
              <a:t> namespace, and when used, it source-generates performant logging APIs. The source-generation logging support is designed to deliver a highly usable and highly performant logging solution for modern .NET applications. The auto-generated source code relies on the </a:t>
            </a:r>
            <a:r>
              <a:rPr lang="en-US" b="0" i="0" dirty="0" err="1">
                <a:solidFill>
                  <a:srgbClr val="333333"/>
                </a:solidFill>
                <a:effectLst/>
                <a:latin typeface="Segoe UI" panose="020B0502040204020203" pitchFamily="34" charset="0"/>
              </a:rPr>
              <a:t>ILogger</a:t>
            </a:r>
            <a:r>
              <a:rPr lang="en-US" b="0" i="0" dirty="0">
                <a:solidFill>
                  <a:srgbClr val="333333"/>
                </a:solidFill>
                <a:effectLst/>
                <a:latin typeface="Segoe UI" panose="020B0502040204020203" pitchFamily="34" charset="0"/>
              </a:rPr>
              <a:t> interface in conjunction with </a:t>
            </a:r>
            <a:r>
              <a:rPr lang="en-US" b="0" i="0" dirty="0" err="1">
                <a:solidFill>
                  <a:srgbClr val="333333"/>
                </a:solidFill>
                <a:effectLst/>
                <a:latin typeface="Segoe UI" panose="020B0502040204020203" pitchFamily="34" charset="0"/>
              </a:rPr>
              <a:t>LoggerMessage.Define</a:t>
            </a:r>
            <a:r>
              <a:rPr lang="en-US" b="0" i="0" dirty="0">
                <a:solidFill>
                  <a:srgbClr val="333333"/>
                </a:solidFill>
                <a:effectLst/>
                <a:latin typeface="Segoe UI" panose="020B0502040204020203" pitchFamily="34" charset="0"/>
              </a:rPr>
              <a:t> functionality.</a:t>
            </a:r>
          </a:p>
          <a:p>
            <a:pPr algn="l"/>
            <a:r>
              <a:rPr lang="en-US" b="0" i="0" dirty="0">
                <a:solidFill>
                  <a:srgbClr val="333333"/>
                </a:solidFill>
                <a:effectLst/>
                <a:latin typeface="Segoe UI" panose="020B0502040204020203" pitchFamily="34" charset="0"/>
              </a:rPr>
              <a:t>The source generator is triggered when the </a:t>
            </a:r>
            <a:r>
              <a:rPr lang="en-US" b="0" i="0" dirty="0" err="1">
                <a:solidFill>
                  <a:srgbClr val="333333"/>
                </a:solidFill>
                <a:effectLst/>
                <a:latin typeface="Segoe UI" panose="020B0502040204020203" pitchFamily="34" charset="0"/>
              </a:rPr>
              <a:t>LoggerMessageAttribute</a:t>
            </a:r>
            <a:r>
              <a:rPr lang="en-US" b="0" i="0" dirty="0">
                <a:solidFill>
                  <a:srgbClr val="333333"/>
                </a:solidFill>
                <a:effectLst/>
                <a:latin typeface="Segoe UI" panose="020B0502040204020203" pitchFamily="34" charset="0"/>
              </a:rPr>
              <a:t> is used on partial logging methods. When triggered, it is either able to autogenerate the implementation of the partial methods it’s decorating or produce compile-time diagnostics with hints about proper usage. The compile-time logging solution is typically considerably faster at runtime than existing logging approaches. It achieves this by eliminating boxing, temporary allocations, and copies to the maximum extent possible.</a:t>
            </a:r>
          </a:p>
          <a:p>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37</a:t>
            </a:fld>
            <a:endParaRPr lang="en-US"/>
          </a:p>
        </p:txBody>
      </p:sp>
    </p:spTree>
    <p:extLst>
      <p:ext uri="{BB962C8B-B14F-4D97-AF65-F5344CB8AC3E}">
        <p14:creationId xmlns:p14="http://schemas.microsoft.com/office/powerpoint/2010/main" val="587951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Segoe UI" panose="020B0502040204020203" pitchFamily="34" charset="0"/>
              </a:rPr>
              <a:t>The </a:t>
            </a:r>
            <a:r>
              <a:rPr lang="en-US" b="1" dirty="0" err="1">
                <a:effectLst/>
              </a:rPr>
              <a:t>Enumerable.ElementAt</a:t>
            </a:r>
            <a:r>
              <a:rPr lang="en-US" b="0" i="0" dirty="0">
                <a:solidFill>
                  <a:srgbClr val="333333"/>
                </a:solidFill>
                <a:effectLst/>
                <a:latin typeface="Segoe UI" panose="020B0502040204020203" pitchFamily="34" charset="0"/>
              </a:rPr>
              <a:t> method now accepts indices from the end of the enumerable, as you can see in the following example.</a:t>
            </a:r>
            <a:endParaRPr lang="en-US" dirty="0"/>
          </a:p>
          <a:p>
            <a:endParaRPr lang="en-US" dirty="0"/>
          </a:p>
          <a:p>
            <a:r>
              <a:rPr lang="en-US" b="0" i="0" dirty="0">
                <a:solidFill>
                  <a:srgbClr val="333333"/>
                </a:solidFill>
                <a:effectLst/>
                <a:latin typeface="Segoe UI" panose="020B0502040204020203" pitchFamily="34" charset="0"/>
              </a:rPr>
              <a:t>The </a:t>
            </a:r>
            <a:r>
              <a:rPr lang="en-US" b="1" dirty="0" err="1">
                <a:effectLst/>
              </a:rPr>
              <a:t>TryGetNonEnumeratedCount</a:t>
            </a:r>
            <a:r>
              <a:rPr lang="en-US" b="0" i="0" dirty="0">
                <a:solidFill>
                  <a:srgbClr val="333333"/>
                </a:solidFill>
                <a:effectLst/>
                <a:latin typeface="Segoe UI" panose="020B0502040204020203" pitchFamily="34" charset="0"/>
              </a:rPr>
              <a:t> method attempts to obtain the count of the source enumerable without forcing an enumeration. This approach can be useful in scenarios where it is useful to </a:t>
            </a:r>
            <a:r>
              <a:rPr lang="en-US" b="0" i="0" dirty="0" err="1">
                <a:solidFill>
                  <a:srgbClr val="333333"/>
                </a:solidFill>
                <a:effectLst/>
                <a:latin typeface="Segoe UI" panose="020B0502040204020203" pitchFamily="34" charset="0"/>
              </a:rPr>
              <a:t>preallocate</a:t>
            </a:r>
            <a:r>
              <a:rPr lang="en-US" b="0" i="0" dirty="0">
                <a:solidFill>
                  <a:srgbClr val="333333"/>
                </a:solidFill>
                <a:effectLst/>
                <a:latin typeface="Segoe UI" panose="020B0502040204020203" pitchFamily="34" charset="0"/>
              </a:rPr>
              <a:t> buffers ahead of enumeration, as you can see in the following example.</a:t>
            </a:r>
          </a:p>
          <a:p>
            <a:endParaRPr lang="en-US" b="0" i="0" dirty="0">
              <a:solidFill>
                <a:srgbClr val="333333"/>
              </a:solidFill>
              <a:effectLst/>
              <a:latin typeface="Segoe UI" panose="020B0502040204020203" pitchFamily="34" charset="0"/>
            </a:endParaRPr>
          </a:p>
          <a:p>
            <a:r>
              <a:rPr lang="en-US" b="1" i="0" dirty="0" err="1">
                <a:solidFill>
                  <a:srgbClr val="333333"/>
                </a:solidFill>
                <a:effectLst/>
                <a:latin typeface="Segoe UI" panose="020B0502040204020203" pitchFamily="34" charset="0"/>
              </a:rPr>
              <a:t>DistinctBy</a:t>
            </a:r>
            <a:r>
              <a:rPr lang="en-US" b="1" i="0" dirty="0">
                <a:solidFill>
                  <a:srgbClr val="333333"/>
                </a:solidFill>
                <a:effectLst/>
                <a:latin typeface="Segoe UI" panose="020B0502040204020203" pitchFamily="34" charset="0"/>
              </a:rPr>
              <a:t>.. </a:t>
            </a:r>
            <a:r>
              <a:rPr lang="en-US" b="1" i="0" dirty="0" err="1">
                <a:solidFill>
                  <a:srgbClr val="333333"/>
                </a:solidFill>
                <a:effectLst/>
                <a:latin typeface="Segoe UI" panose="020B0502040204020203" pitchFamily="34" charset="0"/>
              </a:rPr>
              <a:t>MinBy</a:t>
            </a:r>
            <a:r>
              <a:rPr lang="en-US" b="1" i="0" dirty="0">
                <a:solidFill>
                  <a:srgbClr val="333333"/>
                </a:solidFill>
                <a:effectLst/>
                <a:latin typeface="Segoe UI" panose="020B0502040204020203" pitchFamily="34" charset="0"/>
              </a:rPr>
              <a:t> </a:t>
            </a:r>
            <a:r>
              <a:rPr lang="en-US" b="0" i="0" dirty="0">
                <a:solidFill>
                  <a:srgbClr val="333333"/>
                </a:solidFill>
                <a:effectLst/>
                <a:latin typeface="Segoe UI" panose="020B0502040204020203" pitchFamily="34" charset="0"/>
              </a:rPr>
              <a:t>New variants have been added to the set operations that allow specifying equality using key selector functions, as you can see in the following example.</a:t>
            </a:r>
          </a:p>
          <a:p>
            <a:endParaRPr lang="en-US" b="0" i="0" dirty="0">
              <a:solidFill>
                <a:srgbClr val="333333"/>
              </a:solidFill>
              <a:effectLst/>
              <a:latin typeface="Segoe UI" panose="020B0502040204020203" pitchFamily="34" charset="0"/>
            </a:endParaRPr>
          </a:p>
          <a:p>
            <a:r>
              <a:rPr lang="en-US" b="1" dirty="0">
                <a:effectLst/>
              </a:rPr>
              <a:t>Chunk</a:t>
            </a:r>
            <a:r>
              <a:rPr lang="en-US" b="0" i="0" dirty="0">
                <a:solidFill>
                  <a:srgbClr val="333333"/>
                </a:solidFill>
                <a:effectLst/>
                <a:latin typeface="Segoe UI" panose="020B0502040204020203" pitchFamily="34" charset="0"/>
              </a:rPr>
              <a:t> can be used to chunk a source enumerable into slices of a fixed size</a:t>
            </a:r>
          </a:p>
          <a:p>
            <a:endParaRPr lang="en-US" b="0" i="0" dirty="0">
              <a:solidFill>
                <a:srgbClr val="333333"/>
              </a:solidFill>
              <a:effectLst/>
              <a:latin typeface="Segoe UI" panose="020B0502040204020203" pitchFamily="34" charset="0"/>
            </a:endParaRPr>
          </a:p>
          <a:p>
            <a:r>
              <a:rPr lang="en-US" b="0" i="0" dirty="0">
                <a:solidFill>
                  <a:srgbClr val="333333"/>
                </a:solidFill>
                <a:effectLst/>
                <a:latin typeface="Segoe UI" panose="020B0502040204020203" pitchFamily="34" charset="0"/>
              </a:rPr>
              <a:t>The </a:t>
            </a:r>
            <a:r>
              <a:rPr lang="en-US" b="1" i="0" u="sng" dirty="0">
                <a:solidFill>
                  <a:srgbClr val="005DA6"/>
                </a:solidFill>
                <a:effectLst/>
                <a:latin typeface="Segoe UI" panose="020B0502040204020203" pitchFamily="34" charset="0"/>
                <a:hlinkClick r:id="rId3"/>
              </a:rPr>
              <a:t>Zip</a:t>
            </a:r>
            <a:r>
              <a:rPr lang="en-US" b="0" i="0" dirty="0">
                <a:solidFill>
                  <a:srgbClr val="333333"/>
                </a:solidFill>
                <a:effectLst/>
                <a:latin typeface="Segoe UI" panose="020B0502040204020203" pitchFamily="34" charset="0"/>
              </a:rPr>
              <a:t> method now supports combining three </a:t>
            </a:r>
            <a:r>
              <a:rPr lang="en-US" b="0" i="0" dirty="0" err="1">
                <a:solidFill>
                  <a:srgbClr val="333333"/>
                </a:solidFill>
                <a:effectLst/>
                <a:latin typeface="Segoe UI" panose="020B0502040204020203" pitchFamily="34" charset="0"/>
              </a:rPr>
              <a:t>enumerables</a:t>
            </a:r>
            <a:endParaRPr lang="en-US" b="0" i="0" dirty="0">
              <a:solidFill>
                <a:srgbClr val="333333"/>
              </a:solidFill>
              <a:effectLst/>
              <a:latin typeface="Segoe UI" panose="020B0502040204020203" pitchFamily="34" charset="0"/>
            </a:endParaRPr>
          </a:p>
          <a:p>
            <a:endParaRPr lang="en-US" b="0" i="0" dirty="0">
              <a:solidFill>
                <a:srgbClr val="333333"/>
              </a:solidFill>
              <a:effectLst/>
              <a:latin typeface="Segoe UI" panose="020B0502040204020203" pitchFamily="34" charset="0"/>
            </a:endParaRPr>
          </a:p>
          <a:p>
            <a:r>
              <a:rPr lang="en-US" dirty="0" err="1">
                <a:effectLst/>
              </a:rPr>
              <a:t>PriorityQueue</a:t>
            </a:r>
            <a:r>
              <a:rPr lang="en-US" dirty="0">
                <a:effectLst/>
              </a:rPr>
              <a:t>&lt;</a:t>
            </a:r>
            <a:r>
              <a:rPr lang="en-US" dirty="0" err="1">
                <a:effectLst/>
              </a:rPr>
              <a:t>TElement</a:t>
            </a:r>
            <a:r>
              <a:rPr lang="en-US" dirty="0">
                <a:effectLst/>
              </a:rPr>
              <a:t>, </a:t>
            </a:r>
            <a:r>
              <a:rPr lang="en-US" dirty="0" err="1">
                <a:effectLst/>
              </a:rPr>
              <a:t>TPriority</a:t>
            </a:r>
            <a:r>
              <a:rPr lang="en-US" dirty="0">
                <a:effectLst/>
              </a:rPr>
              <a:t>&gt;</a:t>
            </a:r>
            <a:r>
              <a:rPr lang="en-US" b="0" i="0" dirty="0">
                <a:solidFill>
                  <a:srgbClr val="333333"/>
                </a:solidFill>
                <a:effectLst/>
                <a:latin typeface="Segoe UI" panose="020B0502040204020203" pitchFamily="34" charset="0"/>
              </a:rPr>
              <a:t> (</a:t>
            </a:r>
            <a:r>
              <a:rPr lang="en-US" b="0" i="0" dirty="0" err="1">
                <a:solidFill>
                  <a:srgbClr val="333333"/>
                </a:solidFill>
                <a:effectLst/>
                <a:latin typeface="Segoe UI" panose="020B0502040204020203" pitchFamily="34" charset="0"/>
              </a:rPr>
              <a:t>System.Collections.Generic</a:t>
            </a:r>
            <a:r>
              <a:rPr lang="en-US" b="0" i="0" dirty="0">
                <a:solidFill>
                  <a:srgbClr val="333333"/>
                </a:solidFill>
                <a:effectLst/>
                <a:latin typeface="Segoe UI" panose="020B0502040204020203" pitchFamily="34" charset="0"/>
              </a:rPr>
              <a:t>) is a </a:t>
            </a:r>
            <a:r>
              <a:rPr lang="en-US" b="0" i="0" u="sng" dirty="0">
                <a:solidFill>
                  <a:srgbClr val="005DA6"/>
                </a:solidFill>
                <a:effectLst/>
                <a:latin typeface="Segoe UI" panose="020B0502040204020203" pitchFamily="34" charset="0"/>
                <a:hlinkClick r:id="rId4"/>
              </a:rPr>
              <a:t>new collection</a:t>
            </a:r>
            <a:r>
              <a:rPr lang="en-US" b="0" i="0" dirty="0">
                <a:solidFill>
                  <a:srgbClr val="333333"/>
                </a:solidFill>
                <a:effectLst/>
                <a:latin typeface="Segoe UI" panose="020B0502040204020203" pitchFamily="34" charset="0"/>
              </a:rPr>
              <a:t> that enables adding new items with a value and a priority. On dequeue the </a:t>
            </a:r>
            <a:r>
              <a:rPr lang="en-US" b="0" i="0" dirty="0" err="1">
                <a:solidFill>
                  <a:srgbClr val="333333"/>
                </a:solidFill>
                <a:effectLst/>
                <a:latin typeface="Segoe UI" panose="020B0502040204020203" pitchFamily="34" charset="0"/>
              </a:rPr>
              <a:t>PriorityQueue</a:t>
            </a:r>
            <a:r>
              <a:rPr lang="en-US" b="0" i="0" dirty="0">
                <a:solidFill>
                  <a:srgbClr val="333333"/>
                </a:solidFill>
                <a:effectLst/>
                <a:latin typeface="Segoe UI" panose="020B0502040204020203" pitchFamily="34" charset="0"/>
              </a:rPr>
              <a:t> returns the element with the lowest priority value. You can think of this new collection as similar to </a:t>
            </a:r>
            <a:r>
              <a:rPr lang="en-US" dirty="0">
                <a:effectLst/>
              </a:rPr>
              <a:t>Queue&lt;T&gt;</a:t>
            </a:r>
            <a:r>
              <a:rPr lang="en-US" b="0" i="0" dirty="0">
                <a:solidFill>
                  <a:srgbClr val="333333"/>
                </a:solidFill>
                <a:effectLst/>
                <a:latin typeface="Segoe UI" panose="020B0502040204020203" pitchFamily="34" charset="0"/>
              </a:rPr>
              <a:t> but that each enqueued element has a priority value that affects the behavior of dequeue.</a:t>
            </a:r>
          </a:p>
          <a:p>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38</a:t>
            </a:fld>
            <a:endParaRPr lang="en-US"/>
          </a:p>
        </p:txBody>
      </p:sp>
    </p:spTree>
    <p:extLst>
      <p:ext uri="{BB962C8B-B14F-4D97-AF65-F5344CB8AC3E}">
        <p14:creationId xmlns:p14="http://schemas.microsoft.com/office/powerpoint/2010/main" val="3274347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Segoe UI" panose="020B0502040204020203" pitchFamily="34" charset="0"/>
              </a:rPr>
              <a:t>dotnet workload restore — installs the workloads required by a given project.</a:t>
            </a:r>
          </a:p>
          <a:p>
            <a:pPr algn="l">
              <a:buFont typeface="Arial" panose="020B0604020202020204" pitchFamily="34" charset="0"/>
              <a:buChar char="•"/>
            </a:pPr>
            <a:r>
              <a:rPr lang="en-US" b="0" i="0" dirty="0">
                <a:solidFill>
                  <a:srgbClr val="333333"/>
                </a:solidFill>
                <a:effectLst/>
                <a:latin typeface="Segoe UI" panose="020B0502040204020203" pitchFamily="34" charset="0"/>
              </a:rPr>
              <a:t>dotnet workload install — installs a named workload.</a:t>
            </a:r>
          </a:p>
          <a:p>
            <a:pPr algn="l">
              <a:buFont typeface="Arial" panose="020B0604020202020204" pitchFamily="34" charset="0"/>
              <a:buChar char="•"/>
            </a:pPr>
            <a:r>
              <a:rPr lang="en-US" b="0" i="0" dirty="0">
                <a:solidFill>
                  <a:srgbClr val="333333"/>
                </a:solidFill>
                <a:effectLst/>
                <a:latin typeface="Segoe UI" panose="020B0502040204020203" pitchFamily="34" charset="0"/>
              </a:rPr>
              <a:t>dotnet workload list — lists the workloads you have installed.</a:t>
            </a:r>
          </a:p>
          <a:p>
            <a:pPr algn="l">
              <a:buFont typeface="Arial" panose="020B0604020202020204" pitchFamily="34" charset="0"/>
              <a:buChar char="•"/>
            </a:pPr>
            <a:r>
              <a:rPr lang="en-US" b="0" i="0" dirty="0">
                <a:solidFill>
                  <a:srgbClr val="333333"/>
                </a:solidFill>
                <a:effectLst/>
                <a:latin typeface="Segoe UI" panose="020B0502040204020203" pitchFamily="34" charset="0"/>
              </a:rPr>
              <a:t>dotnet workload update — updates all installed workloads to the newest available version.</a:t>
            </a:r>
          </a:p>
          <a:p>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40</a:t>
            </a:fld>
            <a:endParaRPr lang="en-US"/>
          </a:p>
        </p:txBody>
      </p:sp>
    </p:spTree>
    <p:extLst>
      <p:ext uri="{BB962C8B-B14F-4D97-AF65-F5344CB8AC3E}">
        <p14:creationId xmlns:p14="http://schemas.microsoft.com/office/powerpoint/2010/main" val="1026650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33333"/>
                </a:solidFill>
                <a:effectLst/>
                <a:latin typeface="Segoe UI" panose="020B0502040204020203" pitchFamily="34" charset="0"/>
              </a:rPr>
              <a:t>dotnet new</a:t>
            </a:r>
          </a:p>
          <a:p>
            <a:pPr algn="l"/>
            <a:r>
              <a:rPr lang="en-US" b="0" i="0" dirty="0">
                <a:solidFill>
                  <a:srgbClr val="333333"/>
                </a:solidFill>
                <a:effectLst/>
                <a:latin typeface="Segoe UI" panose="020B0502040204020203" pitchFamily="34" charset="0"/>
              </a:rPr>
              <a:t>You can now search NuGet.org for new templates with dotnet new --search.</a:t>
            </a:r>
          </a:p>
          <a:p>
            <a:pPr algn="l"/>
            <a:r>
              <a:rPr lang="en-US" b="0" i="0" dirty="0">
                <a:solidFill>
                  <a:srgbClr val="333333"/>
                </a:solidFill>
                <a:effectLst/>
                <a:latin typeface="Segoe UI" panose="020B0502040204020203" pitchFamily="34" charset="0"/>
              </a:rPr>
              <a:t>Other improvements to template installation include support for the --interactive switch to support authorization credentials for private NuGet feeds.</a:t>
            </a:r>
          </a:p>
          <a:p>
            <a:pPr algn="l"/>
            <a:r>
              <a:rPr lang="en-US" b="0" i="0" dirty="0">
                <a:solidFill>
                  <a:srgbClr val="333333"/>
                </a:solidFill>
                <a:effectLst/>
                <a:latin typeface="Segoe UI" panose="020B0502040204020203" pitchFamily="34" charset="0"/>
              </a:rPr>
              <a:t>Once CLI templates are installed, you can check if updates are available via --update-check and --update-apply.</a:t>
            </a:r>
          </a:p>
          <a:p>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41</a:t>
            </a:fld>
            <a:endParaRPr lang="en-US"/>
          </a:p>
        </p:txBody>
      </p:sp>
    </p:spTree>
    <p:extLst>
      <p:ext uri="{BB962C8B-B14F-4D97-AF65-F5344CB8AC3E}">
        <p14:creationId xmlns:p14="http://schemas.microsoft.com/office/powerpoint/2010/main" val="3596333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panose="020B0502040204020203" pitchFamily="34" charset="0"/>
              </a:rPr>
              <a:t>You can now search NuGet.org for new templates with dotnet new --search.</a:t>
            </a:r>
          </a:p>
          <a:p>
            <a:pPr algn="l"/>
            <a:r>
              <a:rPr lang="en-US" b="0" i="0" dirty="0">
                <a:solidFill>
                  <a:srgbClr val="333333"/>
                </a:solidFill>
                <a:effectLst/>
                <a:latin typeface="Segoe UI" panose="020B0502040204020203" pitchFamily="34" charset="0"/>
              </a:rPr>
              <a:t>Other improvements to template installation include support for the --interactive switch to support authorization credentials for private NuGet feeds.</a:t>
            </a:r>
          </a:p>
          <a:p>
            <a:pPr algn="l"/>
            <a:r>
              <a:rPr lang="en-US" b="0" i="0" dirty="0">
                <a:solidFill>
                  <a:srgbClr val="333333"/>
                </a:solidFill>
                <a:effectLst/>
                <a:latin typeface="Segoe UI" panose="020B0502040204020203" pitchFamily="34" charset="0"/>
              </a:rPr>
              <a:t>Once CLI templates are installed, you can check if updates are available via --update-check and --update-apply.</a:t>
            </a:r>
          </a:p>
          <a:p>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42</a:t>
            </a:fld>
            <a:endParaRPr lang="en-US"/>
          </a:p>
        </p:txBody>
      </p:sp>
    </p:spTree>
    <p:extLst>
      <p:ext uri="{BB962C8B-B14F-4D97-AF65-F5344CB8AC3E}">
        <p14:creationId xmlns:p14="http://schemas.microsoft.com/office/powerpoint/2010/main" val="132614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dirty="0">
              <a:ea typeface="MS PGothic" charset="-128"/>
            </a:endParaRPr>
          </a:p>
        </p:txBody>
      </p:sp>
      <p:sp>
        <p:nvSpPr>
          <p:cNvPr id="696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MS PGothic" charset="-128"/>
              </a:defRPr>
            </a:lvl1pPr>
            <a:lvl2pPr marL="742950" indent="-285750">
              <a:defRPr>
                <a:solidFill>
                  <a:schemeClr val="tx1"/>
                </a:solidFill>
                <a:latin typeface="Century Gothic" charset="0"/>
                <a:ea typeface="MS PGothic" charset="-128"/>
              </a:defRPr>
            </a:lvl2pPr>
            <a:lvl3pPr marL="1143000" indent="-228600">
              <a:defRPr>
                <a:solidFill>
                  <a:schemeClr val="tx1"/>
                </a:solidFill>
                <a:latin typeface="Century Gothic" charset="0"/>
                <a:ea typeface="MS PGothic" charset="-128"/>
              </a:defRPr>
            </a:lvl3pPr>
            <a:lvl4pPr marL="1600200" indent="-228600">
              <a:defRPr>
                <a:solidFill>
                  <a:schemeClr val="tx1"/>
                </a:solidFill>
                <a:latin typeface="Century Gothic" charset="0"/>
                <a:ea typeface="MS PGothic" charset="-128"/>
              </a:defRPr>
            </a:lvl4pPr>
            <a:lvl5pPr marL="2057400" indent="-228600">
              <a:defRPr>
                <a:solidFill>
                  <a:schemeClr val="tx1"/>
                </a:solidFill>
                <a:latin typeface="Century Gothic" charset="0"/>
                <a:ea typeface="MS PGothic" charset="-128"/>
              </a:defRPr>
            </a:lvl5pPr>
            <a:lvl6pPr marL="2514600" indent="-228600" defTabSz="457200" eaLnBrk="0" fontAlgn="base" hangingPunct="0">
              <a:spcBef>
                <a:spcPct val="0"/>
              </a:spcBef>
              <a:spcAft>
                <a:spcPct val="0"/>
              </a:spcAft>
              <a:defRPr>
                <a:solidFill>
                  <a:schemeClr val="tx1"/>
                </a:solidFill>
                <a:latin typeface="Century Gothic" charset="0"/>
                <a:ea typeface="MS PGothic" charset="-128"/>
              </a:defRPr>
            </a:lvl6pPr>
            <a:lvl7pPr marL="2971800" indent="-228600" defTabSz="457200" eaLnBrk="0" fontAlgn="base" hangingPunct="0">
              <a:spcBef>
                <a:spcPct val="0"/>
              </a:spcBef>
              <a:spcAft>
                <a:spcPct val="0"/>
              </a:spcAft>
              <a:defRPr>
                <a:solidFill>
                  <a:schemeClr val="tx1"/>
                </a:solidFill>
                <a:latin typeface="Century Gothic" charset="0"/>
                <a:ea typeface="MS PGothic" charset="-128"/>
              </a:defRPr>
            </a:lvl7pPr>
            <a:lvl8pPr marL="3429000" indent="-228600" defTabSz="457200" eaLnBrk="0" fontAlgn="base" hangingPunct="0">
              <a:spcBef>
                <a:spcPct val="0"/>
              </a:spcBef>
              <a:spcAft>
                <a:spcPct val="0"/>
              </a:spcAft>
              <a:defRPr>
                <a:solidFill>
                  <a:schemeClr val="tx1"/>
                </a:solidFill>
                <a:latin typeface="Century Gothic" charset="0"/>
                <a:ea typeface="MS PGothic" charset="-128"/>
              </a:defRPr>
            </a:lvl8pPr>
            <a:lvl9pPr marL="3886200" indent="-228600" defTabSz="457200" eaLnBrk="0" fontAlgn="base" hangingPunct="0">
              <a:spcBef>
                <a:spcPct val="0"/>
              </a:spcBef>
              <a:spcAft>
                <a:spcPct val="0"/>
              </a:spcAft>
              <a:defRPr>
                <a:solidFill>
                  <a:schemeClr val="tx1"/>
                </a:solidFill>
                <a:latin typeface="Century Gothic" charset="0"/>
                <a:ea typeface="MS PGothic" charset="-128"/>
              </a:defRPr>
            </a:lvl9pPr>
          </a:lstStyle>
          <a:p>
            <a:fld id="{34AAEB47-986D-A249-951F-34ECA09BD393}" type="slidenum">
              <a:rPr lang="en-US" altLang="en-US"/>
              <a:pPr/>
              <a:t>3</a:t>
            </a:fld>
            <a:endParaRPr lang="en-US" altLang="en-US"/>
          </a:p>
        </p:txBody>
      </p:sp>
    </p:spTree>
    <p:extLst>
      <p:ext uri="{BB962C8B-B14F-4D97-AF65-F5344CB8AC3E}">
        <p14:creationId xmlns:p14="http://schemas.microsoft.com/office/powerpoint/2010/main" val="1805718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.NET Core 3.0 and earlier is out of support.</a:t>
            </a:r>
          </a:p>
        </p:txBody>
      </p:sp>
      <p:sp>
        <p:nvSpPr>
          <p:cNvPr id="4" name="Slide Number Placeholder 3"/>
          <p:cNvSpPr>
            <a:spLocks noGrp="1"/>
          </p:cNvSpPr>
          <p:nvPr>
            <p:ph type="sldNum" sz="quarter" idx="5"/>
          </p:nvPr>
        </p:nvSpPr>
        <p:spPr/>
        <p:txBody>
          <a:bodyPr/>
          <a:lstStyle/>
          <a:p>
            <a:fld id="{9C06DB8C-CBCA-ED4A-9610-3BE1E55130C1}" type="slidenum">
              <a:rPr lang="en-US" smtClean="0"/>
              <a:t>46</a:t>
            </a:fld>
            <a:endParaRPr lang="en-US"/>
          </a:p>
        </p:txBody>
      </p:sp>
    </p:spTree>
    <p:extLst>
      <p:ext uri="{BB962C8B-B14F-4D97-AF65-F5344CB8AC3E}">
        <p14:creationId xmlns:p14="http://schemas.microsoft.com/office/powerpoint/2010/main" val="3290263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7DD29E-B033-4D6E-9000-4F994D4E26A1}" type="slidenum">
              <a:rPr lang="en-US" smtClean="0"/>
              <a:t>47</a:t>
            </a:fld>
            <a:endParaRPr lang="en-US"/>
          </a:p>
        </p:txBody>
      </p:sp>
    </p:spTree>
    <p:extLst>
      <p:ext uri="{BB962C8B-B14F-4D97-AF65-F5344CB8AC3E}">
        <p14:creationId xmlns:p14="http://schemas.microsoft.com/office/powerpoint/2010/main" val="41462865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DD29E-B033-4D6E-9000-4F994D4E26A1}" type="slidenum">
              <a:rPr lang="en-US" smtClean="0"/>
              <a:t>48</a:t>
            </a:fld>
            <a:endParaRPr lang="en-US"/>
          </a:p>
        </p:txBody>
      </p:sp>
    </p:spTree>
    <p:extLst>
      <p:ext uri="{BB962C8B-B14F-4D97-AF65-F5344CB8AC3E}">
        <p14:creationId xmlns:p14="http://schemas.microsoft.com/office/powerpoint/2010/main" val="1553473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Segoe UI" panose="020B0502040204020203" pitchFamily="34" charset="0"/>
              </a:rPr>
              <a:t>.NET 6 delivers a unified platform, for </a:t>
            </a:r>
            <a:r>
              <a:rPr lang="en-US" b="0" i="0" u="sng" dirty="0">
                <a:solidFill>
                  <a:srgbClr val="005DA6"/>
                </a:solidFill>
                <a:effectLst/>
                <a:latin typeface="Segoe UI" panose="020B0502040204020203" pitchFamily="34" charset="0"/>
                <a:hlinkClick r:id="rId3"/>
              </a:rPr>
              <a:t>browser</a:t>
            </a:r>
            <a:r>
              <a:rPr lang="en-US" b="0" i="0" dirty="0">
                <a:solidFill>
                  <a:srgbClr val="333333"/>
                </a:solidFill>
                <a:effectLst/>
                <a:latin typeface="Segoe UI" panose="020B0502040204020203" pitchFamily="34" charset="0"/>
              </a:rPr>
              <a:t>, </a:t>
            </a:r>
            <a:r>
              <a:rPr lang="en-US" b="0" i="0" u="sng" dirty="0">
                <a:solidFill>
                  <a:srgbClr val="005DA6"/>
                </a:solidFill>
                <a:effectLst/>
                <a:latin typeface="Segoe UI" panose="020B0502040204020203" pitchFamily="34" charset="0"/>
                <a:hlinkClick r:id="rId4"/>
              </a:rPr>
              <a:t>cloud</a:t>
            </a:r>
            <a:r>
              <a:rPr lang="en-US" b="0" i="0" dirty="0">
                <a:solidFill>
                  <a:srgbClr val="333333"/>
                </a:solidFill>
                <a:effectLst/>
                <a:latin typeface="Segoe UI" panose="020B0502040204020203" pitchFamily="34" charset="0"/>
              </a:rPr>
              <a:t>, </a:t>
            </a:r>
            <a:r>
              <a:rPr lang="en-US" b="0" i="0" u="sng" dirty="0">
                <a:solidFill>
                  <a:srgbClr val="005DA6"/>
                </a:solidFill>
                <a:effectLst/>
                <a:latin typeface="Segoe UI" panose="020B0502040204020203" pitchFamily="34" charset="0"/>
                <a:hlinkClick r:id="rId5"/>
              </a:rPr>
              <a:t>desktop</a:t>
            </a:r>
            <a:r>
              <a:rPr lang="en-US" b="0" i="0" dirty="0">
                <a:solidFill>
                  <a:srgbClr val="333333"/>
                </a:solidFill>
                <a:effectLst/>
                <a:latin typeface="Segoe UI" panose="020B0502040204020203" pitchFamily="34" charset="0"/>
              </a:rPr>
              <a:t>, </a:t>
            </a:r>
            <a:r>
              <a:rPr lang="en-US" b="0" i="0" u="sng" dirty="0">
                <a:solidFill>
                  <a:srgbClr val="005DA6"/>
                </a:solidFill>
                <a:effectLst/>
                <a:latin typeface="Segoe UI" panose="020B0502040204020203" pitchFamily="34" charset="0"/>
                <a:hlinkClick r:id="rId6"/>
              </a:rPr>
              <a:t>IoT</a:t>
            </a:r>
            <a:r>
              <a:rPr lang="en-US" b="0" i="0" dirty="0">
                <a:solidFill>
                  <a:srgbClr val="333333"/>
                </a:solidFill>
                <a:effectLst/>
                <a:latin typeface="Segoe UI" panose="020B0502040204020203" pitchFamily="34" charset="0"/>
              </a:rPr>
              <a:t>, and </a:t>
            </a:r>
            <a:r>
              <a:rPr lang="en-US" b="0" i="0" u="sng" dirty="0">
                <a:solidFill>
                  <a:srgbClr val="005DA6"/>
                </a:solidFill>
                <a:effectLst/>
                <a:latin typeface="Segoe UI" panose="020B0502040204020203" pitchFamily="34" charset="0"/>
                <a:hlinkClick r:id="rId7"/>
              </a:rPr>
              <a:t>mobile apps</a:t>
            </a:r>
            <a:r>
              <a:rPr lang="en-US" b="0" i="0" dirty="0">
                <a:solidFill>
                  <a:srgbClr val="333333"/>
                </a:solidFill>
                <a:effectLst/>
                <a:latin typeface="Segoe UI" panose="020B0502040204020203" pitchFamily="34" charset="0"/>
              </a:rPr>
              <a:t>. The underlying platform has been updated to serve the needs of all app types and to make it easy to re-use code across all your apps. New capabilities and improvements are available to all apps at the same time, so that your code running in the cloud or on a mobile device behaves the same way and has the same benefits.</a:t>
            </a:r>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5</a:t>
            </a:fld>
            <a:endParaRPr lang="en-US"/>
          </a:p>
        </p:txBody>
      </p:sp>
    </p:spTree>
    <p:extLst>
      <p:ext uri="{BB962C8B-B14F-4D97-AF65-F5344CB8AC3E}">
        <p14:creationId xmlns:p14="http://schemas.microsoft.com/office/powerpoint/2010/main" val="246289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When you target a framework in an app or library, you're specifying the set of APIs that you'd like to make available to the app or library. You specify the target framework in your project file using a target framework moniker (TFM).</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An app or library can also target a specific .NET implementation to gain access to implementation-specific APIs. For example, an app that targets </a:t>
            </a:r>
            <a:r>
              <a:rPr lang="en-US" b="0" i="0" dirty="0" err="1">
                <a:solidFill>
                  <a:srgbClr val="E6E6E6"/>
                </a:solidFill>
                <a:effectLst/>
                <a:latin typeface="Segoe UI" panose="020B0502040204020203" pitchFamily="34" charset="0"/>
              </a:rPr>
              <a:t>Xamarin.iOS</a:t>
            </a:r>
            <a:r>
              <a:rPr lang="en-US" b="0" i="0" dirty="0">
                <a:solidFill>
                  <a:srgbClr val="E6E6E6"/>
                </a:solidFill>
                <a:effectLst/>
                <a:latin typeface="Segoe UI" panose="020B0502040204020203" pitchFamily="34" charset="0"/>
              </a:rPr>
              <a:t> (for example, </a:t>
            </a:r>
            <a:r>
              <a:rPr lang="en-US" dirty="0"/>
              <a:t>Xamarin.iOS10</a:t>
            </a:r>
            <a:r>
              <a:rPr lang="en-US" b="0" i="0" dirty="0">
                <a:solidFill>
                  <a:srgbClr val="E6E6E6"/>
                </a:solidFill>
                <a:effectLst/>
                <a:latin typeface="Segoe UI" panose="020B0502040204020203" pitchFamily="34" charset="0"/>
              </a:rPr>
              <a:t>) has access to Xamarin-provided iOS API wrappers for iOS 10, or an app that targets Universal Windows Platform (UWP, </a:t>
            </a:r>
            <a:r>
              <a:rPr lang="en-US" dirty="0"/>
              <a:t>uap10.0</a:t>
            </a:r>
            <a:r>
              <a:rPr lang="en-US" b="0" i="0" dirty="0">
                <a:solidFill>
                  <a:srgbClr val="E6E6E6"/>
                </a:solidFill>
                <a:effectLst/>
                <a:latin typeface="Segoe UI" panose="020B0502040204020203" pitchFamily="34" charset="0"/>
              </a:rPr>
              <a:t>) has access to APIs that compile for devices that run Windows 10.</a:t>
            </a:r>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6</a:t>
            </a:fld>
            <a:endParaRPr lang="en-US"/>
          </a:p>
        </p:txBody>
      </p:sp>
    </p:spTree>
    <p:extLst>
      <p:ext uri="{BB962C8B-B14F-4D97-AF65-F5344CB8AC3E}">
        <p14:creationId xmlns:p14="http://schemas.microsoft.com/office/powerpoint/2010/main" val="1308986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panose="020B0502040204020203" pitchFamily="34" charset="0"/>
              </a:rPr>
              <a:t>The version-less TFMs are each equivalent to targeting the lowest supported operating system version by .NET 6. You can specify an operating system version if you want to be specific or to get access to newer APIs.</a:t>
            </a:r>
          </a:p>
          <a:p>
            <a:pPr algn="l"/>
            <a:r>
              <a:rPr lang="en-US" b="0" i="0" dirty="0">
                <a:solidFill>
                  <a:srgbClr val="333333"/>
                </a:solidFill>
                <a:effectLst/>
                <a:latin typeface="Segoe UI" panose="020B0502040204020203" pitchFamily="34" charset="0"/>
              </a:rPr>
              <a:t>The net6.0 and net6.0-windows TFMs are supported (same as .NET 5). The Android and Apple TFMs are new with .NET 6 and currently in preview. They will be supported with a later .NET 6 update.</a:t>
            </a:r>
          </a:p>
          <a:p>
            <a:pPr algn="l"/>
            <a:r>
              <a:rPr lang="en-US" b="0" i="0" dirty="0">
                <a:solidFill>
                  <a:srgbClr val="333333"/>
                </a:solidFill>
                <a:effectLst/>
                <a:latin typeface="Segoe UI" panose="020B0502040204020203" pitchFamily="34" charset="0"/>
              </a:rPr>
              <a:t>There are no compatibility relationships between the OS-specific TFMs. For example, net6.0-ios is not compatible with net6.0-tvos. </a:t>
            </a:r>
            <a:r>
              <a:rPr lang="en-US" b="0" i="0">
                <a:solidFill>
                  <a:srgbClr val="333333"/>
                </a:solidFill>
                <a:effectLst/>
                <a:latin typeface="Segoe UI" panose="020B0502040204020203" pitchFamily="34" charset="0"/>
              </a:rPr>
              <a:t>If you want to share code, you need to do that with source with #if statements or binaries with net6.0 targeted code.</a:t>
            </a:r>
          </a:p>
          <a:p>
            <a:endParaRPr lang="en-US"/>
          </a:p>
        </p:txBody>
      </p:sp>
      <p:sp>
        <p:nvSpPr>
          <p:cNvPr id="4" name="Slide Number Placeholder 3"/>
          <p:cNvSpPr>
            <a:spLocks noGrp="1"/>
          </p:cNvSpPr>
          <p:nvPr>
            <p:ph type="sldNum" sz="quarter" idx="5"/>
          </p:nvPr>
        </p:nvSpPr>
        <p:spPr/>
        <p:txBody>
          <a:bodyPr/>
          <a:lstStyle/>
          <a:p>
            <a:fld id="{9C06DB8C-CBCA-ED4A-9610-3BE1E55130C1}" type="slidenum">
              <a:rPr lang="en-US" smtClean="0"/>
              <a:t>7</a:t>
            </a:fld>
            <a:endParaRPr lang="en-US"/>
          </a:p>
        </p:txBody>
      </p:sp>
    </p:spTree>
    <p:extLst>
      <p:ext uri="{BB962C8B-B14F-4D97-AF65-F5344CB8AC3E}">
        <p14:creationId xmlns:p14="http://schemas.microsoft.com/office/powerpoint/2010/main" val="1584782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using</a:t>
            </a:r>
            <a:r>
              <a:rPr lang="en-US" b="0" i="0" dirty="0">
                <a:solidFill>
                  <a:srgbClr val="333333"/>
                </a:solidFill>
                <a:effectLst/>
                <a:latin typeface="Segoe UI" panose="020B0502040204020203" pitchFamily="34" charset="0"/>
              </a:rPr>
              <a:t> directives simplify how you work with namespaces. C# 10 includes a new </a:t>
            </a:r>
            <a:r>
              <a:rPr lang="en-US" dirty="0">
                <a:effectLst/>
              </a:rPr>
              <a:t>global using</a:t>
            </a:r>
            <a:r>
              <a:rPr lang="en-US" b="0" i="0" dirty="0">
                <a:solidFill>
                  <a:srgbClr val="333333"/>
                </a:solidFill>
                <a:effectLst/>
                <a:latin typeface="Segoe UI" panose="020B0502040204020203" pitchFamily="34" charset="0"/>
              </a:rPr>
              <a:t> directive and </a:t>
            </a:r>
            <a:r>
              <a:rPr lang="en-US" b="0" i="1" dirty="0">
                <a:solidFill>
                  <a:srgbClr val="333333"/>
                </a:solidFill>
                <a:effectLst/>
                <a:latin typeface="Segoe UI" panose="020B0502040204020203" pitchFamily="34" charset="0"/>
              </a:rPr>
              <a:t>implicit </a:t>
            </a:r>
            <a:r>
              <a:rPr lang="en-US" b="0" i="1" dirty="0" err="1">
                <a:solidFill>
                  <a:srgbClr val="333333"/>
                </a:solidFill>
                <a:effectLst/>
                <a:latin typeface="Segoe UI" panose="020B0502040204020203" pitchFamily="34" charset="0"/>
              </a:rPr>
              <a:t>usings</a:t>
            </a:r>
            <a:r>
              <a:rPr lang="en-US" b="0" i="0" dirty="0">
                <a:solidFill>
                  <a:srgbClr val="333333"/>
                </a:solidFill>
                <a:effectLst/>
                <a:latin typeface="Segoe UI" panose="020B0502040204020203" pitchFamily="34" charset="0"/>
              </a:rPr>
              <a:t> to reduce the number of </a:t>
            </a:r>
            <a:r>
              <a:rPr lang="en-US" b="0" i="0" dirty="0" err="1">
                <a:solidFill>
                  <a:srgbClr val="333333"/>
                </a:solidFill>
                <a:effectLst/>
                <a:latin typeface="Segoe UI" panose="020B0502040204020203" pitchFamily="34" charset="0"/>
              </a:rPr>
              <a:t>usings</a:t>
            </a:r>
            <a:r>
              <a:rPr lang="en-US" b="0" i="0" dirty="0">
                <a:solidFill>
                  <a:srgbClr val="333333"/>
                </a:solidFill>
                <a:effectLst/>
                <a:latin typeface="Segoe UI" panose="020B0502040204020203" pitchFamily="34" charset="0"/>
              </a:rPr>
              <a:t> you need to specify at the top of each file.</a:t>
            </a:r>
          </a:p>
          <a:p>
            <a:endParaRPr lang="en-US" b="0" i="0" dirty="0">
              <a:solidFill>
                <a:srgbClr val="333333"/>
              </a:solidFill>
              <a:effectLst/>
              <a:latin typeface="Segoe UI" panose="020B0502040204020203" pitchFamily="34" charset="0"/>
            </a:endParaRPr>
          </a:p>
          <a:p>
            <a:r>
              <a:rPr lang="en-US" b="0" i="0" dirty="0">
                <a:solidFill>
                  <a:srgbClr val="333333"/>
                </a:solidFill>
                <a:effectLst/>
                <a:latin typeface="Segoe UI" panose="020B0502040204020203" pitchFamily="34" charset="0"/>
              </a:rPr>
              <a:t>If the keyword </a:t>
            </a:r>
            <a:r>
              <a:rPr lang="en-US" dirty="0">
                <a:effectLst/>
              </a:rPr>
              <a:t>global</a:t>
            </a:r>
            <a:r>
              <a:rPr lang="en-US" b="0" i="0" dirty="0">
                <a:solidFill>
                  <a:srgbClr val="333333"/>
                </a:solidFill>
                <a:effectLst/>
                <a:latin typeface="Segoe UI" panose="020B0502040204020203" pitchFamily="34" charset="0"/>
              </a:rPr>
              <a:t> appears prior to a </a:t>
            </a:r>
            <a:r>
              <a:rPr lang="en-US" dirty="0">
                <a:effectLst/>
              </a:rPr>
              <a:t>using</a:t>
            </a:r>
            <a:r>
              <a:rPr lang="en-US" b="0" i="0" dirty="0">
                <a:solidFill>
                  <a:srgbClr val="333333"/>
                </a:solidFill>
                <a:effectLst/>
                <a:latin typeface="Segoe UI" panose="020B0502040204020203" pitchFamily="34" charset="0"/>
              </a:rPr>
              <a:t> directive, that using applies to the entire project:</a:t>
            </a:r>
            <a:endParaRPr lang="en-US" dirty="0"/>
          </a:p>
          <a:p>
            <a:endParaRPr lang="en-US" dirty="0"/>
          </a:p>
          <a:p>
            <a:r>
              <a:rPr lang="en-US" dirty="0"/>
              <a:t>There is no standard or requirement for where these global statements reside.  Most are using </a:t>
            </a:r>
            <a:r>
              <a:rPr lang="en-US" i="1" dirty="0" err="1"/>
              <a:t>globalusings.cs</a:t>
            </a:r>
            <a:r>
              <a:rPr lang="en-US" i="0" dirty="0"/>
              <a:t> or </a:t>
            </a:r>
            <a:r>
              <a:rPr lang="en-US" i="1" dirty="0" err="1"/>
              <a:t>global.cs</a:t>
            </a:r>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9</a:t>
            </a:fld>
            <a:endParaRPr lang="en-US"/>
          </a:p>
        </p:txBody>
      </p:sp>
    </p:spTree>
    <p:extLst>
      <p:ext uri="{BB962C8B-B14F-4D97-AF65-F5344CB8AC3E}">
        <p14:creationId xmlns:p14="http://schemas.microsoft.com/office/powerpoint/2010/main" val="3185723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Segoe UI" panose="020B0502040204020203" pitchFamily="34" charset="0"/>
              </a:rPr>
              <a:t>The Implicit </a:t>
            </a:r>
            <a:r>
              <a:rPr lang="en-US" b="0" i="0" dirty="0" err="1">
                <a:solidFill>
                  <a:srgbClr val="333333"/>
                </a:solidFill>
                <a:effectLst/>
                <a:latin typeface="Segoe UI" panose="020B0502040204020203" pitchFamily="34" charset="0"/>
              </a:rPr>
              <a:t>usings</a:t>
            </a:r>
            <a:r>
              <a:rPr lang="en-US" b="0" i="0" dirty="0">
                <a:solidFill>
                  <a:srgbClr val="333333"/>
                </a:solidFill>
                <a:effectLst/>
                <a:latin typeface="Segoe UI" panose="020B0502040204020203" pitchFamily="34" charset="0"/>
              </a:rPr>
              <a:t> feature automatically adds common </a:t>
            </a:r>
            <a:r>
              <a:rPr lang="en-US" dirty="0">
                <a:effectLst/>
              </a:rPr>
              <a:t>global using</a:t>
            </a:r>
            <a:r>
              <a:rPr lang="en-US" b="0" i="0" dirty="0">
                <a:solidFill>
                  <a:srgbClr val="333333"/>
                </a:solidFill>
                <a:effectLst/>
                <a:latin typeface="Segoe UI" panose="020B0502040204020203" pitchFamily="34" charset="0"/>
              </a:rPr>
              <a:t> directives for the type of project you are building. To enable implicit </a:t>
            </a:r>
            <a:r>
              <a:rPr lang="en-US" b="0" i="0" dirty="0" err="1">
                <a:solidFill>
                  <a:srgbClr val="333333"/>
                </a:solidFill>
                <a:effectLst/>
                <a:latin typeface="Segoe UI" panose="020B0502040204020203" pitchFamily="34" charset="0"/>
              </a:rPr>
              <a:t>usings</a:t>
            </a:r>
            <a:r>
              <a:rPr lang="en-US" b="0" i="0" dirty="0">
                <a:solidFill>
                  <a:srgbClr val="333333"/>
                </a:solidFill>
                <a:effectLst/>
                <a:latin typeface="Segoe UI" panose="020B0502040204020203" pitchFamily="34" charset="0"/>
              </a:rPr>
              <a:t> set the </a:t>
            </a:r>
            <a:r>
              <a:rPr lang="en-US" dirty="0" err="1">
                <a:effectLst/>
              </a:rPr>
              <a:t>ImplicitUsings</a:t>
            </a:r>
            <a:r>
              <a:rPr lang="en-US" b="0" i="0" dirty="0">
                <a:solidFill>
                  <a:srgbClr val="333333"/>
                </a:solidFill>
                <a:effectLst/>
                <a:latin typeface="Segoe UI" panose="020B0502040204020203" pitchFamily="34" charset="0"/>
              </a:rPr>
              <a:t> property in your </a:t>
            </a:r>
            <a:r>
              <a:rPr lang="en-US" dirty="0">
                <a:effectLst/>
              </a:rPr>
              <a:t>.</a:t>
            </a:r>
            <a:r>
              <a:rPr lang="en-US" dirty="0" err="1">
                <a:effectLst/>
              </a:rPr>
              <a:t>csproj</a:t>
            </a:r>
            <a:r>
              <a:rPr lang="en-US" b="0" i="0" dirty="0">
                <a:solidFill>
                  <a:srgbClr val="333333"/>
                </a:solidFill>
                <a:effectLst/>
                <a:latin typeface="Segoe UI" panose="020B0502040204020203" pitchFamily="34" charset="0"/>
              </a:rPr>
              <a:t> file:</a:t>
            </a:r>
          </a:p>
          <a:p>
            <a:endParaRPr lang="en-US" b="0" i="0" dirty="0">
              <a:solidFill>
                <a:srgbClr val="333333"/>
              </a:solidFill>
              <a:effectLst/>
              <a:latin typeface="Segoe UI" panose="020B0502040204020203" pitchFamily="34" charset="0"/>
            </a:endParaRPr>
          </a:p>
          <a:p>
            <a:pPr algn="l"/>
            <a:r>
              <a:rPr lang="en-US" b="0" i="0" dirty="0">
                <a:solidFill>
                  <a:srgbClr val="333333"/>
                </a:solidFill>
                <a:effectLst/>
                <a:latin typeface="Segoe UI" panose="020B0502040204020203" pitchFamily="34" charset="0"/>
              </a:rPr>
              <a:t>Implicit </a:t>
            </a:r>
            <a:r>
              <a:rPr lang="en-US" b="0" i="0" dirty="0" err="1">
                <a:solidFill>
                  <a:srgbClr val="333333"/>
                </a:solidFill>
                <a:effectLst/>
                <a:latin typeface="Segoe UI" panose="020B0502040204020203" pitchFamily="34" charset="0"/>
              </a:rPr>
              <a:t>usings</a:t>
            </a:r>
            <a:r>
              <a:rPr lang="en-US" b="0" i="0" dirty="0">
                <a:solidFill>
                  <a:srgbClr val="333333"/>
                </a:solidFill>
                <a:effectLst/>
                <a:latin typeface="Segoe UI" panose="020B0502040204020203" pitchFamily="34" charset="0"/>
              </a:rPr>
              <a:t> are enabled in the new .NET 6 templates. Read more about the changes to the .NET 6 templates at this </a:t>
            </a:r>
            <a:r>
              <a:rPr lang="en-US" b="0" i="0" u="sng" dirty="0">
                <a:solidFill>
                  <a:srgbClr val="005DA6"/>
                </a:solidFill>
                <a:effectLst/>
                <a:latin typeface="Segoe UI" panose="020B0502040204020203" pitchFamily="34" charset="0"/>
                <a:hlinkClick r:id="rId3"/>
              </a:rPr>
              <a:t>blog post</a:t>
            </a:r>
            <a:r>
              <a:rPr lang="en-US" b="0" i="0" dirty="0">
                <a:solidFill>
                  <a:srgbClr val="333333"/>
                </a:solidFill>
                <a:effectLst/>
                <a:latin typeface="Segoe UI" panose="020B0502040204020203" pitchFamily="34" charset="0"/>
              </a:rPr>
              <a:t>.</a:t>
            </a:r>
          </a:p>
          <a:p>
            <a:pPr algn="l"/>
            <a:endParaRPr lang="en-US" b="0" i="0" dirty="0">
              <a:solidFill>
                <a:srgbClr val="333333"/>
              </a:solidFill>
              <a:effectLst/>
              <a:latin typeface="Segoe UI" panose="020B0502040204020203" pitchFamily="34" charset="0"/>
            </a:endParaRPr>
          </a:p>
          <a:p>
            <a:pPr algn="l"/>
            <a:r>
              <a:rPr lang="en-US" b="0" i="0" dirty="0">
                <a:solidFill>
                  <a:srgbClr val="333333"/>
                </a:solidFill>
                <a:effectLst/>
                <a:latin typeface="Segoe UI" panose="020B0502040204020203" pitchFamily="34" charset="0"/>
              </a:rPr>
              <a:t>The specific set of global using directives included depend on the type of application you are building. For example, implicit </a:t>
            </a:r>
            <a:r>
              <a:rPr lang="en-US" b="0" i="0" dirty="0" err="1">
                <a:solidFill>
                  <a:srgbClr val="333333"/>
                </a:solidFill>
                <a:effectLst/>
                <a:latin typeface="Segoe UI" panose="020B0502040204020203" pitchFamily="34" charset="0"/>
              </a:rPr>
              <a:t>usings</a:t>
            </a:r>
            <a:r>
              <a:rPr lang="en-US" b="0" i="0" dirty="0">
                <a:solidFill>
                  <a:srgbClr val="333333"/>
                </a:solidFill>
                <a:effectLst/>
                <a:latin typeface="Segoe UI" panose="020B0502040204020203" pitchFamily="34" charset="0"/>
              </a:rPr>
              <a:t> for a console application or a class library are different than those for an ASP.NET application.</a:t>
            </a:r>
          </a:p>
          <a:p>
            <a:endParaRPr lang="en-US" dirty="0"/>
          </a:p>
        </p:txBody>
      </p:sp>
      <p:sp>
        <p:nvSpPr>
          <p:cNvPr id="4" name="Slide Number Placeholder 3"/>
          <p:cNvSpPr>
            <a:spLocks noGrp="1"/>
          </p:cNvSpPr>
          <p:nvPr>
            <p:ph type="sldNum" sz="quarter" idx="5"/>
          </p:nvPr>
        </p:nvSpPr>
        <p:spPr/>
        <p:txBody>
          <a:bodyPr/>
          <a:lstStyle/>
          <a:p>
            <a:fld id="{9C06DB8C-CBCA-ED4A-9610-3BE1E55130C1}" type="slidenum">
              <a:rPr lang="en-US" smtClean="0"/>
              <a:t>11</a:t>
            </a:fld>
            <a:endParaRPr lang="en-US"/>
          </a:p>
        </p:txBody>
      </p:sp>
    </p:spTree>
    <p:extLst>
      <p:ext uri="{BB962C8B-B14F-4D97-AF65-F5344CB8AC3E}">
        <p14:creationId xmlns:p14="http://schemas.microsoft.com/office/powerpoint/2010/main" val="675831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Look in obj folder</a:t>
            </a:r>
          </a:p>
        </p:txBody>
      </p:sp>
      <p:sp>
        <p:nvSpPr>
          <p:cNvPr id="4" name="Slide Number Placeholder 3"/>
          <p:cNvSpPr>
            <a:spLocks noGrp="1"/>
          </p:cNvSpPr>
          <p:nvPr>
            <p:ph type="sldNum" sz="quarter" idx="5"/>
          </p:nvPr>
        </p:nvSpPr>
        <p:spPr/>
        <p:txBody>
          <a:bodyPr/>
          <a:lstStyle/>
          <a:p>
            <a:fld id="{9C06DB8C-CBCA-ED4A-9610-3BE1E55130C1}" type="slidenum">
              <a:rPr lang="en-US" smtClean="0"/>
              <a:t>12</a:t>
            </a:fld>
            <a:endParaRPr lang="en-US"/>
          </a:p>
        </p:txBody>
      </p:sp>
    </p:spTree>
    <p:extLst>
      <p:ext uri="{BB962C8B-B14F-4D97-AF65-F5344CB8AC3E}">
        <p14:creationId xmlns:p14="http://schemas.microsoft.com/office/powerpoint/2010/main" val="1281252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EBC989-E80C-6E4D-A71D-6F5A52D56624}" type="datetimeFigureOut">
              <a:rPr lang="en-US" smtClean="0"/>
              <a:t>5/6/22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C989-E80C-6E4D-A71D-6F5A52D56624}" type="datetimeFigureOut">
              <a:rPr lang="en-US" smtClean="0"/>
              <a:t>5/6/22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C989-E80C-6E4D-A71D-6F5A52D56624}" type="datetimeFigureOut">
              <a:rPr lang="en-US" smtClean="0"/>
              <a:t>5/6/22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075"/>
          </a:xfrm>
        </p:spPr>
        <p:txBody>
          <a:bodyPr/>
          <a:lstStyle>
            <a:lvl1pPr algn="ctr">
              <a:defRPr sz="2800" baseline="0"/>
            </a:lvl1pPr>
          </a:lstStyle>
          <a:p>
            <a:r>
              <a:rPr lang="en-US" dirty="0"/>
              <a:t>Click to edit Master title style</a:t>
            </a:r>
          </a:p>
        </p:txBody>
      </p:sp>
      <p:sp>
        <p:nvSpPr>
          <p:cNvPr id="3" name="Content Placeholder 2"/>
          <p:cNvSpPr>
            <a:spLocks noGrp="1"/>
          </p:cNvSpPr>
          <p:nvPr>
            <p:ph idx="1"/>
          </p:nvPr>
        </p:nvSpPr>
        <p:spPr>
          <a:xfrm>
            <a:off x="838200" y="1092200"/>
            <a:ext cx="10515600" cy="5084763"/>
          </a:xfrm>
        </p:spPr>
        <p:txBody>
          <a:bodyPr anchor="ctr" anchorCtr="1"/>
          <a:lstStyle>
            <a:lvl1pPr marL="0" indent="0" algn="ctr">
              <a:buFontTx/>
              <a:buNone/>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EBC989-E80C-6E4D-A71D-6F5A52D56624}" type="datetimeFigureOut">
              <a:rPr lang="en-US" smtClean="0"/>
              <a:t>5/6/22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BC989-E80C-6E4D-A71D-6F5A52D56624}" type="datetimeFigureOut">
              <a:rPr lang="en-US" smtClean="0"/>
              <a:t>5/6/22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BC989-E80C-6E4D-A71D-6F5A52D56624}" type="datetimeFigureOut">
              <a:rPr lang="en-US" smtClean="0"/>
              <a:t>5/6/22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EBC989-E80C-6E4D-A71D-6F5A52D56624}" type="datetimeFigureOut">
              <a:rPr lang="en-US" smtClean="0"/>
              <a:t>5/6/22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BC989-E80C-6E4D-A71D-6F5A52D56624}" type="datetimeFigureOut">
              <a:rPr lang="en-US" smtClean="0"/>
              <a:t>5/6/22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BC989-E80C-6E4D-A71D-6F5A52D56624}" type="datetimeFigureOut">
              <a:rPr lang="en-US" smtClean="0"/>
              <a:t>5/6/22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EBC989-E80C-6E4D-A71D-6F5A52D56624}" type="datetimeFigureOut">
              <a:rPr lang="en-US" smtClean="0"/>
              <a:t>5/6/22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EBC989-E80C-6E4D-A71D-6F5A52D56624}" type="datetimeFigureOut">
              <a:rPr lang="en-US" smtClean="0"/>
              <a:t>5/6/22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BC989-E80C-6E4D-A71D-6F5A52D56624}" type="datetimeFigureOut">
              <a:rPr lang="en-US" smtClean="0"/>
              <a:t>5/6/22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D48DD-7D28-A94C-91FF-A07751F75229}" type="slidenum">
              <a:rPr lang="en-US" smtClean="0"/>
              <a:t>‹#›</a:t>
            </a:fld>
            <a:endParaRPr lang="en-US"/>
          </a:p>
        </p:txBody>
      </p:sp>
    </p:spTree>
    <p:extLst>
      <p:ext uri="{BB962C8B-B14F-4D97-AF65-F5344CB8AC3E}">
        <p14:creationId xmlns:p14="http://schemas.microsoft.com/office/powerpoint/2010/main" val="123914689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2.svg"/></Relationships>
</file>

<file path=ppt/slides/_rels/slide48.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7914894" y="1122363"/>
            <a:ext cx="3156229" cy="2387600"/>
          </a:xfrm>
        </p:spPr>
        <p:txBody>
          <a:bodyPr>
            <a:normAutofit/>
          </a:bodyPr>
          <a:lstStyle/>
          <a:p>
            <a:r>
              <a:rPr lang="en-US" sz="3700" dirty="0"/>
              <a:t>6 (or so) New Features of .NET 6</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7886319" y="3602038"/>
            <a:ext cx="3184804" cy="1655762"/>
          </a:xfrm>
        </p:spPr>
        <p:txBody>
          <a:bodyPr>
            <a:normAutofit/>
          </a:bodyPr>
          <a:lstStyle/>
          <a:p>
            <a:pPr>
              <a:spcAft>
                <a:spcPts val="600"/>
              </a:spcAft>
            </a:pPr>
            <a:r>
              <a:rPr lang="en-US" dirty="0"/>
              <a:t>Joe Guadagno</a:t>
            </a:r>
          </a:p>
          <a:p>
            <a:pPr>
              <a:spcAft>
                <a:spcPts val="600"/>
              </a:spcAft>
            </a:pPr>
            <a:r>
              <a:rPr lang="en-US" dirty="0"/>
              <a:t>Director, Technology @ </a:t>
            </a:r>
            <a:r>
              <a:rPr lang="en-US"/>
              <a:t>Rocket Mortgage</a:t>
            </a:r>
            <a:endParaRPr lang="en-US" dirty="0"/>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l="20750" r="17254"/>
          <a:stretch/>
        </p:blipFill>
        <p:spPr>
          <a:xfrm>
            <a:off x="-5597" y="10"/>
            <a:ext cx="7558541" cy="6857990"/>
          </a:xfrm>
          <a:prstGeom prst="rect">
            <a:avLst/>
          </a:prstGeom>
        </p:spPr>
      </p:pic>
      <p:sp>
        <p:nvSpPr>
          <p:cNvPr id="4" name="TextBox 3">
            <a:extLst>
              <a:ext uri="{FF2B5EF4-FFF2-40B4-BE49-F238E27FC236}">
                <a16:creationId xmlns:a16="http://schemas.microsoft.com/office/drawing/2014/main" id="{A5955F1E-B731-B9AD-453C-EBD92097CB12}"/>
              </a:ext>
            </a:extLst>
          </p:cNvPr>
          <p:cNvSpPr txBox="1"/>
          <p:nvPr/>
        </p:nvSpPr>
        <p:spPr>
          <a:xfrm>
            <a:off x="-3402419" y="-6166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84280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A47C-6025-4F40-91DB-205BB351AE60}"/>
              </a:ext>
            </a:extLst>
          </p:cNvPr>
          <p:cNvSpPr>
            <a:spLocks noGrp="1"/>
          </p:cNvSpPr>
          <p:nvPr>
            <p:ph type="title"/>
          </p:nvPr>
        </p:nvSpPr>
        <p:spPr/>
        <p:txBody>
          <a:bodyPr/>
          <a:lstStyle/>
          <a:p>
            <a:r>
              <a:rPr lang="en-US" dirty="0"/>
              <a:t>Global </a:t>
            </a:r>
            <a:r>
              <a:rPr lang="en-US" dirty="0" err="1"/>
              <a:t>Usings</a:t>
            </a:r>
            <a:r>
              <a:rPr lang="en-US" dirty="0"/>
              <a:t> in </a:t>
            </a:r>
            <a:r>
              <a:rPr lang="en-US" dirty="0" err="1"/>
              <a:t>csproj</a:t>
            </a:r>
            <a:endParaRPr lang="en-US" dirty="0"/>
          </a:p>
        </p:txBody>
      </p:sp>
      <p:pic>
        <p:nvPicPr>
          <p:cNvPr id="5" name="Content Placeholder 4" descr="global using csprog">
            <a:extLst>
              <a:ext uri="{FF2B5EF4-FFF2-40B4-BE49-F238E27FC236}">
                <a16:creationId xmlns:a16="http://schemas.microsoft.com/office/drawing/2014/main" id="{973A50D1-B20F-4F92-AD96-45A1EAAC01EA}"/>
              </a:ext>
            </a:extLst>
          </p:cNvPr>
          <p:cNvPicPr>
            <a:picLocks noGrp="1" noChangeAspect="1"/>
          </p:cNvPicPr>
          <p:nvPr>
            <p:ph idx="1"/>
          </p:nvPr>
        </p:nvPicPr>
        <p:blipFill>
          <a:blip r:embed="rId2"/>
          <a:stretch>
            <a:fillRect/>
          </a:stretch>
        </p:blipFill>
        <p:spPr>
          <a:xfrm>
            <a:off x="4021277" y="1627032"/>
            <a:ext cx="4785775" cy="1104996"/>
          </a:xfrm>
        </p:spPr>
      </p:pic>
      <p:pic>
        <p:nvPicPr>
          <p:cNvPr id="7" name="Picture 6" descr="global using csproj alias">
            <a:extLst>
              <a:ext uri="{FF2B5EF4-FFF2-40B4-BE49-F238E27FC236}">
                <a16:creationId xmlns:a16="http://schemas.microsoft.com/office/drawing/2014/main" id="{EEB7B3F3-342A-466C-BA71-720DD60A3879}"/>
              </a:ext>
            </a:extLst>
          </p:cNvPr>
          <p:cNvPicPr>
            <a:picLocks noChangeAspect="1"/>
          </p:cNvPicPr>
          <p:nvPr/>
        </p:nvPicPr>
        <p:blipFill>
          <a:blip r:embed="rId3"/>
          <a:stretch>
            <a:fillRect/>
          </a:stretch>
        </p:blipFill>
        <p:spPr>
          <a:xfrm>
            <a:off x="2081819" y="4906688"/>
            <a:ext cx="8664691" cy="1089754"/>
          </a:xfrm>
          <a:prstGeom prst="rect">
            <a:avLst/>
          </a:prstGeom>
        </p:spPr>
      </p:pic>
      <p:pic>
        <p:nvPicPr>
          <p:cNvPr id="9" name="Picture 8" descr="global using csproj static">
            <a:extLst>
              <a:ext uri="{FF2B5EF4-FFF2-40B4-BE49-F238E27FC236}">
                <a16:creationId xmlns:a16="http://schemas.microsoft.com/office/drawing/2014/main" id="{BBE4DB56-A1FA-4F5B-8D15-3FCE0E7B346E}"/>
              </a:ext>
            </a:extLst>
          </p:cNvPr>
          <p:cNvPicPr>
            <a:picLocks noChangeAspect="1"/>
          </p:cNvPicPr>
          <p:nvPr/>
        </p:nvPicPr>
        <p:blipFill>
          <a:blip r:embed="rId4"/>
          <a:stretch>
            <a:fillRect/>
          </a:stretch>
        </p:blipFill>
        <p:spPr>
          <a:xfrm>
            <a:off x="2177077" y="3232567"/>
            <a:ext cx="8474174" cy="1173582"/>
          </a:xfrm>
          <a:prstGeom prst="rect">
            <a:avLst/>
          </a:prstGeom>
        </p:spPr>
      </p:pic>
    </p:spTree>
    <p:extLst>
      <p:ext uri="{BB962C8B-B14F-4D97-AF65-F5344CB8AC3E}">
        <p14:creationId xmlns:p14="http://schemas.microsoft.com/office/powerpoint/2010/main" val="1050173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8C7D4-9F18-4EAB-AEEF-500C33B6AC5E}"/>
              </a:ext>
            </a:extLst>
          </p:cNvPr>
          <p:cNvSpPr>
            <a:spLocks noGrp="1"/>
          </p:cNvSpPr>
          <p:nvPr>
            <p:ph type="title"/>
          </p:nvPr>
        </p:nvSpPr>
        <p:spPr/>
        <p:txBody>
          <a:bodyPr/>
          <a:lstStyle/>
          <a:p>
            <a:r>
              <a:rPr lang="en-US" dirty="0"/>
              <a:t>Implicit </a:t>
            </a:r>
            <a:r>
              <a:rPr lang="en-US" dirty="0" err="1"/>
              <a:t>Usings</a:t>
            </a:r>
            <a:endParaRPr lang="en-US" dirty="0"/>
          </a:p>
        </p:txBody>
      </p:sp>
      <p:pic>
        <p:nvPicPr>
          <p:cNvPr id="5" name="Content Placeholder 4" descr="Text&#10;&#10;Description automatically generated">
            <a:extLst>
              <a:ext uri="{FF2B5EF4-FFF2-40B4-BE49-F238E27FC236}">
                <a16:creationId xmlns:a16="http://schemas.microsoft.com/office/drawing/2014/main" id="{08F86537-E720-46C0-9C2A-D9E208AB27A3}"/>
              </a:ext>
            </a:extLst>
          </p:cNvPr>
          <p:cNvPicPr>
            <a:picLocks noGrp="1" noChangeAspect="1"/>
          </p:cNvPicPr>
          <p:nvPr>
            <p:ph idx="1"/>
          </p:nvPr>
        </p:nvPicPr>
        <p:blipFill>
          <a:blip r:embed="rId3"/>
          <a:stretch>
            <a:fillRect/>
          </a:stretch>
        </p:blipFill>
        <p:spPr>
          <a:xfrm>
            <a:off x="838200" y="2949099"/>
            <a:ext cx="10515600" cy="1370965"/>
          </a:xfrm>
        </p:spPr>
      </p:pic>
    </p:spTree>
    <p:extLst>
      <p:ext uri="{BB962C8B-B14F-4D97-AF65-F5344CB8AC3E}">
        <p14:creationId xmlns:p14="http://schemas.microsoft.com/office/powerpoint/2010/main" val="1935060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E48E-9EAB-4914-9C73-671F6D15B2EA}"/>
              </a:ext>
            </a:extLst>
          </p:cNvPr>
          <p:cNvSpPr>
            <a:spLocks noGrp="1"/>
          </p:cNvSpPr>
          <p:nvPr>
            <p:ph type="title"/>
          </p:nvPr>
        </p:nvSpPr>
        <p:spPr/>
        <p:txBody>
          <a:bodyPr/>
          <a:lstStyle/>
          <a:p>
            <a:r>
              <a:rPr lang="en-US" dirty="0"/>
              <a:t>Implicit </a:t>
            </a:r>
            <a:r>
              <a:rPr lang="en-US" dirty="0" err="1"/>
              <a:t>Usings</a:t>
            </a:r>
            <a:r>
              <a:rPr lang="en-US" dirty="0"/>
              <a:t> – Project Types</a:t>
            </a:r>
          </a:p>
        </p:txBody>
      </p:sp>
      <p:sp>
        <p:nvSpPr>
          <p:cNvPr id="3" name="TextBox 2">
            <a:extLst>
              <a:ext uri="{FF2B5EF4-FFF2-40B4-BE49-F238E27FC236}">
                <a16:creationId xmlns:a16="http://schemas.microsoft.com/office/drawing/2014/main" id="{4E24D1D1-48E2-CA4C-B768-5CABA9F0133F}"/>
              </a:ext>
            </a:extLst>
          </p:cNvPr>
          <p:cNvSpPr txBox="1"/>
          <p:nvPr/>
        </p:nvSpPr>
        <p:spPr>
          <a:xfrm>
            <a:off x="968188" y="2013228"/>
            <a:ext cx="10645588" cy="2831544"/>
          </a:xfrm>
          <a:prstGeom prst="rect">
            <a:avLst/>
          </a:prstGeom>
          <a:noFill/>
        </p:spPr>
        <p:txBody>
          <a:bodyPr wrap="square" rtlCol="0">
            <a:spAutoFit/>
          </a:bodyPr>
          <a:lstStyle/>
          <a:p>
            <a:pPr algn="ctr"/>
            <a:r>
              <a:rPr lang="en-US" sz="3200" dirty="0" err="1"/>
              <a:t>Microsoft.NET.Sdk</a:t>
            </a:r>
            <a:endParaRPr lang="en-US" sz="3200" dirty="0"/>
          </a:p>
          <a:p>
            <a:pPr algn="ctr"/>
            <a:r>
              <a:rPr lang="en-US" sz="3200" dirty="0" err="1"/>
              <a:t>Microsoft.NET.Sdk.Web</a:t>
            </a:r>
            <a:endParaRPr lang="en-US" sz="3200" dirty="0"/>
          </a:p>
          <a:p>
            <a:pPr algn="ctr"/>
            <a:r>
              <a:rPr lang="en-US" sz="3200" dirty="0" err="1"/>
              <a:t>Microsoft.NET.Sdk.Worker</a:t>
            </a:r>
            <a:endParaRPr lang="en-US" sz="3200" dirty="0"/>
          </a:p>
          <a:p>
            <a:pPr algn="ctr"/>
            <a:r>
              <a:rPr lang="en-US" sz="3200" dirty="0" err="1"/>
              <a:t>Microsoft.NET.Sdk.WindowsDesktop</a:t>
            </a:r>
            <a:r>
              <a:rPr lang="en-US" sz="3200" dirty="0"/>
              <a:t> (Windows Forms)</a:t>
            </a:r>
          </a:p>
          <a:p>
            <a:pPr algn="ctr"/>
            <a:r>
              <a:rPr lang="en-US" sz="3200" dirty="0" err="1"/>
              <a:t>Microsoft.NET.Sdk.WindowsDesktop</a:t>
            </a:r>
            <a:r>
              <a:rPr lang="en-US" sz="3200" dirty="0"/>
              <a:t> (WPF)</a:t>
            </a:r>
          </a:p>
          <a:p>
            <a:endParaRPr lang="en-US" dirty="0"/>
          </a:p>
        </p:txBody>
      </p:sp>
    </p:spTree>
    <p:extLst>
      <p:ext uri="{BB962C8B-B14F-4D97-AF65-F5344CB8AC3E}">
        <p14:creationId xmlns:p14="http://schemas.microsoft.com/office/powerpoint/2010/main" val="1497635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C55F-C350-6044-946E-1714ACC51CAF}"/>
              </a:ext>
            </a:extLst>
          </p:cNvPr>
          <p:cNvSpPr>
            <a:spLocks noGrp="1"/>
          </p:cNvSpPr>
          <p:nvPr>
            <p:ph type="title"/>
          </p:nvPr>
        </p:nvSpPr>
        <p:spPr/>
        <p:txBody>
          <a:bodyPr/>
          <a:lstStyle/>
          <a:p>
            <a:r>
              <a:rPr lang="en-US" dirty="0"/>
              <a:t>Implicit </a:t>
            </a:r>
            <a:r>
              <a:rPr lang="en-US" dirty="0" err="1"/>
              <a:t>Usings</a:t>
            </a:r>
            <a:r>
              <a:rPr lang="en-US" dirty="0"/>
              <a:t> – </a:t>
            </a:r>
            <a:r>
              <a:rPr lang="en-US" dirty="0" err="1"/>
              <a:t>Microsoft.NET.Sdk</a:t>
            </a:r>
            <a:endParaRPr lang="en-US" dirty="0"/>
          </a:p>
        </p:txBody>
      </p:sp>
      <p:sp>
        <p:nvSpPr>
          <p:cNvPr id="3" name="Content Placeholder 2">
            <a:extLst>
              <a:ext uri="{FF2B5EF4-FFF2-40B4-BE49-F238E27FC236}">
                <a16:creationId xmlns:a16="http://schemas.microsoft.com/office/drawing/2014/main" id="{6007E19C-D3ED-5443-836F-3FF709C8E10C}"/>
              </a:ext>
            </a:extLst>
          </p:cNvPr>
          <p:cNvSpPr>
            <a:spLocks noGrp="1"/>
          </p:cNvSpPr>
          <p:nvPr>
            <p:ph idx="1"/>
          </p:nvPr>
        </p:nvSpPr>
        <p:spPr/>
        <p:txBody>
          <a:bodyPr/>
          <a:lstStyle/>
          <a:p>
            <a:r>
              <a:rPr lang="en-US" dirty="0"/>
              <a:t>System</a:t>
            </a:r>
            <a:br>
              <a:rPr lang="en-US" dirty="0"/>
            </a:br>
            <a:r>
              <a:rPr lang="en-US" dirty="0"/>
              <a:t>System.Collections.Generic</a:t>
            </a:r>
            <a:br>
              <a:rPr lang="en-US" dirty="0"/>
            </a:br>
            <a:r>
              <a:rPr lang="en-US" dirty="0"/>
              <a:t>System.IO</a:t>
            </a:r>
            <a:br>
              <a:rPr lang="en-US" dirty="0"/>
            </a:br>
            <a:r>
              <a:rPr lang="en-US" dirty="0"/>
              <a:t>System.Linq</a:t>
            </a:r>
            <a:br>
              <a:rPr lang="en-US" dirty="0"/>
            </a:br>
            <a:r>
              <a:rPr lang="en-US" dirty="0"/>
              <a:t>System.Net.Http</a:t>
            </a:r>
            <a:br>
              <a:rPr lang="en-US" dirty="0"/>
            </a:br>
            <a:r>
              <a:rPr lang="en-US" dirty="0"/>
              <a:t>System.Threading</a:t>
            </a:r>
            <a:br>
              <a:rPr lang="en-US" dirty="0"/>
            </a:br>
            <a:r>
              <a:rPr lang="en-US" dirty="0"/>
              <a:t>System.Threading.Tasks</a:t>
            </a:r>
          </a:p>
        </p:txBody>
      </p:sp>
      <p:sp>
        <p:nvSpPr>
          <p:cNvPr id="4" name="Rectangle 3">
            <a:extLst>
              <a:ext uri="{FF2B5EF4-FFF2-40B4-BE49-F238E27FC236}">
                <a16:creationId xmlns:a16="http://schemas.microsoft.com/office/drawing/2014/main" id="{B593056B-2CA9-F941-BFCB-B091ED8FCACB}"/>
              </a:ext>
            </a:extLst>
          </p:cNvPr>
          <p:cNvSpPr/>
          <p:nvPr/>
        </p:nvSpPr>
        <p:spPr>
          <a:xfrm>
            <a:off x="4273417" y="5969655"/>
            <a:ext cx="3645165" cy="523220"/>
          </a:xfrm>
          <a:prstGeom prst="rect">
            <a:avLst/>
          </a:prstGeom>
        </p:spPr>
        <p:txBody>
          <a:bodyPr wrap="none">
            <a:spAutoFit/>
          </a:bodyPr>
          <a:lstStyle/>
          <a:p>
            <a:r>
              <a:rPr lang="en-US" sz="2800" dirty="0"/>
              <a:t>http://</a:t>
            </a:r>
            <a:r>
              <a:rPr lang="en-US" sz="2800" dirty="0" err="1"/>
              <a:t>jjg.me</a:t>
            </a:r>
            <a:r>
              <a:rPr lang="en-US" sz="2800" dirty="0"/>
              <a:t>/6_implicit</a:t>
            </a:r>
          </a:p>
        </p:txBody>
      </p:sp>
    </p:spTree>
    <p:extLst>
      <p:ext uri="{BB962C8B-B14F-4D97-AF65-F5344CB8AC3E}">
        <p14:creationId xmlns:p14="http://schemas.microsoft.com/office/powerpoint/2010/main" val="299841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C55F-C350-6044-946E-1714ACC51CAF}"/>
              </a:ext>
            </a:extLst>
          </p:cNvPr>
          <p:cNvSpPr>
            <a:spLocks noGrp="1"/>
          </p:cNvSpPr>
          <p:nvPr>
            <p:ph type="title"/>
          </p:nvPr>
        </p:nvSpPr>
        <p:spPr/>
        <p:txBody>
          <a:bodyPr/>
          <a:lstStyle/>
          <a:p>
            <a:r>
              <a:rPr lang="en-US" dirty="0"/>
              <a:t>Implicit </a:t>
            </a:r>
            <a:r>
              <a:rPr lang="en-US" dirty="0" err="1"/>
              <a:t>Usings</a:t>
            </a:r>
            <a:r>
              <a:rPr lang="en-US" dirty="0"/>
              <a:t> – </a:t>
            </a:r>
            <a:r>
              <a:rPr lang="en-US" dirty="0" err="1"/>
              <a:t>Microsoft.NET.Sdk.Web</a:t>
            </a:r>
            <a:endParaRPr lang="en-US" dirty="0"/>
          </a:p>
        </p:txBody>
      </p:sp>
      <p:sp>
        <p:nvSpPr>
          <p:cNvPr id="3" name="Content Placeholder 2">
            <a:extLst>
              <a:ext uri="{FF2B5EF4-FFF2-40B4-BE49-F238E27FC236}">
                <a16:creationId xmlns:a16="http://schemas.microsoft.com/office/drawing/2014/main" id="{6007E19C-D3ED-5443-836F-3FF709C8E10C}"/>
              </a:ext>
            </a:extLst>
          </p:cNvPr>
          <p:cNvSpPr>
            <a:spLocks noGrp="1"/>
          </p:cNvSpPr>
          <p:nvPr>
            <p:ph idx="1"/>
          </p:nvPr>
        </p:nvSpPr>
        <p:spPr/>
        <p:txBody>
          <a:bodyPr/>
          <a:lstStyle/>
          <a:p>
            <a:r>
              <a:rPr lang="en-US" dirty="0"/>
              <a:t>System.Net.Http.Json</a:t>
            </a:r>
            <a:br>
              <a:rPr lang="en-US" dirty="0"/>
            </a:br>
            <a:r>
              <a:rPr lang="en-US" dirty="0"/>
              <a:t>Microsoft.AspNetCore.Builder</a:t>
            </a:r>
            <a:br>
              <a:rPr lang="en-US" dirty="0"/>
            </a:br>
            <a:r>
              <a:rPr lang="en-US" dirty="0"/>
              <a:t>Microsoft.AspNetCore.Hosting</a:t>
            </a:r>
            <a:br>
              <a:rPr lang="en-US" dirty="0"/>
            </a:br>
            <a:r>
              <a:rPr lang="en-US" dirty="0"/>
              <a:t>Microsoft.AspNetCore.Http</a:t>
            </a:r>
            <a:br>
              <a:rPr lang="en-US" dirty="0"/>
            </a:br>
            <a:r>
              <a:rPr lang="en-US" dirty="0"/>
              <a:t>Microsoft.AspNetCore.Routing</a:t>
            </a:r>
            <a:br>
              <a:rPr lang="en-US" dirty="0"/>
            </a:br>
            <a:r>
              <a:rPr lang="en-US" dirty="0"/>
              <a:t>Microsoft.Extensions.Configuration</a:t>
            </a:r>
            <a:br>
              <a:rPr lang="en-US" dirty="0"/>
            </a:br>
            <a:r>
              <a:rPr lang="en-US" dirty="0"/>
              <a:t>Microsoft.Extensions.DependencyInjection</a:t>
            </a:r>
            <a:br>
              <a:rPr lang="en-US" dirty="0"/>
            </a:br>
            <a:r>
              <a:rPr lang="en-US" dirty="0"/>
              <a:t>Microsoft.Extensions.Hosting</a:t>
            </a:r>
            <a:br>
              <a:rPr lang="en-US" dirty="0"/>
            </a:br>
            <a:r>
              <a:rPr lang="en-US" dirty="0"/>
              <a:t>Microsoft.Extensions.Logging</a:t>
            </a:r>
          </a:p>
        </p:txBody>
      </p:sp>
      <p:sp>
        <p:nvSpPr>
          <p:cNvPr id="4" name="Rectangle 3">
            <a:extLst>
              <a:ext uri="{FF2B5EF4-FFF2-40B4-BE49-F238E27FC236}">
                <a16:creationId xmlns:a16="http://schemas.microsoft.com/office/drawing/2014/main" id="{B593056B-2CA9-F941-BFCB-B091ED8FCACB}"/>
              </a:ext>
            </a:extLst>
          </p:cNvPr>
          <p:cNvSpPr/>
          <p:nvPr/>
        </p:nvSpPr>
        <p:spPr>
          <a:xfrm>
            <a:off x="4273417" y="5969655"/>
            <a:ext cx="3645165" cy="523220"/>
          </a:xfrm>
          <a:prstGeom prst="rect">
            <a:avLst/>
          </a:prstGeom>
        </p:spPr>
        <p:txBody>
          <a:bodyPr wrap="none">
            <a:spAutoFit/>
          </a:bodyPr>
          <a:lstStyle/>
          <a:p>
            <a:r>
              <a:rPr lang="en-US" sz="2800" dirty="0"/>
              <a:t>http://</a:t>
            </a:r>
            <a:r>
              <a:rPr lang="en-US" sz="2800" dirty="0" err="1"/>
              <a:t>jjg.me</a:t>
            </a:r>
            <a:r>
              <a:rPr lang="en-US" sz="2800" dirty="0"/>
              <a:t>/6_implicit</a:t>
            </a:r>
          </a:p>
        </p:txBody>
      </p:sp>
    </p:spTree>
    <p:extLst>
      <p:ext uri="{BB962C8B-B14F-4D97-AF65-F5344CB8AC3E}">
        <p14:creationId xmlns:p14="http://schemas.microsoft.com/office/powerpoint/2010/main" val="4251040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C55F-C350-6044-946E-1714ACC51CAF}"/>
              </a:ext>
            </a:extLst>
          </p:cNvPr>
          <p:cNvSpPr>
            <a:spLocks noGrp="1"/>
          </p:cNvSpPr>
          <p:nvPr>
            <p:ph type="title"/>
          </p:nvPr>
        </p:nvSpPr>
        <p:spPr/>
        <p:txBody>
          <a:bodyPr/>
          <a:lstStyle/>
          <a:p>
            <a:r>
              <a:rPr lang="en-US" dirty="0"/>
              <a:t>Implicit </a:t>
            </a:r>
            <a:r>
              <a:rPr lang="en-US" dirty="0" err="1"/>
              <a:t>Usings</a:t>
            </a:r>
            <a:r>
              <a:rPr lang="en-US" dirty="0"/>
              <a:t> – </a:t>
            </a:r>
            <a:r>
              <a:rPr lang="en-US" dirty="0" err="1"/>
              <a:t>Microsoft.NET.Worker</a:t>
            </a:r>
            <a:endParaRPr lang="en-US" dirty="0"/>
          </a:p>
        </p:txBody>
      </p:sp>
      <p:sp>
        <p:nvSpPr>
          <p:cNvPr id="3" name="Content Placeholder 2">
            <a:extLst>
              <a:ext uri="{FF2B5EF4-FFF2-40B4-BE49-F238E27FC236}">
                <a16:creationId xmlns:a16="http://schemas.microsoft.com/office/drawing/2014/main" id="{6007E19C-D3ED-5443-836F-3FF709C8E10C}"/>
              </a:ext>
            </a:extLst>
          </p:cNvPr>
          <p:cNvSpPr>
            <a:spLocks noGrp="1"/>
          </p:cNvSpPr>
          <p:nvPr>
            <p:ph idx="1"/>
          </p:nvPr>
        </p:nvSpPr>
        <p:spPr/>
        <p:txBody>
          <a:bodyPr/>
          <a:lstStyle/>
          <a:p>
            <a:r>
              <a:rPr lang="en-US" dirty="0"/>
              <a:t>Microsoft.Extensions.Configuration</a:t>
            </a:r>
            <a:br>
              <a:rPr lang="en-US" dirty="0"/>
            </a:br>
            <a:r>
              <a:rPr lang="en-US" dirty="0"/>
              <a:t>Microsoft.Extensions.DependencyInjection</a:t>
            </a:r>
            <a:br>
              <a:rPr lang="en-US" dirty="0"/>
            </a:br>
            <a:r>
              <a:rPr lang="en-US" dirty="0"/>
              <a:t>Microsoft.Extensions.Hosting</a:t>
            </a:r>
            <a:br>
              <a:rPr lang="en-US" dirty="0"/>
            </a:br>
            <a:r>
              <a:rPr lang="en-US" dirty="0"/>
              <a:t>Microsoft.Extensions.Logging</a:t>
            </a:r>
          </a:p>
        </p:txBody>
      </p:sp>
      <p:sp>
        <p:nvSpPr>
          <p:cNvPr id="4" name="Rectangle 3">
            <a:extLst>
              <a:ext uri="{FF2B5EF4-FFF2-40B4-BE49-F238E27FC236}">
                <a16:creationId xmlns:a16="http://schemas.microsoft.com/office/drawing/2014/main" id="{B593056B-2CA9-F941-BFCB-B091ED8FCACB}"/>
              </a:ext>
            </a:extLst>
          </p:cNvPr>
          <p:cNvSpPr/>
          <p:nvPr/>
        </p:nvSpPr>
        <p:spPr>
          <a:xfrm>
            <a:off x="4273417" y="5969655"/>
            <a:ext cx="3645165" cy="523220"/>
          </a:xfrm>
          <a:prstGeom prst="rect">
            <a:avLst/>
          </a:prstGeom>
        </p:spPr>
        <p:txBody>
          <a:bodyPr wrap="none">
            <a:spAutoFit/>
          </a:bodyPr>
          <a:lstStyle/>
          <a:p>
            <a:r>
              <a:rPr lang="en-US" sz="2800" dirty="0"/>
              <a:t>http://</a:t>
            </a:r>
            <a:r>
              <a:rPr lang="en-US" sz="2800" dirty="0" err="1"/>
              <a:t>jjg.me</a:t>
            </a:r>
            <a:r>
              <a:rPr lang="en-US" sz="2800" dirty="0"/>
              <a:t>/6_implicit</a:t>
            </a:r>
          </a:p>
        </p:txBody>
      </p:sp>
    </p:spTree>
    <p:extLst>
      <p:ext uri="{BB962C8B-B14F-4D97-AF65-F5344CB8AC3E}">
        <p14:creationId xmlns:p14="http://schemas.microsoft.com/office/powerpoint/2010/main" val="517277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C55F-C350-6044-946E-1714ACC51CAF}"/>
              </a:ext>
            </a:extLst>
          </p:cNvPr>
          <p:cNvSpPr>
            <a:spLocks noGrp="1"/>
          </p:cNvSpPr>
          <p:nvPr>
            <p:ph type="title"/>
          </p:nvPr>
        </p:nvSpPr>
        <p:spPr/>
        <p:txBody>
          <a:bodyPr/>
          <a:lstStyle/>
          <a:p>
            <a:r>
              <a:rPr lang="en-US" dirty="0"/>
              <a:t>Implicit </a:t>
            </a:r>
            <a:r>
              <a:rPr lang="en-US" dirty="0" err="1"/>
              <a:t>Usings</a:t>
            </a:r>
            <a:r>
              <a:rPr lang="en-US" dirty="0"/>
              <a:t> – </a:t>
            </a:r>
            <a:r>
              <a:rPr lang="en-US" dirty="0" err="1"/>
              <a:t>Microsoft.NET.WindowsDesktop</a:t>
            </a:r>
            <a:endParaRPr lang="en-US" dirty="0"/>
          </a:p>
        </p:txBody>
      </p:sp>
      <p:sp>
        <p:nvSpPr>
          <p:cNvPr id="3" name="Content Placeholder 2">
            <a:extLst>
              <a:ext uri="{FF2B5EF4-FFF2-40B4-BE49-F238E27FC236}">
                <a16:creationId xmlns:a16="http://schemas.microsoft.com/office/drawing/2014/main" id="{6007E19C-D3ED-5443-836F-3FF709C8E10C}"/>
              </a:ext>
            </a:extLst>
          </p:cNvPr>
          <p:cNvSpPr>
            <a:spLocks noGrp="1"/>
          </p:cNvSpPr>
          <p:nvPr>
            <p:ph idx="1"/>
          </p:nvPr>
        </p:nvSpPr>
        <p:spPr>
          <a:xfrm>
            <a:off x="838200" y="1092200"/>
            <a:ext cx="10515600" cy="523221"/>
          </a:xfrm>
        </p:spPr>
        <p:txBody>
          <a:bodyPr>
            <a:normAutofit fontScale="92500" lnSpcReduction="10000"/>
          </a:bodyPr>
          <a:lstStyle/>
          <a:p>
            <a:r>
              <a:rPr lang="en-US" sz="3600" dirty="0"/>
              <a:t>Windows Forms</a:t>
            </a:r>
          </a:p>
        </p:txBody>
      </p:sp>
      <p:sp>
        <p:nvSpPr>
          <p:cNvPr id="4" name="Rectangle 3">
            <a:extLst>
              <a:ext uri="{FF2B5EF4-FFF2-40B4-BE49-F238E27FC236}">
                <a16:creationId xmlns:a16="http://schemas.microsoft.com/office/drawing/2014/main" id="{B593056B-2CA9-F941-BFCB-B091ED8FCACB}"/>
              </a:ext>
            </a:extLst>
          </p:cNvPr>
          <p:cNvSpPr/>
          <p:nvPr/>
        </p:nvSpPr>
        <p:spPr>
          <a:xfrm>
            <a:off x="4273417" y="5969655"/>
            <a:ext cx="3645165" cy="523220"/>
          </a:xfrm>
          <a:prstGeom prst="rect">
            <a:avLst/>
          </a:prstGeom>
        </p:spPr>
        <p:txBody>
          <a:bodyPr wrap="none">
            <a:spAutoFit/>
          </a:bodyPr>
          <a:lstStyle/>
          <a:p>
            <a:r>
              <a:rPr lang="en-US" sz="2800" dirty="0"/>
              <a:t>http://</a:t>
            </a:r>
            <a:r>
              <a:rPr lang="en-US" sz="2800" dirty="0" err="1"/>
              <a:t>jjg.me</a:t>
            </a:r>
            <a:r>
              <a:rPr lang="en-US" sz="2800" dirty="0"/>
              <a:t>/6_implicit</a:t>
            </a:r>
          </a:p>
        </p:txBody>
      </p:sp>
      <p:sp>
        <p:nvSpPr>
          <p:cNvPr id="5" name="TextBox 4">
            <a:extLst>
              <a:ext uri="{FF2B5EF4-FFF2-40B4-BE49-F238E27FC236}">
                <a16:creationId xmlns:a16="http://schemas.microsoft.com/office/drawing/2014/main" id="{4DF39DBE-34CA-0244-8ABB-749AC8A3DADC}"/>
              </a:ext>
            </a:extLst>
          </p:cNvPr>
          <p:cNvSpPr txBox="1"/>
          <p:nvPr/>
        </p:nvSpPr>
        <p:spPr>
          <a:xfrm>
            <a:off x="838200" y="1615421"/>
            <a:ext cx="10515599" cy="1384995"/>
          </a:xfrm>
          <a:prstGeom prst="rect">
            <a:avLst/>
          </a:prstGeom>
          <a:noFill/>
        </p:spPr>
        <p:txBody>
          <a:bodyPr wrap="square" rtlCol="0">
            <a:spAutoFit/>
          </a:bodyPr>
          <a:lstStyle/>
          <a:p>
            <a:pPr algn="ctr"/>
            <a:r>
              <a:rPr lang="en-US" sz="2800" dirty="0" err="1"/>
              <a:t>Microsoft.NET.Sdk</a:t>
            </a:r>
            <a:r>
              <a:rPr lang="en-US" sz="2800" dirty="0"/>
              <a:t> namespaces</a:t>
            </a:r>
            <a:br>
              <a:rPr lang="en-US" sz="2800" dirty="0"/>
            </a:br>
            <a:r>
              <a:rPr lang="en-US" sz="2800" dirty="0"/>
              <a:t>System.Drawing</a:t>
            </a:r>
            <a:br>
              <a:rPr lang="en-US" sz="2800" dirty="0"/>
            </a:br>
            <a:r>
              <a:rPr lang="en-US" sz="2800" dirty="0"/>
              <a:t>System.Windows.Forms</a:t>
            </a:r>
          </a:p>
        </p:txBody>
      </p:sp>
      <p:sp>
        <p:nvSpPr>
          <p:cNvPr id="6" name="Content Placeholder 2">
            <a:extLst>
              <a:ext uri="{FF2B5EF4-FFF2-40B4-BE49-F238E27FC236}">
                <a16:creationId xmlns:a16="http://schemas.microsoft.com/office/drawing/2014/main" id="{F4BFAB4F-7A9A-FF4F-9DCB-736038ECD231}"/>
              </a:ext>
            </a:extLst>
          </p:cNvPr>
          <p:cNvSpPr txBox="1">
            <a:spLocks/>
          </p:cNvSpPr>
          <p:nvPr/>
        </p:nvSpPr>
        <p:spPr>
          <a:xfrm>
            <a:off x="963706" y="3429000"/>
            <a:ext cx="10515600" cy="523221"/>
          </a:xfrm>
          <a:prstGeom prst="rect">
            <a:avLst/>
          </a:prstGeom>
        </p:spPr>
        <p:txBody>
          <a:bodyPr vert="horz" lIns="91440" tIns="45720" rIns="91440" bIns="45720" rtlCol="0" anchor="ctr" anchorCtr="1">
            <a:normAutofit fontScale="92500" lnSpcReduction="10000"/>
          </a:bodyPr>
          <a:lstStyle>
            <a:lvl1pPr marL="0" indent="0" algn="ctr" defTabSz="914400" rtl="0" eaLnBrk="1" latinLnBrk="0" hangingPunct="1">
              <a:lnSpc>
                <a:spcPct val="90000"/>
              </a:lnSpc>
              <a:spcBef>
                <a:spcPts val="1000"/>
              </a:spcBef>
              <a:buFontTx/>
              <a:buNone/>
              <a:defRPr sz="2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Tx/>
              <a:buNone/>
              <a:defRPr sz="24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Tx/>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t>WPF</a:t>
            </a:r>
            <a:endParaRPr lang="en-US" dirty="0"/>
          </a:p>
        </p:txBody>
      </p:sp>
      <p:sp>
        <p:nvSpPr>
          <p:cNvPr id="7" name="TextBox 6">
            <a:extLst>
              <a:ext uri="{FF2B5EF4-FFF2-40B4-BE49-F238E27FC236}">
                <a16:creationId xmlns:a16="http://schemas.microsoft.com/office/drawing/2014/main" id="{AEDD29C7-196F-8149-BDD7-ED52DD5225BF}"/>
              </a:ext>
            </a:extLst>
          </p:cNvPr>
          <p:cNvSpPr txBox="1"/>
          <p:nvPr/>
        </p:nvSpPr>
        <p:spPr>
          <a:xfrm>
            <a:off x="963706" y="3952221"/>
            <a:ext cx="10515599" cy="1384995"/>
          </a:xfrm>
          <a:prstGeom prst="rect">
            <a:avLst/>
          </a:prstGeom>
          <a:noFill/>
        </p:spPr>
        <p:txBody>
          <a:bodyPr wrap="square" rtlCol="0">
            <a:spAutoFit/>
          </a:bodyPr>
          <a:lstStyle/>
          <a:p>
            <a:pPr algn="ctr"/>
            <a:r>
              <a:rPr lang="en-US" sz="2800" dirty="0" err="1"/>
              <a:t>Microsoft.NET.Sdk</a:t>
            </a:r>
            <a:r>
              <a:rPr lang="en-US" sz="2800" dirty="0"/>
              <a:t> namespaces</a:t>
            </a:r>
            <a:br>
              <a:rPr lang="en-US" sz="2800" dirty="0"/>
            </a:br>
            <a:r>
              <a:rPr lang="en-US" sz="2800" dirty="0"/>
              <a:t>Removed System.IO</a:t>
            </a:r>
            <a:br>
              <a:rPr lang="en-US" sz="2800" dirty="0"/>
            </a:br>
            <a:r>
              <a:rPr lang="en-US" sz="2800" dirty="0"/>
              <a:t>Removed System.Net.Http</a:t>
            </a:r>
          </a:p>
        </p:txBody>
      </p:sp>
    </p:spTree>
    <p:extLst>
      <p:ext uri="{BB962C8B-B14F-4D97-AF65-F5344CB8AC3E}">
        <p14:creationId xmlns:p14="http://schemas.microsoft.com/office/powerpoint/2010/main" val="1882219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le Scoped Namespaces">
            <a:extLst>
              <a:ext uri="{FF2B5EF4-FFF2-40B4-BE49-F238E27FC236}">
                <a16:creationId xmlns:a16="http://schemas.microsoft.com/office/drawing/2014/main" id="{62B4BBFB-9A22-4207-A7BB-C040E64CA26E}"/>
              </a:ext>
            </a:extLst>
          </p:cNvPr>
          <p:cNvSpPr>
            <a:spLocks noGrp="1"/>
          </p:cNvSpPr>
          <p:nvPr>
            <p:ph type="title"/>
          </p:nvPr>
        </p:nvSpPr>
        <p:spPr/>
        <p:txBody>
          <a:bodyPr/>
          <a:lstStyle/>
          <a:p>
            <a:r>
              <a:rPr lang="en-US" dirty="0"/>
              <a:t>File Scoped Namespaces</a:t>
            </a:r>
          </a:p>
        </p:txBody>
      </p:sp>
      <p:pic>
        <p:nvPicPr>
          <p:cNvPr id="4" name="Picture 3" descr="Text&#10;&#10;Description automatically generated">
            <a:extLst>
              <a:ext uri="{FF2B5EF4-FFF2-40B4-BE49-F238E27FC236}">
                <a16:creationId xmlns:a16="http://schemas.microsoft.com/office/drawing/2014/main" id="{0B719653-8925-47EE-B758-68489960C008}"/>
              </a:ext>
            </a:extLst>
          </p:cNvPr>
          <p:cNvPicPr>
            <a:picLocks noChangeAspect="1"/>
          </p:cNvPicPr>
          <p:nvPr/>
        </p:nvPicPr>
        <p:blipFill>
          <a:blip r:embed="rId3"/>
          <a:stretch>
            <a:fillRect/>
          </a:stretch>
        </p:blipFill>
        <p:spPr>
          <a:xfrm>
            <a:off x="1815272" y="1659825"/>
            <a:ext cx="8561456" cy="3538349"/>
          </a:xfrm>
          <a:prstGeom prst="rect">
            <a:avLst/>
          </a:prstGeom>
        </p:spPr>
      </p:pic>
    </p:spTree>
    <p:extLst>
      <p:ext uri="{BB962C8B-B14F-4D97-AF65-F5344CB8AC3E}">
        <p14:creationId xmlns:p14="http://schemas.microsoft.com/office/powerpoint/2010/main" val="1454965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4E99-E4BB-4BB9-A1A7-29DEA90BDC15}"/>
              </a:ext>
            </a:extLst>
          </p:cNvPr>
          <p:cNvSpPr>
            <a:spLocks noGrp="1"/>
          </p:cNvSpPr>
          <p:nvPr>
            <p:ph type="title"/>
          </p:nvPr>
        </p:nvSpPr>
        <p:spPr/>
        <p:txBody>
          <a:bodyPr/>
          <a:lstStyle/>
          <a:p>
            <a:r>
              <a:rPr lang="en-US" dirty="0"/>
              <a:t>Lambda Improvements</a:t>
            </a:r>
          </a:p>
        </p:txBody>
      </p:sp>
      <p:pic>
        <p:nvPicPr>
          <p:cNvPr id="5" name="Content Placeholder 4" descr="Graphical user interface, text&#10;&#10;Description automatically generated">
            <a:extLst>
              <a:ext uri="{FF2B5EF4-FFF2-40B4-BE49-F238E27FC236}">
                <a16:creationId xmlns:a16="http://schemas.microsoft.com/office/drawing/2014/main" id="{80055B19-7F29-4B3F-B673-2942A11B562E}"/>
              </a:ext>
            </a:extLst>
          </p:cNvPr>
          <p:cNvPicPr>
            <a:picLocks noGrp="1" noChangeAspect="1"/>
          </p:cNvPicPr>
          <p:nvPr>
            <p:ph idx="1"/>
          </p:nvPr>
        </p:nvPicPr>
        <p:blipFill>
          <a:blip r:embed="rId3"/>
          <a:stretch>
            <a:fillRect/>
          </a:stretch>
        </p:blipFill>
        <p:spPr>
          <a:xfrm>
            <a:off x="1294984" y="2887757"/>
            <a:ext cx="9602032" cy="1493649"/>
          </a:xfrm>
        </p:spPr>
      </p:pic>
    </p:spTree>
    <p:extLst>
      <p:ext uri="{BB962C8B-B14F-4D97-AF65-F5344CB8AC3E}">
        <p14:creationId xmlns:p14="http://schemas.microsoft.com/office/powerpoint/2010/main" val="634980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4E99-E4BB-4BB9-A1A7-29DEA90BDC15}"/>
              </a:ext>
            </a:extLst>
          </p:cNvPr>
          <p:cNvSpPr>
            <a:spLocks noGrp="1"/>
          </p:cNvSpPr>
          <p:nvPr>
            <p:ph type="title"/>
          </p:nvPr>
        </p:nvSpPr>
        <p:spPr/>
        <p:txBody>
          <a:bodyPr/>
          <a:lstStyle/>
          <a:p>
            <a:r>
              <a:rPr lang="en-US" dirty="0"/>
              <a:t>Lambda Improvements</a:t>
            </a:r>
          </a:p>
        </p:txBody>
      </p:sp>
      <p:pic>
        <p:nvPicPr>
          <p:cNvPr id="5" name="Content Placeholder 4">
            <a:extLst>
              <a:ext uri="{FF2B5EF4-FFF2-40B4-BE49-F238E27FC236}">
                <a16:creationId xmlns:a16="http://schemas.microsoft.com/office/drawing/2014/main" id="{51A096B6-3B1D-48CC-82D4-675B0CCF0AC0}"/>
              </a:ext>
            </a:extLst>
          </p:cNvPr>
          <p:cNvPicPr>
            <a:picLocks noGrp="1" noChangeAspect="1"/>
          </p:cNvPicPr>
          <p:nvPr>
            <p:ph idx="1"/>
          </p:nvPr>
        </p:nvPicPr>
        <p:blipFill>
          <a:blip r:embed="rId3"/>
          <a:stretch>
            <a:fillRect/>
          </a:stretch>
        </p:blipFill>
        <p:spPr>
          <a:xfrm>
            <a:off x="1908447" y="2525775"/>
            <a:ext cx="8375106" cy="2217612"/>
          </a:xfrm>
        </p:spPr>
      </p:pic>
      <p:pic>
        <p:nvPicPr>
          <p:cNvPr id="7" name="Picture 6" descr="Graphical user interface, text&#10;&#10;Description automatically generated">
            <a:extLst>
              <a:ext uri="{FF2B5EF4-FFF2-40B4-BE49-F238E27FC236}">
                <a16:creationId xmlns:a16="http://schemas.microsoft.com/office/drawing/2014/main" id="{F0B0CBA4-FE9A-4B7D-975F-B187F5A52EC7}"/>
              </a:ext>
            </a:extLst>
          </p:cNvPr>
          <p:cNvPicPr>
            <a:picLocks noChangeAspect="1"/>
          </p:cNvPicPr>
          <p:nvPr/>
        </p:nvPicPr>
        <p:blipFill>
          <a:blip r:embed="rId4"/>
          <a:stretch>
            <a:fillRect/>
          </a:stretch>
        </p:blipFill>
        <p:spPr>
          <a:xfrm>
            <a:off x="2628599" y="2861261"/>
            <a:ext cx="6934801" cy="1135478"/>
          </a:xfrm>
          <a:prstGeom prst="rect">
            <a:avLst/>
          </a:prstGeom>
        </p:spPr>
      </p:pic>
    </p:spTree>
    <p:extLst>
      <p:ext uri="{BB962C8B-B14F-4D97-AF65-F5344CB8AC3E}">
        <p14:creationId xmlns:p14="http://schemas.microsoft.com/office/powerpoint/2010/main" val="3638193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38200" y="365125"/>
            <a:ext cx="10515600" cy="727075"/>
          </a:xfrm>
        </p:spPr>
        <p:txBody>
          <a:bodyPr>
            <a:normAutofit/>
          </a:bodyPr>
          <a:lstStyle/>
          <a:p>
            <a:r>
              <a:rPr lang="en-US" dirty="0"/>
              <a:t>About Joe Guadagno</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nvPr>
        </p:nvGraphicFramePr>
        <p:xfrm>
          <a:off x="842961" y="1092200"/>
          <a:ext cx="105156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2" descr="SmartArt graphic">
            <a:extLst>
              <a:ext uri="{FF2B5EF4-FFF2-40B4-BE49-F238E27FC236}">
                <a16:creationId xmlns:a16="http://schemas.microsoft.com/office/drawing/2014/main" id="{73E8ABC4-B693-45AE-8340-E2899B73D16E}"/>
              </a:ext>
            </a:extLst>
          </p:cNvPr>
          <p:cNvGraphicFramePr>
            <a:graphicFrameLocks/>
          </p:cNvGraphicFramePr>
          <p:nvPr>
            <p:extLst>
              <p:ext uri="{D42A27DB-BD31-4B8C-83A1-F6EECF244321}">
                <p14:modId xmlns:p14="http://schemas.microsoft.com/office/powerpoint/2010/main" val="3056105787"/>
              </p:ext>
            </p:extLst>
          </p:nvPr>
        </p:nvGraphicFramePr>
        <p:xfrm>
          <a:off x="842961" y="3767668"/>
          <a:ext cx="10515600" cy="2514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3243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5C81-3496-4F57-9414-BEE6EF078E8B}"/>
              </a:ext>
            </a:extLst>
          </p:cNvPr>
          <p:cNvSpPr>
            <a:spLocks noGrp="1"/>
          </p:cNvSpPr>
          <p:nvPr>
            <p:ph type="title"/>
          </p:nvPr>
        </p:nvSpPr>
        <p:spPr/>
        <p:txBody>
          <a:bodyPr/>
          <a:lstStyle/>
          <a:p>
            <a:r>
              <a:rPr lang="en-US" dirty="0"/>
              <a:t>Other Improvements</a:t>
            </a:r>
          </a:p>
        </p:txBody>
      </p:sp>
      <p:sp>
        <p:nvSpPr>
          <p:cNvPr id="3" name="Content Placeholder 2">
            <a:extLst>
              <a:ext uri="{FF2B5EF4-FFF2-40B4-BE49-F238E27FC236}">
                <a16:creationId xmlns:a16="http://schemas.microsoft.com/office/drawing/2014/main" id="{3E0C88A7-A1CE-4A37-BB61-9C1C5A8DA0C4}"/>
              </a:ext>
            </a:extLst>
          </p:cNvPr>
          <p:cNvSpPr>
            <a:spLocks noGrp="1"/>
          </p:cNvSpPr>
          <p:nvPr>
            <p:ph idx="1"/>
          </p:nvPr>
        </p:nvSpPr>
        <p:spPr/>
        <p:txBody>
          <a:bodyPr/>
          <a:lstStyle/>
          <a:p>
            <a:r>
              <a:rPr lang="en-US" sz="3600" dirty="0"/>
              <a:t>Improvements to struct</a:t>
            </a:r>
          </a:p>
          <a:p>
            <a:r>
              <a:rPr lang="en-US" sz="3600" dirty="0"/>
              <a:t>Interpolated string improvements</a:t>
            </a:r>
          </a:p>
          <a:p>
            <a:r>
              <a:rPr lang="en-US" sz="3600" dirty="0"/>
              <a:t>More at:</a:t>
            </a:r>
          </a:p>
          <a:p>
            <a:r>
              <a:rPr lang="en-US" sz="3600" dirty="0"/>
              <a:t>https://jjg.me/6_c10</a:t>
            </a:r>
          </a:p>
          <a:p>
            <a:endParaRPr lang="en-US" dirty="0"/>
          </a:p>
          <a:p>
            <a:endParaRPr lang="en-US" dirty="0"/>
          </a:p>
        </p:txBody>
      </p:sp>
    </p:spTree>
    <p:extLst>
      <p:ext uri="{BB962C8B-B14F-4D97-AF65-F5344CB8AC3E}">
        <p14:creationId xmlns:p14="http://schemas.microsoft.com/office/powerpoint/2010/main" val="1014942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19DD5-8C9D-4A95-884A-4129F0DC5D4B}"/>
              </a:ext>
            </a:extLst>
          </p:cNvPr>
          <p:cNvSpPr>
            <a:spLocks noGrp="1"/>
          </p:cNvSpPr>
          <p:nvPr>
            <p:ph type="title"/>
          </p:nvPr>
        </p:nvSpPr>
        <p:spPr/>
        <p:txBody>
          <a:bodyPr/>
          <a:lstStyle/>
          <a:p>
            <a:r>
              <a:rPr lang="en-US" dirty="0"/>
              <a:t>ASP.NET</a:t>
            </a:r>
          </a:p>
        </p:txBody>
      </p:sp>
      <p:sp>
        <p:nvSpPr>
          <p:cNvPr id="5" name="Text Placeholder 4">
            <a:extLst>
              <a:ext uri="{FF2B5EF4-FFF2-40B4-BE49-F238E27FC236}">
                <a16:creationId xmlns:a16="http://schemas.microsoft.com/office/drawing/2014/main" id="{9BEEF1ED-C905-4BA0-8075-B9803E0CB197}"/>
              </a:ext>
            </a:extLst>
          </p:cNvPr>
          <p:cNvSpPr>
            <a:spLocks noGrp="1"/>
          </p:cNvSpPr>
          <p:nvPr>
            <p:ph type="body" idx="1"/>
          </p:nvPr>
        </p:nvSpPr>
        <p:spPr/>
        <p:txBody>
          <a:bodyPr/>
          <a:lstStyle/>
          <a:p>
            <a:r>
              <a:rPr lang="en-US" dirty="0"/>
              <a:t>What’s New!</a:t>
            </a:r>
          </a:p>
        </p:txBody>
      </p:sp>
    </p:spTree>
    <p:extLst>
      <p:ext uri="{BB962C8B-B14F-4D97-AF65-F5344CB8AC3E}">
        <p14:creationId xmlns:p14="http://schemas.microsoft.com/office/powerpoint/2010/main" val="211175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B028-AC28-45E0-8570-1D2620BE6203}"/>
              </a:ext>
            </a:extLst>
          </p:cNvPr>
          <p:cNvSpPr>
            <a:spLocks noGrp="1"/>
          </p:cNvSpPr>
          <p:nvPr>
            <p:ph type="title"/>
          </p:nvPr>
        </p:nvSpPr>
        <p:spPr/>
        <p:txBody>
          <a:bodyPr/>
          <a:lstStyle/>
          <a:p>
            <a:r>
              <a:rPr lang="en-US" dirty="0"/>
              <a:t>Minimal APIs</a:t>
            </a:r>
          </a:p>
        </p:txBody>
      </p:sp>
      <p:pic>
        <p:nvPicPr>
          <p:cNvPr id="5" name="Content Placeholder 4" descr="ASP.NET Minimal API example">
            <a:extLst>
              <a:ext uri="{FF2B5EF4-FFF2-40B4-BE49-F238E27FC236}">
                <a16:creationId xmlns:a16="http://schemas.microsoft.com/office/drawing/2014/main" id="{E1E78E9F-1037-44E1-BA67-7A1802146831}"/>
              </a:ext>
            </a:extLst>
          </p:cNvPr>
          <p:cNvPicPr>
            <a:picLocks noGrp="1" noChangeAspect="1"/>
          </p:cNvPicPr>
          <p:nvPr>
            <p:ph idx="1"/>
          </p:nvPr>
        </p:nvPicPr>
        <p:blipFill>
          <a:blip r:embed="rId3"/>
          <a:stretch>
            <a:fillRect/>
          </a:stretch>
        </p:blipFill>
        <p:spPr>
          <a:xfrm>
            <a:off x="1634103" y="2529585"/>
            <a:ext cx="8923793" cy="2209992"/>
          </a:xfrm>
        </p:spPr>
      </p:pic>
      <p:sp>
        <p:nvSpPr>
          <p:cNvPr id="6" name="TextBox 5">
            <a:extLst>
              <a:ext uri="{FF2B5EF4-FFF2-40B4-BE49-F238E27FC236}">
                <a16:creationId xmlns:a16="http://schemas.microsoft.com/office/drawing/2014/main" id="{08E58957-C3B3-4239-B27A-82977DE8E2F6}"/>
              </a:ext>
            </a:extLst>
          </p:cNvPr>
          <p:cNvSpPr txBox="1"/>
          <p:nvPr/>
        </p:nvSpPr>
        <p:spPr>
          <a:xfrm>
            <a:off x="4128954" y="5969655"/>
            <a:ext cx="3934090" cy="523220"/>
          </a:xfrm>
          <a:prstGeom prst="rect">
            <a:avLst/>
          </a:prstGeom>
          <a:noFill/>
        </p:spPr>
        <p:txBody>
          <a:bodyPr wrap="none" rtlCol="0">
            <a:spAutoFit/>
          </a:bodyPr>
          <a:lstStyle/>
          <a:p>
            <a:r>
              <a:rPr lang="en-US" sz="2800" dirty="0"/>
              <a:t>http://jjg.me/6_minapi</a:t>
            </a:r>
          </a:p>
        </p:txBody>
      </p:sp>
    </p:spTree>
    <p:extLst>
      <p:ext uri="{BB962C8B-B14F-4D97-AF65-F5344CB8AC3E}">
        <p14:creationId xmlns:p14="http://schemas.microsoft.com/office/powerpoint/2010/main" val="2657341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193C-924A-4085-B8BE-E454E209906C}"/>
              </a:ext>
            </a:extLst>
          </p:cNvPr>
          <p:cNvSpPr>
            <a:spLocks noGrp="1"/>
          </p:cNvSpPr>
          <p:nvPr>
            <p:ph type="title"/>
          </p:nvPr>
        </p:nvSpPr>
        <p:spPr/>
        <p:txBody>
          <a:bodyPr/>
          <a:lstStyle/>
          <a:p>
            <a:r>
              <a:rPr lang="en-US" dirty="0"/>
              <a:t>Other Improvements</a:t>
            </a:r>
          </a:p>
        </p:txBody>
      </p:sp>
      <p:sp>
        <p:nvSpPr>
          <p:cNvPr id="3" name="Content Placeholder 2">
            <a:extLst>
              <a:ext uri="{FF2B5EF4-FFF2-40B4-BE49-F238E27FC236}">
                <a16:creationId xmlns:a16="http://schemas.microsoft.com/office/drawing/2014/main" id="{F7728831-7E3D-4614-AF41-A9F2AA1A748F}"/>
              </a:ext>
            </a:extLst>
          </p:cNvPr>
          <p:cNvSpPr>
            <a:spLocks noGrp="1"/>
          </p:cNvSpPr>
          <p:nvPr>
            <p:ph idx="1"/>
          </p:nvPr>
        </p:nvSpPr>
        <p:spPr/>
        <p:txBody>
          <a:bodyPr>
            <a:normAutofit/>
          </a:bodyPr>
          <a:lstStyle/>
          <a:p>
            <a:r>
              <a:rPr lang="en-US" sz="3600" dirty="0" err="1"/>
              <a:t>SignalR</a:t>
            </a:r>
            <a:r>
              <a:rPr lang="en-US" sz="3600" dirty="0"/>
              <a:t> Improvements</a:t>
            </a:r>
          </a:p>
          <a:p>
            <a:r>
              <a:rPr lang="en-US" sz="3600" dirty="0"/>
              <a:t>Razor Page Improvements</a:t>
            </a:r>
          </a:p>
          <a:p>
            <a:r>
              <a:rPr lang="en-US" sz="3600" dirty="0"/>
              <a:t>Hot Reload</a:t>
            </a:r>
          </a:p>
          <a:p>
            <a:r>
              <a:rPr lang="en-US" sz="3600" dirty="0"/>
              <a:t>HTTP/3 Support</a:t>
            </a:r>
          </a:p>
          <a:p>
            <a:r>
              <a:rPr lang="en-US" sz="3600" dirty="0"/>
              <a:t>Improved SPA</a:t>
            </a:r>
          </a:p>
          <a:p>
            <a:r>
              <a:rPr lang="en-US" sz="3600" dirty="0"/>
              <a:t>Web App Template Improvements</a:t>
            </a:r>
          </a:p>
        </p:txBody>
      </p:sp>
      <p:sp>
        <p:nvSpPr>
          <p:cNvPr id="4" name="TextBox 3">
            <a:extLst>
              <a:ext uri="{FF2B5EF4-FFF2-40B4-BE49-F238E27FC236}">
                <a16:creationId xmlns:a16="http://schemas.microsoft.com/office/drawing/2014/main" id="{5B8A9D6A-DE15-4B00-AB47-6F3F67A43634}"/>
              </a:ext>
            </a:extLst>
          </p:cNvPr>
          <p:cNvSpPr txBox="1"/>
          <p:nvPr/>
        </p:nvSpPr>
        <p:spPr>
          <a:xfrm>
            <a:off x="3469532" y="5969655"/>
            <a:ext cx="5252936" cy="523220"/>
          </a:xfrm>
          <a:prstGeom prst="rect">
            <a:avLst/>
          </a:prstGeom>
          <a:noFill/>
        </p:spPr>
        <p:txBody>
          <a:bodyPr wrap="square" rtlCol="0">
            <a:spAutoFit/>
          </a:bodyPr>
          <a:lstStyle/>
          <a:p>
            <a:r>
              <a:rPr lang="en-US" sz="2800" dirty="0"/>
              <a:t>https://jjg.me/6_aspnetcore</a:t>
            </a:r>
          </a:p>
        </p:txBody>
      </p:sp>
    </p:spTree>
    <p:extLst>
      <p:ext uri="{BB962C8B-B14F-4D97-AF65-F5344CB8AC3E}">
        <p14:creationId xmlns:p14="http://schemas.microsoft.com/office/powerpoint/2010/main" val="2461121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4D68-8B33-49F1-8DAA-5704885B9582}"/>
              </a:ext>
            </a:extLst>
          </p:cNvPr>
          <p:cNvSpPr>
            <a:spLocks noGrp="1"/>
          </p:cNvSpPr>
          <p:nvPr>
            <p:ph type="title"/>
          </p:nvPr>
        </p:nvSpPr>
        <p:spPr/>
        <p:txBody>
          <a:bodyPr/>
          <a:lstStyle/>
          <a:p>
            <a:r>
              <a:rPr lang="en-US" dirty="0"/>
              <a:t>Windows Forms</a:t>
            </a:r>
          </a:p>
        </p:txBody>
      </p:sp>
      <p:sp>
        <p:nvSpPr>
          <p:cNvPr id="3" name="Text Placeholder 2">
            <a:extLst>
              <a:ext uri="{FF2B5EF4-FFF2-40B4-BE49-F238E27FC236}">
                <a16:creationId xmlns:a16="http://schemas.microsoft.com/office/drawing/2014/main" id="{7B56994E-D87E-4083-A4E2-F1C874AFA59F}"/>
              </a:ext>
            </a:extLst>
          </p:cNvPr>
          <p:cNvSpPr>
            <a:spLocks noGrp="1"/>
          </p:cNvSpPr>
          <p:nvPr>
            <p:ph type="body" idx="1"/>
          </p:nvPr>
        </p:nvSpPr>
        <p:spPr/>
        <p:txBody>
          <a:bodyPr/>
          <a:lstStyle/>
          <a:p>
            <a:r>
              <a:rPr lang="en-US" dirty="0"/>
              <a:t>Improvements</a:t>
            </a:r>
          </a:p>
        </p:txBody>
      </p:sp>
    </p:spTree>
    <p:extLst>
      <p:ext uri="{BB962C8B-B14F-4D97-AF65-F5344CB8AC3E}">
        <p14:creationId xmlns:p14="http://schemas.microsoft.com/office/powerpoint/2010/main" val="3085412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C823-4902-4721-8BFD-1FDFC24CB6EB}"/>
              </a:ext>
            </a:extLst>
          </p:cNvPr>
          <p:cNvSpPr>
            <a:spLocks noGrp="1"/>
          </p:cNvSpPr>
          <p:nvPr>
            <p:ph type="title"/>
          </p:nvPr>
        </p:nvSpPr>
        <p:spPr/>
        <p:txBody>
          <a:bodyPr/>
          <a:lstStyle/>
          <a:p>
            <a:r>
              <a:rPr lang="en-US" dirty="0"/>
              <a:t>Accessibility Improvements</a:t>
            </a:r>
          </a:p>
        </p:txBody>
      </p:sp>
      <p:sp>
        <p:nvSpPr>
          <p:cNvPr id="3" name="Content Placeholder 2">
            <a:extLst>
              <a:ext uri="{FF2B5EF4-FFF2-40B4-BE49-F238E27FC236}">
                <a16:creationId xmlns:a16="http://schemas.microsoft.com/office/drawing/2014/main" id="{21EB204D-AAD4-4726-8D43-1BD0D52229B7}"/>
              </a:ext>
            </a:extLst>
          </p:cNvPr>
          <p:cNvSpPr>
            <a:spLocks noGrp="1"/>
          </p:cNvSpPr>
          <p:nvPr>
            <p:ph idx="1"/>
          </p:nvPr>
        </p:nvSpPr>
        <p:spPr/>
        <p:txBody>
          <a:bodyPr>
            <a:normAutofit/>
          </a:bodyPr>
          <a:lstStyle/>
          <a:p>
            <a:r>
              <a:rPr lang="en-US" sz="3600" dirty="0" err="1"/>
              <a:t>CheckedListBox</a:t>
            </a:r>
            <a:endParaRPr lang="en-US" sz="3600" dirty="0"/>
          </a:p>
          <a:p>
            <a:r>
              <a:rPr lang="en-US" sz="3600" dirty="0" err="1"/>
              <a:t>LinkedLabel</a:t>
            </a:r>
            <a:endParaRPr lang="en-US" sz="3600" dirty="0"/>
          </a:p>
          <a:p>
            <a:r>
              <a:rPr lang="en-US" sz="3600" dirty="0"/>
              <a:t>Panel</a:t>
            </a:r>
          </a:p>
          <a:p>
            <a:r>
              <a:rPr lang="en-US" sz="3600" dirty="0" err="1"/>
              <a:t>ScrollBar</a:t>
            </a:r>
            <a:endParaRPr lang="en-US" sz="3600" dirty="0"/>
          </a:p>
          <a:p>
            <a:r>
              <a:rPr lang="en-US" sz="3600" dirty="0" err="1"/>
              <a:t>TabControl</a:t>
            </a:r>
            <a:endParaRPr lang="en-US" sz="3600" dirty="0"/>
          </a:p>
          <a:p>
            <a:r>
              <a:rPr lang="en-US" sz="3600" dirty="0" err="1"/>
              <a:t>TrackBar</a:t>
            </a:r>
            <a:endParaRPr lang="en-US" sz="3600" dirty="0"/>
          </a:p>
        </p:txBody>
      </p:sp>
    </p:spTree>
    <p:extLst>
      <p:ext uri="{BB962C8B-B14F-4D97-AF65-F5344CB8AC3E}">
        <p14:creationId xmlns:p14="http://schemas.microsoft.com/office/powerpoint/2010/main" val="3877770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B59B-A020-4DCD-B755-E662A863B1D9}"/>
              </a:ext>
            </a:extLst>
          </p:cNvPr>
          <p:cNvSpPr>
            <a:spLocks noGrp="1"/>
          </p:cNvSpPr>
          <p:nvPr>
            <p:ph type="title"/>
          </p:nvPr>
        </p:nvSpPr>
        <p:spPr/>
        <p:txBody>
          <a:bodyPr/>
          <a:lstStyle/>
          <a:p>
            <a:r>
              <a:rPr lang="en-US" dirty="0"/>
              <a:t>Default Font</a:t>
            </a:r>
          </a:p>
        </p:txBody>
      </p:sp>
      <p:pic>
        <p:nvPicPr>
          <p:cNvPr id="6" name="Content Placeholder 5">
            <a:extLst>
              <a:ext uri="{FF2B5EF4-FFF2-40B4-BE49-F238E27FC236}">
                <a16:creationId xmlns:a16="http://schemas.microsoft.com/office/drawing/2014/main" id="{5F13D8CA-9497-424C-9BC1-B280043063DA}"/>
              </a:ext>
            </a:extLst>
          </p:cNvPr>
          <p:cNvPicPr>
            <a:picLocks noGrp="1" noChangeAspect="1"/>
          </p:cNvPicPr>
          <p:nvPr>
            <p:ph idx="1"/>
          </p:nvPr>
        </p:nvPicPr>
        <p:blipFill>
          <a:blip r:embed="rId2"/>
          <a:stretch>
            <a:fillRect/>
          </a:stretch>
        </p:blipFill>
        <p:spPr>
          <a:xfrm>
            <a:off x="2521910" y="3455496"/>
            <a:ext cx="7148179" cy="358171"/>
          </a:xfrm>
        </p:spPr>
      </p:pic>
    </p:spTree>
    <p:extLst>
      <p:ext uri="{BB962C8B-B14F-4D97-AF65-F5344CB8AC3E}">
        <p14:creationId xmlns:p14="http://schemas.microsoft.com/office/powerpoint/2010/main" val="3163024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B59B-A020-4DCD-B755-E662A863B1D9}"/>
              </a:ext>
            </a:extLst>
          </p:cNvPr>
          <p:cNvSpPr>
            <a:spLocks noGrp="1"/>
          </p:cNvSpPr>
          <p:nvPr>
            <p:ph type="title"/>
          </p:nvPr>
        </p:nvSpPr>
        <p:spPr/>
        <p:txBody>
          <a:bodyPr/>
          <a:lstStyle/>
          <a:p>
            <a:r>
              <a:rPr lang="en-US" dirty="0"/>
              <a:t>Minimal App</a:t>
            </a:r>
          </a:p>
        </p:txBody>
      </p:sp>
      <p:pic>
        <p:nvPicPr>
          <p:cNvPr id="5" name="Content Placeholder 4" descr="Text&#10;&#10;Description automatically generated">
            <a:extLst>
              <a:ext uri="{FF2B5EF4-FFF2-40B4-BE49-F238E27FC236}">
                <a16:creationId xmlns:a16="http://schemas.microsoft.com/office/drawing/2014/main" id="{5A32802F-DF1F-4848-9C4D-12D95B775428}"/>
              </a:ext>
            </a:extLst>
          </p:cNvPr>
          <p:cNvPicPr>
            <a:picLocks noGrp="1" noChangeAspect="1"/>
          </p:cNvPicPr>
          <p:nvPr>
            <p:ph idx="1"/>
          </p:nvPr>
        </p:nvPicPr>
        <p:blipFill>
          <a:blip r:embed="rId3"/>
          <a:stretch>
            <a:fillRect/>
          </a:stretch>
        </p:blipFill>
        <p:spPr>
          <a:xfrm>
            <a:off x="1866533" y="1771330"/>
            <a:ext cx="8458933" cy="3726503"/>
          </a:xfrm>
        </p:spPr>
      </p:pic>
    </p:spTree>
    <p:extLst>
      <p:ext uri="{BB962C8B-B14F-4D97-AF65-F5344CB8AC3E}">
        <p14:creationId xmlns:p14="http://schemas.microsoft.com/office/powerpoint/2010/main" val="2923123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54CF-2162-4D01-B17F-2B4B4B587C0C}"/>
              </a:ext>
            </a:extLst>
          </p:cNvPr>
          <p:cNvSpPr>
            <a:spLocks noGrp="1"/>
          </p:cNvSpPr>
          <p:nvPr>
            <p:ph type="title"/>
          </p:nvPr>
        </p:nvSpPr>
        <p:spPr/>
        <p:txBody>
          <a:bodyPr/>
          <a:lstStyle/>
          <a:p>
            <a:r>
              <a:rPr lang="en-US" dirty="0"/>
              <a:t>Other Window Forms Updates</a:t>
            </a:r>
          </a:p>
        </p:txBody>
      </p:sp>
      <p:sp>
        <p:nvSpPr>
          <p:cNvPr id="3" name="Content Placeholder 2">
            <a:extLst>
              <a:ext uri="{FF2B5EF4-FFF2-40B4-BE49-F238E27FC236}">
                <a16:creationId xmlns:a16="http://schemas.microsoft.com/office/drawing/2014/main" id="{2F3AC2C9-4AA3-456D-BCA3-470E10D3C388}"/>
              </a:ext>
            </a:extLst>
          </p:cNvPr>
          <p:cNvSpPr>
            <a:spLocks noGrp="1"/>
          </p:cNvSpPr>
          <p:nvPr>
            <p:ph idx="1"/>
          </p:nvPr>
        </p:nvSpPr>
        <p:spPr/>
        <p:txBody>
          <a:bodyPr>
            <a:normAutofit/>
          </a:bodyPr>
          <a:lstStyle/>
          <a:p>
            <a:r>
              <a:rPr lang="en-US" sz="3600" dirty="0"/>
              <a:t>Template Updates</a:t>
            </a:r>
          </a:p>
          <a:p>
            <a:r>
              <a:rPr lang="en-US" sz="3600" dirty="0"/>
              <a:t>More Runtime Designers</a:t>
            </a:r>
          </a:p>
          <a:p>
            <a:r>
              <a:rPr lang="en-US" sz="3600" dirty="0"/>
              <a:t>Single-File Apps</a:t>
            </a:r>
          </a:p>
        </p:txBody>
      </p:sp>
      <p:sp>
        <p:nvSpPr>
          <p:cNvPr id="4" name="TextBox 3">
            <a:extLst>
              <a:ext uri="{FF2B5EF4-FFF2-40B4-BE49-F238E27FC236}">
                <a16:creationId xmlns:a16="http://schemas.microsoft.com/office/drawing/2014/main" id="{4403EF64-F1B1-4798-8279-5494B659D903}"/>
              </a:ext>
            </a:extLst>
          </p:cNvPr>
          <p:cNvSpPr txBox="1"/>
          <p:nvPr/>
        </p:nvSpPr>
        <p:spPr>
          <a:xfrm>
            <a:off x="3800272" y="5969655"/>
            <a:ext cx="4591455" cy="523220"/>
          </a:xfrm>
          <a:prstGeom prst="rect">
            <a:avLst/>
          </a:prstGeom>
          <a:noFill/>
        </p:spPr>
        <p:txBody>
          <a:bodyPr wrap="square" rtlCol="0">
            <a:spAutoFit/>
          </a:bodyPr>
          <a:lstStyle/>
          <a:p>
            <a:r>
              <a:rPr lang="en-US" sz="2800" dirty="0"/>
              <a:t>https://jjg.me/6_winforms</a:t>
            </a:r>
          </a:p>
        </p:txBody>
      </p:sp>
    </p:spTree>
    <p:extLst>
      <p:ext uri="{BB962C8B-B14F-4D97-AF65-F5344CB8AC3E}">
        <p14:creationId xmlns:p14="http://schemas.microsoft.com/office/powerpoint/2010/main" val="2430066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DDBE3-41C3-40A5-94C3-D4AAD3C4382D}"/>
              </a:ext>
            </a:extLst>
          </p:cNvPr>
          <p:cNvSpPr>
            <a:spLocks noGrp="1"/>
          </p:cNvSpPr>
          <p:nvPr>
            <p:ph type="title"/>
          </p:nvPr>
        </p:nvSpPr>
        <p:spPr/>
        <p:txBody>
          <a:bodyPr/>
          <a:lstStyle/>
          <a:p>
            <a:r>
              <a:rPr lang="en-US" dirty="0"/>
              <a:t>Performance Improvements</a:t>
            </a:r>
          </a:p>
        </p:txBody>
      </p:sp>
      <p:sp>
        <p:nvSpPr>
          <p:cNvPr id="5" name="Text Placeholder 4">
            <a:extLst>
              <a:ext uri="{FF2B5EF4-FFF2-40B4-BE49-F238E27FC236}">
                <a16:creationId xmlns:a16="http://schemas.microsoft.com/office/drawing/2014/main" id="{264269D6-6D36-428C-859A-8C4E6FC413A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80811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838200" y="365125"/>
            <a:ext cx="10515600" cy="727075"/>
          </a:xfrm>
        </p:spPr>
        <p:txBody>
          <a:bodyPr/>
          <a:lstStyle/>
          <a:p>
            <a:pPr algn="ctr"/>
            <a:r>
              <a:rPr lang="en-US" altLang="en-US" sz="2800" dirty="0">
                <a:ea typeface="MS PGothic" charset="-128"/>
              </a:rPr>
              <a:t>Agenda</a:t>
            </a:r>
          </a:p>
        </p:txBody>
      </p:sp>
      <p:sp>
        <p:nvSpPr>
          <p:cNvPr id="3" name="Content Placeholder 2"/>
          <p:cNvSpPr>
            <a:spLocks noGrp="1"/>
          </p:cNvSpPr>
          <p:nvPr>
            <p:ph idx="1"/>
          </p:nvPr>
        </p:nvSpPr>
        <p:spPr/>
        <p:txBody>
          <a:bodyPr anchor="ctr">
            <a:normAutofit lnSpcReduction="10000"/>
          </a:bodyPr>
          <a:lstStyle/>
          <a:p>
            <a:pPr marL="0" indent="0" algn="ctr">
              <a:buNone/>
              <a:defRPr/>
            </a:pPr>
            <a:r>
              <a:rPr lang="en-US" sz="4800" dirty="0"/>
              <a:t>C# 10</a:t>
            </a:r>
          </a:p>
          <a:p>
            <a:pPr marL="0" indent="0" algn="ctr">
              <a:buNone/>
              <a:defRPr/>
            </a:pPr>
            <a:r>
              <a:rPr lang="en-US" sz="4800" dirty="0"/>
              <a:t>ASP.NET Changes</a:t>
            </a:r>
          </a:p>
          <a:p>
            <a:pPr marL="0" indent="0" algn="ctr">
              <a:buNone/>
              <a:defRPr/>
            </a:pPr>
            <a:r>
              <a:rPr lang="en-US" sz="4800" dirty="0"/>
              <a:t>Maui</a:t>
            </a:r>
          </a:p>
          <a:p>
            <a:pPr marL="0" indent="0" algn="ctr">
              <a:buNone/>
              <a:defRPr/>
            </a:pPr>
            <a:r>
              <a:rPr lang="en-US" sz="4800" dirty="0"/>
              <a:t>Windows Forms Improvements</a:t>
            </a:r>
          </a:p>
          <a:p>
            <a:pPr marL="0" indent="0" algn="ctr">
              <a:buNone/>
              <a:defRPr/>
            </a:pPr>
            <a:r>
              <a:rPr lang="en-US" sz="4800" dirty="0"/>
              <a:t>Performance Improvements</a:t>
            </a:r>
          </a:p>
          <a:p>
            <a:pPr marL="0" indent="0" algn="ctr">
              <a:buNone/>
              <a:defRPr/>
            </a:pPr>
            <a:r>
              <a:rPr lang="en-US" sz="4800" dirty="0"/>
              <a:t>New APIs</a:t>
            </a:r>
          </a:p>
          <a:p>
            <a:pPr marL="0" indent="0" algn="ctr">
              <a:buNone/>
              <a:defRPr/>
            </a:pPr>
            <a:r>
              <a:rPr lang="en-US" sz="4800" dirty="0"/>
              <a:t>Others</a:t>
            </a:r>
          </a:p>
        </p:txBody>
      </p:sp>
    </p:spTree>
    <p:extLst>
      <p:ext uri="{BB962C8B-B14F-4D97-AF65-F5344CB8AC3E}">
        <p14:creationId xmlns:p14="http://schemas.microsoft.com/office/powerpoint/2010/main" val="1379418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52AABB-3C7C-472C-A7FD-4572113E4EA1}"/>
              </a:ext>
            </a:extLst>
          </p:cNvPr>
          <p:cNvSpPr>
            <a:spLocks noGrp="1"/>
          </p:cNvSpPr>
          <p:nvPr>
            <p:ph type="title"/>
          </p:nvPr>
        </p:nvSpPr>
        <p:spPr/>
        <p:txBody>
          <a:bodyPr/>
          <a:lstStyle/>
          <a:p>
            <a:r>
              <a:rPr lang="en-US" dirty="0"/>
              <a:t>File IO Improvements</a:t>
            </a:r>
          </a:p>
        </p:txBody>
      </p:sp>
      <p:graphicFrame>
        <p:nvGraphicFramePr>
          <p:cNvPr id="6" name="Content Placeholder 5">
            <a:extLst>
              <a:ext uri="{FF2B5EF4-FFF2-40B4-BE49-F238E27FC236}">
                <a16:creationId xmlns:a16="http://schemas.microsoft.com/office/drawing/2014/main" id="{049ED564-C1BE-4BA5-8653-4AF38EE7AF6D}"/>
              </a:ext>
            </a:extLst>
          </p:cNvPr>
          <p:cNvGraphicFramePr>
            <a:graphicFrameLocks noGrp="1"/>
          </p:cNvGraphicFramePr>
          <p:nvPr>
            <p:ph idx="1"/>
            <p:extLst>
              <p:ext uri="{D42A27DB-BD31-4B8C-83A1-F6EECF244321}">
                <p14:modId xmlns:p14="http://schemas.microsoft.com/office/powerpoint/2010/main" val="371267773"/>
              </p:ext>
            </p:extLst>
          </p:nvPr>
        </p:nvGraphicFramePr>
        <p:xfrm>
          <a:off x="939536" y="2674620"/>
          <a:ext cx="10312927" cy="1508760"/>
        </p:xfrm>
        <a:graphic>
          <a:graphicData uri="http://schemas.openxmlformats.org/drawingml/2006/table">
            <a:tbl>
              <a:tblPr firstRow="1" bandRow="1">
                <a:tableStyleId>{5C22544A-7EE6-4342-B048-85BDC9FD1C3A}</a:tableStyleId>
              </a:tblPr>
              <a:tblGrid>
                <a:gridCol w="3393332">
                  <a:extLst>
                    <a:ext uri="{9D8B030D-6E8A-4147-A177-3AD203B41FA5}">
                      <a16:colId xmlns:a16="http://schemas.microsoft.com/office/drawing/2014/main" val="2830339596"/>
                    </a:ext>
                  </a:extLst>
                </a:gridCol>
                <a:gridCol w="1828800">
                  <a:extLst>
                    <a:ext uri="{9D8B030D-6E8A-4147-A177-3AD203B41FA5}">
                      <a16:colId xmlns:a16="http://schemas.microsoft.com/office/drawing/2014/main" val="297457598"/>
                    </a:ext>
                  </a:extLst>
                </a:gridCol>
                <a:gridCol w="1990725">
                  <a:extLst>
                    <a:ext uri="{9D8B030D-6E8A-4147-A177-3AD203B41FA5}">
                      <a16:colId xmlns:a16="http://schemas.microsoft.com/office/drawing/2014/main" val="3393037115"/>
                    </a:ext>
                  </a:extLst>
                </a:gridCol>
                <a:gridCol w="1190220">
                  <a:extLst>
                    <a:ext uri="{9D8B030D-6E8A-4147-A177-3AD203B41FA5}">
                      <a16:colId xmlns:a16="http://schemas.microsoft.com/office/drawing/2014/main" val="3570504441"/>
                    </a:ext>
                  </a:extLst>
                </a:gridCol>
                <a:gridCol w="1909850">
                  <a:extLst>
                    <a:ext uri="{9D8B030D-6E8A-4147-A177-3AD203B41FA5}">
                      <a16:colId xmlns:a16="http://schemas.microsoft.com/office/drawing/2014/main" val="3328397792"/>
                    </a:ext>
                  </a:extLst>
                </a:gridCol>
              </a:tblGrid>
              <a:tr h="0">
                <a:tc>
                  <a:txBody>
                    <a:bodyPr/>
                    <a:lstStyle/>
                    <a:p>
                      <a:pPr algn="l"/>
                      <a:r>
                        <a:rPr lang="en-US" sz="2800" dirty="0">
                          <a:effectLst/>
                        </a:rPr>
                        <a:t>Method</a:t>
                      </a:r>
                    </a:p>
                  </a:txBody>
                  <a:tcPr marL="38100" marR="38100" marT="38100" marB="38100" anchor="ctr"/>
                </a:tc>
                <a:tc>
                  <a:txBody>
                    <a:bodyPr/>
                    <a:lstStyle/>
                    <a:p>
                      <a:pPr algn="l"/>
                      <a:r>
                        <a:rPr lang="en-US" sz="2800">
                          <a:effectLst/>
                        </a:rPr>
                        <a:t>Runtime</a:t>
                      </a:r>
                    </a:p>
                  </a:txBody>
                  <a:tcPr marL="38100" marR="38100" marT="38100" marB="38100" anchor="ctr"/>
                </a:tc>
                <a:tc>
                  <a:txBody>
                    <a:bodyPr/>
                    <a:lstStyle/>
                    <a:p>
                      <a:pPr algn="r"/>
                      <a:r>
                        <a:rPr lang="en-US" sz="2800">
                          <a:effectLst/>
                        </a:rPr>
                        <a:t>Mean</a:t>
                      </a:r>
                    </a:p>
                  </a:txBody>
                  <a:tcPr marL="38100" marR="38100" marT="38100" marB="38100" anchor="ctr"/>
                </a:tc>
                <a:tc>
                  <a:txBody>
                    <a:bodyPr/>
                    <a:lstStyle/>
                    <a:p>
                      <a:pPr algn="r"/>
                      <a:r>
                        <a:rPr lang="en-US" sz="2800">
                          <a:effectLst/>
                        </a:rPr>
                        <a:t>Ratio</a:t>
                      </a:r>
                    </a:p>
                  </a:txBody>
                  <a:tcPr marL="38100" marR="38100" marT="38100" marB="38100" anchor="ctr"/>
                </a:tc>
                <a:tc>
                  <a:txBody>
                    <a:bodyPr/>
                    <a:lstStyle/>
                    <a:p>
                      <a:pPr algn="r"/>
                      <a:r>
                        <a:rPr lang="en-US" sz="2800" dirty="0">
                          <a:effectLst/>
                        </a:rPr>
                        <a:t>Allocated</a:t>
                      </a:r>
                    </a:p>
                  </a:txBody>
                  <a:tcPr marL="38100" marR="38100" marT="38100" marB="38100" anchor="ctr"/>
                </a:tc>
                <a:extLst>
                  <a:ext uri="{0D108BD9-81ED-4DB2-BD59-A6C34878D82A}">
                    <a16:rowId xmlns:a16="http://schemas.microsoft.com/office/drawing/2014/main" val="13906392"/>
                  </a:ext>
                </a:extLst>
              </a:tr>
              <a:tr h="0">
                <a:tc>
                  <a:txBody>
                    <a:bodyPr/>
                    <a:lstStyle/>
                    <a:p>
                      <a:r>
                        <a:rPr lang="en-US" sz="2800" dirty="0">
                          <a:effectLst/>
                        </a:rPr>
                        <a:t>Write100MBAsync</a:t>
                      </a:r>
                    </a:p>
                  </a:txBody>
                  <a:tcPr marL="38100" marR="38100" marT="38100" marB="38100" anchor="ctr"/>
                </a:tc>
                <a:tc>
                  <a:txBody>
                    <a:bodyPr/>
                    <a:lstStyle/>
                    <a:p>
                      <a:r>
                        <a:rPr lang="en-US" sz="2800">
                          <a:effectLst/>
                        </a:rPr>
                        <a:t>.NET 5.0</a:t>
                      </a:r>
                    </a:p>
                  </a:txBody>
                  <a:tcPr marL="38100" marR="38100" marT="38100" marB="38100" anchor="ctr"/>
                </a:tc>
                <a:tc>
                  <a:txBody>
                    <a:bodyPr/>
                    <a:lstStyle/>
                    <a:p>
                      <a:pPr algn="r"/>
                      <a:r>
                        <a:rPr lang="en-US" sz="2800">
                          <a:effectLst/>
                        </a:rPr>
                        <a:t>1,308.2 ms</a:t>
                      </a:r>
                    </a:p>
                  </a:txBody>
                  <a:tcPr marL="38100" marR="38100" marT="38100" marB="38100" anchor="ctr"/>
                </a:tc>
                <a:tc>
                  <a:txBody>
                    <a:bodyPr/>
                    <a:lstStyle/>
                    <a:p>
                      <a:pPr algn="r"/>
                      <a:r>
                        <a:rPr lang="en-US" sz="2800">
                          <a:effectLst/>
                        </a:rPr>
                        <a:t>1.00</a:t>
                      </a:r>
                    </a:p>
                  </a:txBody>
                  <a:tcPr marL="38100" marR="38100" marT="38100" marB="38100" anchor="ctr"/>
                </a:tc>
                <a:tc>
                  <a:txBody>
                    <a:bodyPr/>
                    <a:lstStyle/>
                    <a:p>
                      <a:pPr algn="r"/>
                      <a:r>
                        <a:rPr lang="en-US" sz="2800" dirty="0">
                          <a:effectLst/>
                        </a:rPr>
                        <a:t>3,809 KB</a:t>
                      </a:r>
                    </a:p>
                  </a:txBody>
                  <a:tcPr marL="38100" marR="38100" marT="38100" marB="38100" anchor="ctr"/>
                </a:tc>
                <a:extLst>
                  <a:ext uri="{0D108BD9-81ED-4DB2-BD59-A6C34878D82A}">
                    <a16:rowId xmlns:a16="http://schemas.microsoft.com/office/drawing/2014/main" val="718701307"/>
                  </a:ext>
                </a:extLst>
              </a:tr>
              <a:tr h="0">
                <a:tc>
                  <a:txBody>
                    <a:bodyPr/>
                    <a:lstStyle/>
                    <a:p>
                      <a:r>
                        <a:rPr lang="en-US" sz="2800" dirty="0">
                          <a:effectLst/>
                        </a:rPr>
                        <a:t>Write100MBAsync</a:t>
                      </a:r>
                    </a:p>
                  </a:txBody>
                  <a:tcPr marL="38100" marR="38100" marT="38100" marB="38100" anchor="ctr"/>
                </a:tc>
                <a:tc>
                  <a:txBody>
                    <a:bodyPr/>
                    <a:lstStyle/>
                    <a:p>
                      <a:r>
                        <a:rPr lang="en-US" sz="2800">
                          <a:effectLst/>
                        </a:rPr>
                        <a:t>.NET 6.0</a:t>
                      </a:r>
                    </a:p>
                  </a:txBody>
                  <a:tcPr marL="38100" marR="38100" marT="38100" marB="38100" anchor="ctr"/>
                </a:tc>
                <a:tc>
                  <a:txBody>
                    <a:bodyPr/>
                    <a:lstStyle/>
                    <a:p>
                      <a:pPr algn="r"/>
                      <a:r>
                        <a:rPr lang="en-US" sz="2800" dirty="0">
                          <a:effectLst/>
                        </a:rPr>
                        <a:t>306.8 </a:t>
                      </a:r>
                      <a:r>
                        <a:rPr lang="en-US" sz="2800" dirty="0" err="1">
                          <a:effectLst/>
                        </a:rPr>
                        <a:t>ms</a:t>
                      </a:r>
                      <a:endParaRPr lang="en-US" sz="2800" dirty="0">
                        <a:effectLst/>
                      </a:endParaRPr>
                    </a:p>
                  </a:txBody>
                  <a:tcPr marL="38100" marR="38100" marT="38100" marB="38100" anchor="ctr"/>
                </a:tc>
                <a:tc>
                  <a:txBody>
                    <a:bodyPr/>
                    <a:lstStyle/>
                    <a:p>
                      <a:pPr algn="r"/>
                      <a:r>
                        <a:rPr lang="en-US" sz="2800">
                          <a:effectLst/>
                        </a:rPr>
                        <a:t>0.24</a:t>
                      </a:r>
                    </a:p>
                  </a:txBody>
                  <a:tcPr marL="38100" marR="38100" marT="38100" marB="38100" anchor="ctr"/>
                </a:tc>
                <a:tc>
                  <a:txBody>
                    <a:bodyPr/>
                    <a:lstStyle/>
                    <a:p>
                      <a:pPr algn="r"/>
                      <a:r>
                        <a:rPr lang="en-US" sz="2800" dirty="0">
                          <a:effectLst/>
                        </a:rPr>
                        <a:t>3 KB</a:t>
                      </a:r>
                    </a:p>
                  </a:txBody>
                  <a:tcPr marL="38100" marR="38100" marT="38100" marB="38100" anchor="ctr"/>
                </a:tc>
                <a:extLst>
                  <a:ext uri="{0D108BD9-81ED-4DB2-BD59-A6C34878D82A}">
                    <a16:rowId xmlns:a16="http://schemas.microsoft.com/office/drawing/2014/main" val="1525169722"/>
                  </a:ext>
                </a:extLst>
              </a:tr>
            </a:tbl>
          </a:graphicData>
        </a:graphic>
      </p:graphicFrame>
      <p:sp>
        <p:nvSpPr>
          <p:cNvPr id="7" name="TextBox 6">
            <a:extLst>
              <a:ext uri="{FF2B5EF4-FFF2-40B4-BE49-F238E27FC236}">
                <a16:creationId xmlns:a16="http://schemas.microsoft.com/office/drawing/2014/main" id="{C9A571E9-A5A3-4093-8A6B-C720CD804351}"/>
              </a:ext>
            </a:extLst>
          </p:cNvPr>
          <p:cNvSpPr txBox="1"/>
          <p:nvPr/>
        </p:nvSpPr>
        <p:spPr>
          <a:xfrm>
            <a:off x="4096894" y="5969655"/>
            <a:ext cx="3998210" cy="523220"/>
          </a:xfrm>
          <a:prstGeom prst="rect">
            <a:avLst/>
          </a:prstGeom>
          <a:noFill/>
        </p:spPr>
        <p:txBody>
          <a:bodyPr wrap="none" rtlCol="0">
            <a:spAutoFit/>
          </a:bodyPr>
          <a:lstStyle/>
          <a:p>
            <a:r>
              <a:rPr lang="en-US" sz="2800" dirty="0"/>
              <a:t>https://jjg.me/6_FileIO</a:t>
            </a:r>
          </a:p>
        </p:txBody>
      </p:sp>
    </p:spTree>
    <p:extLst>
      <p:ext uri="{BB962C8B-B14F-4D97-AF65-F5344CB8AC3E}">
        <p14:creationId xmlns:p14="http://schemas.microsoft.com/office/powerpoint/2010/main" val="3697045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A855-F364-4469-8284-6B68321572DD}"/>
              </a:ext>
            </a:extLst>
          </p:cNvPr>
          <p:cNvSpPr>
            <a:spLocks noGrp="1"/>
          </p:cNvSpPr>
          <p:nvPr>
            <p:ph type="title"/>
          </p:nvPr>
        </p:nvSpPr>
        <p:spPr/>
        <p:txBody>
          <a:bodyPr/>
          <a:lstStyle/>
          <a:p>
            <a:r>
              <a:rPr lang="en-US" dirty="0" err="1"/>
              <a:t>System.Text.Json</a:t>
            </a:r>
            <a:r>
              <a:rPr lang="en-US" dirty="0"/>
              <a:t> Source Generators</a:t>
            </a:r>
          </a:p>
        </p:txBody>
      </p:sp>
      <p:graphicFrame>
        <p:nvGraphicFramePr>
          <p:cNvPr id="4" name="Content Placeholder 3">
            <a:extLst>
              <a:ext uri="{FF2B5EF4-FFF2-40B4-BE49-F238E27FC236}">
                <a16:creationId xmlns:a16="http://schemas.microsoft.com/office/drawing/2014/main" id="{BE4113EA-7CBC-49AE-B04C-713FDA1AA53B}"/>
              </a:ext>
            </a:extLst>
          </p:cNvPr>
          <p:cNvGraphicFramePr>
            <a:graphicFrameLocks noGrp="1"/>
          </p:cNvGraphicFramePr>
          <p:nvPr>
            <p:ph idx="1"/>
            <p:extLst>
              <p:ext uri="{D42A27DB-BD31-4B8C-83A1-F6EECF244321}">
                <p14:modId xmlns:p14="http://schemas.microsoft.com/office/powerpoint/2010/main" val="1108354752"/>
              </p:ext>
            </p:extLst>
          </p:nvPr>
        </p:nvGraphicFramePr>
        <p:xfrm>
          <a:off x="838200" y="2674620"/>
          <a:ext cx="10515600" cy="1508760"/>
        </p:xfrm>
        <a:graphic>
          <a:graphicData uri="http://schemas.openxmlformats.org/drawingml/2006/table">
            <a:tbl>
              <a:tblPr firstRow="1" bandRow="1">
                <a:tableStyleId>{5C22544A-7EE6-4342-B048-85BDC9FD1C3A}</a:tableStyleId>
              </a:tblPr>
              <a:tblGrid>
                <a:gridCol w="3189051">
                  <a:extLst>
                    <a:ext uri="{9D8B030D-6E8A-4147-A177-3AD203B41FA5}">
                      <a16:colId xmlns:a16="http://schemas.microsoft.com/office/drawing/2014/main" val="2200266791"/>
                    </a:ext>
                  </a:extLst>
                </a:gridCol>
                <a:gridCol w="2068749">
                  <a:extLst>
                    <a:ext uri="{9D8B030D-6E8A-4147-A177-3AD203B41FA5}">
                      <a16:colId xmlns:a16="http://schemas.microsoft.com/office/drawing/2014/main" val="408341233"/>
                    </a:ext>
                  </a:extLst>
                </a:gridCol>
                <a:gridCol w="2628900">
                  <a:extLst>
                    <a:ext uri="{9D8B030D-6E8A-4147-A177-3AD203B41FA5}">
                      <a16:colId xmlns:a16="http://schemas.microsoft.com/office/drawing/2014/main" val="3131508681"/>
                    </a:ext>
                  </a:extLst>
                </a:gridCol>
                <a:gridCol w="2628900">
                  <a:extLst>
                    <a:ext uri="{9D8B030D-6E8A-4147-A177-3AD203B41FA5}">
                      <a16:colId xmlns:a16="http://schemas.microsoft.com/office/drawing/2014/main" val="1149039649"/>
                    </a:ext>
                  </a:extLst>
                </a:gridCol>
              </a:tblGrid>
              <a:tr h="0">
                <a:tc>
                  <a:txBody>
                    <a:bodyPr/>
                    <a:lstStyle/>
                    <a:p>
                      <a:pPr algn="l"/>
                      <a:r>
                        <a:rPr lang="en-US" sz="2800" dirty="0">
                          <a:effectLst/>
                        </a:rPr>
                        <a:t>Method</a:t>
                      </a:r>
                    </a:p>
                  </a:txBody>
                  <a:tcPr marL="38100" marR="38100" marT="38100" marB="38100" anchor="ctr"/>
                </a:tc>
                <a:tc>
                  <a:txBody>
                    <a:bodyPr/>
                    <a:lstStyle/>
                    <a:p>
                      <a:pPr algn="r"/>
                      <a:r>
                        <a:rPr lang="en-US" sz="2800">
                          <a:effectLst/>
                        </a:rPr>
                        <a:t>Mean</a:t>
                      </a:r>
                    </a:p>
                  </a:txBody>
                  <a:tcPr marL="38100" marR="38100" marT="38100" marB="38100" anchor="ctr"/>
                </a:tc>
                <a:tc>
                  <a:txBody>
                    <a:bodyPr/>
                    <a:lstStyle/>
                    <a:p>
                      <a:pPr algn="r"/>
                      <a:r>
                        <a:rPr lang="en-US" sz="2800" dirty="0" err="1">
                          <a:effectLst/>
                        </a:rPr>
                        <a:t>StdDev</a:t>
                      </a:r>
                      <a:endParaRPr lang="en-US" sz="2800" dirty="0">
                        <a:effectLst/>
                      </a:endParaRPr>
                    </a:p>
                  </a:txBody>
                  <a:tcPr marL="38100" marR="38100" marT="38100" marB="38100" anchor="ctr"/>
                </a:tc>
                <a:tc>
                  <a:txBody>
                    <a:bodyPr/>
                    <a:lstStyle/>
                    <a:p>
                      <a:pPr algn="r"/>
                      <a:r>
                        <a:rPr lang="en-US" sz="2800">
                          <a:effectLst/>
                        </a:rPr>
                        <a:t>Ratio</a:t>
                      </a:r>
                    </a:p>
                  </a:txBody>
                  <a:tcPr marL="38100" marR="38100" marT="38100" marB="38100" anchor="ctr"/>
                </a:tc>
                <a:extLst>
                  <a:ext uri="{0D108BD9-81ED-4DB2-BD59-A6C34878D82A}">
                    <a16:rowId xmlns:a16="http://schemas.microsoft.com/office/drawing/2014/main" val="1105821549"/>
                  </a:ext>
                </a:extLst>
              </a:tr>
              <a:tr h="0">
                <a:tc>
                  <a:txBody>
                    <a:bodyPr/>
                    <a:lstStyle/>
                    <a:p>
                      <a:r>
                        <a:rPr lang="en-US" sz="2800">
                          <a:effectLst/>
                        </a:rPr>
                        <a:t>Serializer</a:t>
                      </a:r>
                    </a:p>
                  </a:txBody>
                  <a:tcPr marL="38100" marR="38100" marT="38100" marB="38100" anchor="ctr"/>
                </a:tc>
                <a:tc>
                  <a:txBody>
                    <a:bodyPr/>
                    <a:lstStyle/>
                    <a:p>
                      <a:pPr algn="r"/>
                      <a:r>
                        <a:rPr lang="en-US" sz="2800">
                          <a:effectLst/>
                        </a:rPr>
                        <a:t>243.1 ns</a:t>
                      </a:r>
                    </a:p>
                  </a:txBody>
                  <a:tcPr marL="38100" marR="38100" marT="38100" marB="38100" anchor="ctr"/>
                </a:tc>
                <a:tc>
                  <a:txBody>
                    <a:bodyPr/>
                    <a:lstStyle/>
                    <a:p>
                      <a:pPr algn="r"/>
                      <a:r>
                        <a:rPr lang="en-US" sz="2800">
                          <a:effectLst/>
                        </a:rPr>
                        <a:t>9.54 ns</a:t>
                      </a:r>
                    </a:p>
                  </a:txBody>
                  <a:tcPr marL="38100" marR="38100" marT="38100" marB="38100" anchor="ctr"/>
                </a:tc>
                <a:tc>
                  <a:txBody>
                    <a:bodyPr/>
                    <a:lstStyle/>
                    <a:p>
                      <a:pPr algn="r"/>
                      <a:r>
                        <a:rPr lang="en-US" sz="2800">
                          <a:effectLst/>
                        </a:rPr>
                        <a:t>1.00</a:t>
                      </a:r>
                    </a:p>
                  </a:txBody>
                  <a:tcPr marL="38100" marR="38100" marT="38100" marB="38100" anchor="ctr"/>
                </a:tc>
                <a:extLst>
                  <a:ext uri="{0D108BD9-81ED-4DB2-BD59-A6C34878D82A}">
                    <a16:rowId xmlns:a16="http://schemas.microsoft.com/office/drawing/2014/main" val="222624465"/>
                  </a:ext>
                </a:extLst>
              </a:tr>
              <a:tr h="0">
                <a:tc>
                  <a:txBody>
                    <a:bodyPr/>
                    <a:lstStyle/>
                    <a:p>
                      <a:r>
                        <a:rPr lang="en-US" sz="2800" dirty="0" err="1">
                          <a:effectLst/>
                        </a:rPr>
                        <a:t>SrcGenSerializer</a:t>
                      </a:r>
                      <a:endParaRPr lang="en-US" sz="2800" dirty="0">
                        <a:effectLst/>
                      </a:endParaRPr>
                    </a:p>
                  </a:txBody>
                  <a:tcPr marL="38100" marR="38100" marT="38100" marB="38100" anchor="ctr"/>
                </a:tc>
                <a:tc>
                  <a:txBody>
                    <a:bodyPr/>
                    <a:lstStyle/>
                    <a:p>
                      <a:pPr algn="r"/>
                      <a:r>
                        <a:rPr lang="en-US" sz="2800">
                          <a:effectLst/>
                        </a:rPr>
                        <a:t>149.3 ns</a:t>
                      </a:r>
                    </a:p>
                  </a:txBody>
                  <a:tcPr marL="38100" marR="38100" marT="38100" marB="38100" anchor="ctr"/>
                </a:tc>
                <a:tc>
                  <a:txBody>
                    <a:bodyPr/>
                    <a:lstStyle/>
                    <a:p>
                      <a:pPr algn="r"/>
                      <a:r>
                        <a:rPr lang="en-US" sz="2800">
                          <a:effectLst/>
                        </a:rPr>
                        <a:t>1.91 ns</a:t>
                      </a:r>
                    </a:p>
                  </a:txBody>
                  <a:tcPr marL="38100" marR="38100" marT="38100" marB="38100" anchor="ctr"/>
                </a:tc>
                <a:tc>
                  <a:txBody>
                    <a:bodyPr/>
                    <a:lstStyle/>
                    <a:p>
                      <a:pPr algn="r"/>
                      <a:r>
                        <a:rPr lang="en-US" sz="2800" dirty="0">
                          <a:effectLst/>
                        </a:rPr>
                        <a:t>0.62</a:t>
                      </a:r>
                    </a:p>
                  </a:txBody>
                  <a:tcPr marL="38100" marR="38100" marT="38100" marB="38100" anchor="ctr"/>
                </a:tc>
                <a:extLst>
                  <a:ext uri="{0D108BD9-81ED-4DB2-BD59-A6C34878D82A}">
                    <a16:rowId xmlns:a16="http://schemas.microsoft.com/office/drawing/2014/main" val="779005308"/>
                  </a:ext>
                </a:extLst>
              </a:tr>
            </a:tbl>
          </a:graphicData>
        </a:graphic>
      </p:graphicFrame>
    </p:spTree>
    <p:extLst>
      <p:ext uri="{BB962C8B-B14F-4D97-AF65-F5344CB8AC3E}">
        <p14:creationId xmlns:p14="http://schemas.microsoft.com/office/powerpoint/2010/main" val="3678603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53EE-41CC-4EE2-B389-D403FA9BE56D}"/>
              </a:ext>
            </a:extLst>
          </p:cNvPr>
          <p:cNvSpPr>
            <a:spLocks noGrp="1"/>
          </p:cNvSpPr>
          <p:nvPr>
            <p:ph type="title"/>
          </p:nvPr>
        </p:nvSpPr>
        <p:spPr/>
        <p:txBody>
          <a:bodyPr/>
          <a:lstStyle/>
          <a:p>
            <a:r>
              <a:rPr lang="en-US" dirty="0"/>
              <a:t>New APIs</a:t>
            </a:r>
          </a:p>
        </p:txBody>
      </p:sp>
      <p:sp>
        <p:nvSpPr>
          <p:cNvPr id="3" name="Text Placeholder 2">
            <a:extLst>
              <a:ext uri="{FF2B5EF4-FFF2-40B4-BE49-F238E27FC236}">
                <a16:creationId xmlns:a16="http://schemas.microsoft.com/office/drawing/2014/main" id="{F5116685-D10F-4FBA-BA14-9E4F4415E697}"/>
              </a:ext>
            </a:extLst>
          </p:cNvPr>
          <p:cNvSpPr>
            <a:spLocks noGrp="1"/>
          </p:cNvSpPr>
          <p:nvPr>
            <p:ph type="body" idx="1"/>
          </p:nvPr>
        </p:nvSpPr>
        <p:spPr/>
        <p:txBody>
          <a:bodyPr/>
          <a:lstStyle/>
          <a:p>
            <a:r>
              <a:rPr lang="en-US" dirty="0"/>
              <a:t>Some JSON and Library APIs</a:t>
            </a:r>
          </a:p>
        </p:txBody>
      </p:sp>
    </p:spTree>
    <p:extLst>
      <p:ext uri="{BB962C8B-B14F-4D97-AF65-F5344CB8AC3E}">
        <p14:creationId xmlns:p14="http://schemas.microsoft.com/office/powerpoint/2010/main" val="1987397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D87C-9607-47F1-B24D-AE7A1D25909B}"/>
              </a:ext>
            </a:extLst>
          </p:cNvPr>
          <p:cNvSpPr>
            <a:spLocks noGrp="1"/>
          </p:cNvSpPr>
          <p:nvPr>
            <p:ph type="title"/>
          </p:nvPr>
        </p:nvSpPr>
        <p:spPr/>
        <p:txBody>
          <a:bodyPr/>
          <a:lstStyle/>
          <a:p>
            <a:r>
              <a:rPr lang="en-US" dirty="0"/>
              <a:t>JSON APIs - Serialization</a:t>
            </a:r>
          </a:p>
        </p:txBody>
      </p:sp>
      <p:pic>
        <p:nvPicPr>
          <p:cNvPr id="7" name="Content Placeholder 6" descr="Text&#10;&#10;Description automatically generated">
            <a:extLst>
              <a:ext uri="{FF2B5EF4-FFF2-40B4-BE49-F238E27FC236}">
                <a16:creationId xmlns:a16="http://schemas.microsoft.com/office/drawing/2014/main" id="{C50CBFA9-C90D-4347-8B69-9A0FDA71C883}"/>
              </a:ext>
            </a:extLst>
          </p:cNvPr>
          <p:cNvPicPr>
            <a:picLocks noGrp="1" noChangeAspect="1"/>
          </p:cNvPicPr>
          <p:nvPr>
            <p:ph idx="1"/>
          </p:nvPr>
        </p:nvPicPr>
        <p:blipFill>
          <a:blip r:embed="rId3"/>
          <a:stretch>
            <a:fillRect/>
          </a:stretch>
        </p:blipFill>
        <p:spPr>
          <a:xfrm>
            <a:off x="629022" y="2082695"/>
            <a:ext cx="10933955" cy="2692609"/>
          </a:xfrm>
        </p:spPr>
      </p:pic>
    </p:spTree>
    <p:extLst>
      <p:ext uri="{BB962C8B-B14F-4D97-AF65-F5344CB8AC3E}">
        <p14:creationId xmlns:p14="http://schemas.microsoft.com/office/powerpoint/2010/main" val="3414621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83A7-1A32-4793-BAB5-537D87D0774C}"/>
              </a:ext>
            </a:extLst>
          </p:cNvPr>
          <p:cNvSpPr>
            <a:spLocks noGrp="1"/>
          </p:cNvSpPr>
          <p:nvPr>
            <p:ph type="title"/>
          </p:nvPr>
        </p:nvSpPr>
        <p:spPr/>
        <p:txBody>
          <a:bodyPr/>
          <a:lstStyle/>
          <a:p>
            <a:r>
              <a:rPr lang="en-US" dirty="0"/>
              <a:t>JSON APIs - Serialization</a:t>
            </a:r>
          </a:p>
        </p:txBody>
      </p:sp>
      <p:pic>
        <p:nvPicPr>
          <p:cNvPr id="5" name="Picture 4" descr="Text&#10;&#10;Description automatically generated">
            <a:extLst>
              <a:ext uri="{FF2B5EF4-FFF2-40B4-BE49-F238E27FC236}">
                <a16:creationId xmlns:a16="http://schemas.microsoft.com/office/drawing/2014/main" id="{98DA430B-2907-4B75-B15B-8D6FCF9F8232}"/>
              </a:ext>
            </a:extLst>
          </p:cNvPr>
          <p:cNvPicPr>
            <a:picLocks noChangeAspect="1"/>
          </p:cNvPicPr>
          <p:nvPr/>
        </p:nvPicPr>
        <p:blipFill>
          <a:blip r:embed="rId3"/>
          <a:stretch>
            <a:fillRect/>
          </a:stretch>
        </p:blipFill>
        <p:spPr>
          <a:xfrm>
            <a:off x="700572" y="2327814"/>
            <a:ext cx="10790855" cy="2202371"/>
          </a:xfrm>
          <a:prstGeom prst="rect">
            <a:avLst/>
          </a:prstGeom>
        </p:spPr>
      </p:pic>
    </p:spTree>
    <p:extLst>
      <p:ext uri="{BB962C8B-B14F-4D97-AF65-F5344CB8AC3E}">
        <p14:creationId xmlns:p14="http://schemas.microsoft.com/office/powerpoint/2010/main" val="2967541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9E37-06C8-436F-9475-860E5494647C}"/>
              </a:ext>
            </a:extLst>
          </p:cNvPr>
          <p:cNvSpPr>
            <a:spLocks noGrp="1"/>
          </p:cNvSpPr>
          <p:nvPr>
            <p:ph type="title"/>
          </p:nvPr>
        </p:nvSpPr>
        <p:spPr/>
        <p:txBody>
          <a:bodyPr/>
          <a:lstStyle/>
          <a:p>
            <a:r>
              <a:rPr lang="en-US" dirty="0"/>
              <a:t>JSON APIs - Serialization</a:t>
            </a:r>
          </a:p>
        </p:txBody>
      </p:sp>
      <p:pic>
        <p:nvPicPr>
          <p:cNvPr id="7" name="Content Placeholder 6" descr="Text&#10;&#10;Description automatically generated">
            <a:extLst>
              <a:ext uri="{FF2B5EF4-FFF2-40B4-BE49-F238E27FC236}">
                <a16:creationId xmlns:a16="http://schemas.microsoft.com/office/drawing/2014/main" id="{C0095243-46AA-4898-9F9A-2B694CB4783A}"/>
              </a:ext>
            </a:extLst>
          </p:cNvPr>
          <p:cNvPicPr>
            <a:picLocks noGrp="1" noChangeAspect="1"/>
          </p:cNvPicPr>
          <p:nvPr>
            <p:ph idx="1"/>
          </p:nvPr>
        </p:nvPicPr>
        <p:blipFill>
          <a:blip r:embed="rId3"/>
          <a:stretch>
            <a:fillRect/>
          </a:stretch>
        </p:blipFill>
        <p:spPr>
          <a:xfrm>
            <a:off x="143219" y="1471214"/>
            <a:ext cx="11905562" cy="3915572"/>
          </a:xfrm>
        </p:spPr>
      </p:pic>
    </p:spTree>
    <p:extLst>
      <p:ext uri="{BB962C8B-B14F-4D97-AF65-F5344CB8AC3E}">
        <p14:creationId xmlns:p14="http://schemas.microsoft.com/office/powerpoint/2010/main" val="2126378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B243-C1B2-4769-AEA6-0C7D8CF6DC7C}"/>
              </a:ext>
            </a:extLst>
          </p:cNvPr>
          <p:cNvSpPr>
            <a:spLocks noGrp="1"/>
          </p:cNvSpPr>
          <p:nvPr>
            <p:ph type="title"/>
          </p:nvPr>
        </p:nvSpPr>
        <p:spPr/>
        <p:txBody>
          <a:bodyPr/>
          <a:lstStyle/>
          <a:p>
            <a:r>
              <a:rPr lang="en-US"/>
              <a:t>JSON APIs - Serialization</a:t>
            </a:r>
            <a:endParaRPr lang="en-US" dirty="0"/>
          </a:p>
        </p:txBody>
      </p:sp>
      <p:sp>
        <p:nvSpPr>
          <p:cNvPr id="6" name="TextBox 5">
            <a:extLst>
              <a:ext uri="{FF2B5EF4-FFF2-40B4-BE49-F238E27FC236}">
                <a16:creationId xmlns:a16="http://schemas.microsoft.com/office/drawing/2014/main" id="{F4E6A346-9D7E-4CF5-9393-A29F42096C96}"/>
              </a:ext>
            </a:extLst>
          </p:cNvPr>
          <p:cNvSpPr txBox="1"/>
          <p:nvPr/>
        </p:nvSpPr>
        <p:spPr>
          <a:xfrm>
            <a:off x="4228289" y="5969655"/>
            <a:ext cx="3735422" cy="523220"/>
          </a:xfrm>
          <a:prstGeom prst="rect">
            <a:avLst/>
          </a:prstGeom>
          <a:noFill/>
        </p:spPr>
        <p:txBody>
          <a:bodyPr wrap="square" rtlCol="0">
            <a:spAutoFit/>
          </a:bodyPr>
          <a:lstStyle/>
          <a:p>
            <a:r>
              <a:rPr lang="en-US" sz="2800" dirty="0"/>
              <a:t>https://jjg.me/6_json</a:t>
            </a:r>
          </a:p>
        </p:txBody>
      </p:sp>
      <p:pic>
        <p:nvPicPr>
          <p:cNvPr id="7" name="Content Placeholder 6" descr="Text&#10;&#10;Description automatically generated">
            <a:extLst>
              <a:ext uri="{FF2B5EF4-FFF2-40B4-BE49-F238E27FC236}">
                <a16:creationId xmlns:a16="http://schemas.microsoft.com/office/drawing/2014/main" id="{D00C820E-CF8B-44EE-B566-6C21C7FBB4C2}"/>
              </a:ext>
            </a:extLst>
          </p:cNvPr>
          <p:cNvPicPr>
            <a:picLocks noGrp="1" noChangeAspect="1"/>
          </p:cNvPicPr>
          <p:nvPr>
            <p:ph idx="1"/>
          </p:nvPr>
        </p:nvPicPr>
        <p:blipFill>
          <a:blip r:embed="rId3"/>
          <a:stretch>
            <a:fillRect/>
          </a:stretch>
        </p:blipFill>
        <p:spPr>
          <a:xfrm>
            <a:off x="212183" y="2084128"/>
            <a:ext cx="11767633" cy="2689744"/>
          </a:xfrm>
        </p:spPr>
      </p:pic>
    </p:spTree>
    <p:extLst>
      <p:ext uri="{BB962C8B-B14F-4D97-AF65-F5344CB8AC3E}">
        <p14:creationId xmlns:p14="http://schemas.microsoft.com/office/powerpoint/2010/main" val="3030628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E881-1F3B-4826-B03B-317BEC6B59A7}"/>
              </a:ext>
            </a:extLst>
          </p:cNvPr>
          <p:cNvSpPr>
            <a:spLocks noGrp="1"/>
          </p:cNvSpPr>
          <p:nvPr>
            <p:ph type="title"/>
          </p:nvPr>
        </p:nvSpPr>
        <p:spPr/>
        <p:txBody>
          <a:bodyPr/>
          <a:lstStyle/>
          <a:p>
            <a:r>
              <a:rPr lang="en-US" dirty="0"/>
              <a:t>New APIs for the Web</a:t>
            </a:r>
          </a:p>
        </p:txBody>
      </p:sp>
      <p:sp>
        <p:nvSpPr>
          <p:cNvPr id="3" name="Content Placeholder 2">
            <a:extLst>
              <a:ext uri="{FF2B5EF4-FFF2-40B4-BE49-F238E27FC236}">
                <a16:creationId xmlns:a16="http://schemas.microsoft.com/office/drawing/2014/main" id="{252B1BC6-DD76-40E7-A1E7-F5278B9647CC}"/>
              </a:ext>
            </a:extLst>
          </p:cNvPr>
          <p:cNvSpPr>
            <a:spLocks noGrp="1"/>
          </p:cNvSpPr>
          <p:nvPr>
            <p:ph idx="1"/>
          </p:nvPr>
        </p:nvSpPr>
        <p:spPr>
          <a:xfrm>
            <a:off x="838200" y="1092200"/>
            <a:ext cx="10515600" cy="2466721"/>
          </a:xfrm>
        </p:spPr>
        <p:txBody>
          <a:bodyPr/>
          <a:lstStyle/>
          <a:p>
            <a:r>
              <a:rPr lang="en-US" b="0" dirty="0">
                <a:solidFill>
                  <a:srgbClr val="D4D4D4"/>
                </a:solidFill>
                <a:effectLst/>
              </a:rPr>
              <a:t>WebSocket Compression (Community Contribution)</a:t>
            </a:r>
          </a:p>
          <a:p>
            <a:r>
              <a:rPr lang="en-US" b="0" dirty="0">
                <a:solidFill>
                  <a:srgbClr val="D4D4D4"/>
                </a:solidFill>
                <a:effectLst/>
              </a:rPr>
              <a:t>Socks Proxy Support (Community Contribution)</a:t>
            </a:r>
          </a:p>
          <a:p>
            <a:r>
              <a:rPr lang="en-US" b="0" dirty="0" err="1">
                <a:solidFill>
                  <a:srgbClr val="D4D4D4"/>
                </a:solidFill>
                <a:effectLst/>
              </a:rPr>
              <a:t>Microsoft.Extensions.Hosting</a:t>
            </a:r>
            <a:r>
              <a:rPr lang="en-US" b="0" dirty="0">
                <a:solidFill>
                  <a:srgbClr val="D4D4D4"/>
                </a:solidFill>
                <a:effectLst/>
              </a:rPr>
              <a:t> - </a:t>
            </a:r>
            <a:r>
              <a:rPr lang="en-US" b="0" dirty="0" err="1">
                <a:solidFill>
                  <a:srgbClr val="D4D4D4"/>
                </a:solidFill>
                <a:effectLst/>
              </a:rPr>
              <a:t>ConfigureHostOptions</a:t>
            </a:r>
            <a:r>
              <a:rPr lang="en-US" b="0" dirty="0">
                <a:solidFill>
                  <a:srgbClr val="D4D4D4"/>
                </a:solidFill>
                <a:effectLst/>
              </a:rPr>
              <a:t> API</a:t>
            </a:r>
          </a:p>
          <a:p>
            <a:r>
              <a:rPr lang="en-US" b="0" dirty="0" err="1">
                <a:solidFill>
                  <a:srgbClr val="D4D4D4"/>
                </a:solidFill>
                <a:effectLst/>
              </a:rPr>
              <a:t>Microsoft.Extensions.Logging</a:t>
            </a:r>
            <a:r>
              <a:rPr lang="en-US" b="0" dirty="0">
                <a:solidFill>
                  <a:srgbClr val="D4D4D4"/>
                </a:solidFill>
                <a:effectLst/>
              </a:rPr>
              <a:t> - compile time source generator</a:t>
            </a:r>
          </a:p>
        </p:txBody>
      </p:sp>
      <p:pic>
        <p:nvPicPr>
          <p:cNvPr id="5" name="Picture 4" descr="Microsoft.Extensions.Hosting sample code">
            <a:extLst>
              <a:ext uri="{FF2B5EF4-FFF2-40B4-BE49-F238E27FC236}">
                <a16:creationId xmlns:a16="http://schemas.microsoft.com/office/drawing/2014/main" id="{93AA8655-FF5F-4DBE-8E45-1FE4CEF16B22}"/>
              </a:ext>
            </a:extLst>
          </p:cNvPr>
          <p:cNvPicPr>
            <a:picLocks noChangeAspect="1"/>
          </p:cNvPicPr>
          <p:nvPr/>
        </p:nvPicPr>
        <p:blipFill>
          <a:blip r:embed="rId3"/>
          <a:stretch>
            <a:fillRect/>
          </a:stretch>
        </p:blipFill>
        <p:spPr>
          <a:xfrm>
            <a:off x="1916269" y="3558921"/>
            <a:ext cx="8870449" cy="2933954"/>
          </a:xfrm>
          <a:prstGeom prst="rect">
            <a:avLst/>
          </a:prstGeom>
        </p:spPr>
      </p:pic>
      <p:pic>
        <p:nvPicPr>
          <p:cNvPr id="9" name="Picture 8" descr="Microsoft.Extensions.Logging sample">
            <a:extLst>
              <a:ext uri="{FF2B5EF4-FFF2-40B4-BE49-F238E27FC236}">
                <a16:creationId xmlns:a16="http://schemas.microsoft.com/office/drawing/2014/main" id="{C6EA9D6C-466E-4B15-A4B7-3C9A35CAE78F}"/>
              </a:ext>
            </a:extLst>
          </p:cNvPr>
          <p:cNvPicPr>
            <a:picLocks noChangeAspect="1"/>
          </p:cNvPicPr>
          <p:nvPr/>
        </p:nvPicPr>
        <p:blipFill>
          <a:blip r:embed="rId4"/>
          <a:stretch>
            <a:fillRect/>
          </a:stretch>
        </p:blipFill>
        <p:spPr>
          <a:xfrm>
            <a:off x="1916269" y="3558921"/>
            <a:ext cx="8679932" cy="2933954"/>
          </a:xfrm>
          <a:prstGeom prst="rect">
            <a:avLst/>
          </a:prstGeom>
        </p:spPr>
      </p:pic>
    </p:spTree>
    <p:extLst>
      <p:ext uri="{BB962C8B-B14F-4D97-AF65-F5344CB8AC3E}">
        <p14:creationId xmlns:p14="http://schemas.microsoft.com/office/powerpoint/2010/main" val="1618377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43CC-DF81-4CE0-841F-879B8928736A}"/>
              </a:ext>
            </a:extLst>
          </p:cNvPr>
          <p:cNvSpPr>
            <a:spLocks noGrp="1"/>
          </p:cNvSpPr>
          <p:nvPr>
            <p:ph type="title"/>
          </p:nvPr>
        </p:nvSpPr>
        <p:spPr/>
        <p:txBody>
          <a:bodyPr/>
          <a:lstStyle/>
          <a:p>
            <a:r>
              <a:rPr lang="en-US" dirty="0" err="1"/>
              <a:t>System.Linq</a:t>
            </a:r>
            <a:endParaRPr lang="en-US" dirty="0"/>
          </a:p>
        </p:txBody>
      </p:sp>
      <p:sp>
        <p:nvSpPr>
          <p:cNvPr id="3" name="Content Placeholder 2">
            <a:extLst>
              <a:ext uri="{FF2B5EF4-FFF2-40B4-BE49-F238E27FC236}">
                <a16:creationId xmlns:a16="http://schemas.microsoft.com/office/drawing/2014/main" id="{5C1F9C86-22DD-4D9D-A709-32256B2835FB}"/>
              </a:ext>
            </a:extLst>
          </p:cNvPr>
          <p:cNvSpPr>
            <a:spLocks noGrp="1"/>
          </p:cNvSpPr>
          <p:nvPr>
            <p:ph idx="1"/>
          </p:nvPr>
        </p:nvSpPr>
        <p:spPr/>
        <p:txBody>
          <a:bodyPr>
            <a:normAutofit/>
          </a:bodyPr>
          <a:lstStyle/>
          <a:p>
            <a:r>
              <a:rPr lang="en-US" b="0" dirty="0">
                <a:solidFill>
                  <a:srgbClr val="D4D4D4"/>
                </a:solidFill>
                <a:effectLst/>
              </a:rPr>
              <a:t>Enumerable support for Index and Range parameters</a:t>
            </a:r>
          </a:p>
          <a:p>
            <a:r>
              <a:rPr lang="en-US" b="0" dirty="0" err="1">
                <a:solidFill>
                  <a:srgbClr val="D4D4D4"/>
                </a:solidFill>
                <a:effectLst/>
              </a:rPr>
              <a:t>TryGetNonEnumeratedCount</a:t>
            </a:r>
            <a:endParaRPr lang="en-US" b="0" dirty="0">
              <a:solidFill>
                <a:srgbClr val="D4D4D4"/>
              </a:solidFill>
              <a:effectLst/>
            </a:endParaRPr>
          </a:p>
          <a:p>
            <a:r>
              <a:rPr lang="en-US" b="0" dirty="0" err="1">
                <a:solidFill>
                  <a:srgbClr val="D4D4D4"/>
                </a:solidFill>
                <a:effectLst/>
              </a:rPr>
              <a:t>DistinctBy</a:t>
            </a:r>
            <a:r>
              <a:rPr lang="en-US" b="0" dirty="0">
                <a:solidFill>
                  <a:srgbClr val="D4D4D4"/>
                </a:solidFill>
                <a:effectLst/>
              </a:rPr>
              <a:t>/</a:t>
            </a:r>
            <a:r>
              <a:rPr lang="en-US" b="0" dirty="0" err="1">
                <a:solidFill>
                  <a:srgbClr val="D4D4D4"/>
                </a:solidFill>
                <a:effectLst/>
              </a:rPr>
              <a:t>UnionBy</a:t>
            </a:r>
            <a:r>
              <a:rPr lang="en-US" b="0" dirty="0">
                <a:solidFill>
                  <a:srgbClr val="D4D4D4"/>
                </a:solidFill>
                <a:effectLst/>
              </a:rPr>
              <a:t>/</a:t>
            </a:r>
            <a:r>
              <a:rPr lang="en-US" b="0" dirty="0" err="1">
                <a:solidFill>
                  <a:srgbClr val="D4D4D4"/>
                </a:solidFill>
                <a:effectLst/>
              </a:rPr>
              <a:t>IntersectBy</a:t>
            </a:r>
            <a:r>
              <a:rPr lang="en-US" b="0" dirty="0">
                <a:solidFill>
                  <a:srgbClr val="D4D4D4"/>
                </a:solidFill>
                <a:effectLst/>
              </a:rPr>
              <a:t>/</a:t>
            </a:r>
            <a:r>
              <a:rPr lang="en-US" b="0" dirty="0" err="1">
                <a:solidFill>
                  <a:srgbClr val="D4D4D4"/>
                </a:solidFill>
                <a:effectLst/>
              </a:rPr>
              <a:t>ExceptBy</a:t>
            </a:r>
            <a:endParaRPr lang="en-US" b="0" dirty="0">
              <a:solidFill>
                <a:srgbClr val="D4D4D4"/>
              </a:solidFill>
              <a:effectLst/>
            </a:endParaRPr>
          </a:p>
          <a:p>
            <a:r>
              <a:rPr lang="en-US" b="0" dirty="0" err="1">
                <a:solidFill>
                  <a:srgbClr val="D4D4D4"/>
                </a:solidFill>
                <a:effectLst/>
              </a:rPr>
              <a:t>MaxBy</a:t>
            </a:r>
            <a:r>
              <a:rPr lang="en-US" b="0" dirty="0">
                <a:solidFill>
                  <a:srgbClr val="D4D4D4"/>
                </a:solidFill>
                <a:effectLst/>
              </a:rPr>
              <a:t>/</a:t>
            </a:r>
            <a:r>
              <a:rPr lang="en-US" b="0" dirty="0" err="1">
                <a:solidFill>
                  <a:srgbClr val="D4D4D4"/>
                </a:solidFill>
                <a:effectLst/>
              </a:rPr>
              <a:t>MinBy</a:t>
            </a:r>
            <a:endParaRPr lang="en-US" b="0" dirty="0">
              <a:solidFill>
                <a:srgbClr val="D4D4D4"/>
              </a:solidFill>
              <a:effectLst/>
            </a:endParaRPr>
          </a:p>
          <a:p>
            <a:r>
              <a:rPr lang="en-US" b="0" dirty="0">
                <a:solidFill>
                  <a:srgbClr val="D4D4D4"/>
                </a:solidFill>
                <a:effectLst/>
              </a:rPr>
              <a:t>Chunk (Community Contribution)</a:t>
            </a:r>
          </a:p>
          <a:p>
            <a:r>
              <a:rPr lang="en-US" b="0" dirty="0" err="1">
                <a:solidFill>
                  <a:srgbClr val="D4D4D4"/>
                </a:solidFill>
                <a:effectLst/>
              </a:rPr>
              <a:t>FirstOrDefault</a:t>
            </a:r>
            <a:r>
              <a:rPr lang="en-US" b="0" dirty="0">
                <a:solidFill>
                  <a:srgbClr val="D4D4D4"/>
                </a:solidFill>
                <a:effectLst/>
              </a:rPr>
              <a:t>/</a:t>
            </a:r>
            <a:r>
              <a:rPr lang="en-US" b="0" dirty="0" err="1">
                <a:solidFill>
                  <a:srgbClr val="D4D4D4"/>
                </a:solidFill>
                <a:effectLst/>
              </a:rPr>
              <a:t>LastOrDefault</a:t>
            </a:r>
            <a:r>
              <a:rPr lang="en-US" b="0" dirty="0">
                <a:solidFill>
                  <a:srgbClr val="D4D4D4"/>
                </a:solidFill>
                <a:effectLst/>
              </a:rPr>
              <a:t>/</a:t>
            </a:r>
            <a:r>
              <a:rPr lang="en-US" b="0" dirty="0" err="1">
                <a:solidFill>
                  <a:srgbClr val="D4D4D4"/>
                </a:solidFill>
                <a:effectLst/>
              </a:rPr>
              <a:t>SingleOrDefault</a:t>
            </a:r>
            <a:r>
              <a:rPr lang="en-US" b="0" dirty="0">
                <a:solidFill>
                  <a:srgbClr val="D4D4D4"/>
                </a:solidFill>
                <a:effectLst/>
              </a:rPr>
              <a:t> (Community Contribution) overloads taking default parameters</a:t>
            </a:r>
          </a:p>
          <a:p>
            <a:r>
              <a:rPr lang="en-US" b="0" dirty="0">
                <a:solidFill>
                  <a:srgbClr val="D4D4D4"/>
                </a:solidFill>
                <a:effectLst/>
              </a:rPr>
              <a:t>Zip (Community Contribution)</a:t>
            </a:r>
          </a:p>
          <a:p>
            <a:r>
              <a:rPr lang="en-US" b="0" dirty="0" err="1">
                <a:solidFill>
                  <a:srgbClr val="D4D4D4"/>
                </a:solidFill>
                <a:effectLst/>
              </a:rPr>
              <a:t>PriorityQueue</a:t>
            </a:r>
            <a:r>
              <a:rPr lang="en-US" b="0" dirty="0">
                <a:solidFill>
                  <a:srgbClr val="D4D4D4"/>
                </a:solidFill>
                <a:effectLst/>
              </a:rPr>
              <a:t> (Community Contribution)</a:t>
            </a:r>
            <a:endParaRPr lang="en-US" dirty="0"/>
          </a:p>
        </p:txBody>
      </p:sp>
    </p:spTree>
    <p:extLst>
      <p:ext uri="{BB962C8B-B14F-4D97-AF65-F5344CB8AC3E}">
        <p14:creationId xmlns:p14="http://schemas.microsoft.com/office/powerpoint/2010/main" val="3607941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E172-D6EC-45E0-BCF9-67844280039B}"/>
              </a:ext>
            </a:extLst>
          </p:cNvPr>
          <p:cNvSpPr>
            <a:spLocks noGrp="1"/>
          </p:cNvSpPr>
          <p:nvPr>
            <p:ph type="title"/>
          </p:nvPr>
        </p:nvSpPr>
        <p:spPr/>
        <p:txBody>
          <a:bodyPr/>
          <a:lstStyle/>
          <a:p>
            <a:r>
              <a:rPr lang="en-US" dirty="0"/>
              <a:t>Other Enhancements</a:t>
            </a:r>
          </a:p>
        </p:txBody>
      </p:sp>
      <p:sp>
        <p:nvSpPr>
          <p:cNvPr id="3" name="Text Placeholder 2">
            <a:extLst>
              <a:ext uri="{FF2B5EF4-FFF2-40B4-BE49-F238E27FC236}">
                <a16:creationId xmlns:a16="http://schemas.microsoft.com/office/drawing/2014/main" id="{DCF19407-6344-4865-AB71-C3A5A6E6E3C4}"/>
              </a:ext>
            </a:extLst>
          </p:cNvPr>
          <p:cNvSpPr>
            <a:spLocks noGrp="1"/>
          </p:cNvSpPr>
          <p:nvPr>
            <p:ph type="body" idx="1"/>
          </p:nvPr>
        </p:nvSpPr>
        <p:spPr/>
        <p:txBody>
          <a:bodyPr/>
          <a:lstStyle/>
          <a:p>
            <a:r>
              <a:rPr lang="en-US" dirty="0"/>
              <a:t>CLI changes, and Roslyn Analyzers</a:t>
            </a:r>
          </a:p>
        </p:txBody>
      </p:sp>
    </p:spTree>
    <p:extLst>
      <p:ext uri="{BB962C8B-B14F-4D97-AF65-F5344CB8AC3E}">
        <p14:creationId xmlns:p14="http://schemas.microsoft.com/office/powerpoint/2010/main" val="3116300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9589-86AF-44BB-B1D2-ECD975FB03F0}"/>
              </a:ext>
            </a:extLst>
          </p:cNvPr>
          <p:cNvSpPr>
            <a:spLocks noGrp="1"/>
          </p:cNvSpPr>
          <p:nvPr>
            <p:ph type="title"/>
          </p:nvPr>
        </p:nvSpPr>
        <p:spPr/>
        <p:txBody>
          <a:bodyPr/>
          <a:lstStyle/>
          <a:p>
            <a:r>
              <a:rPr lang="en-US" dirty="0"/>
              <a:t>Unified Platform</a:t>
            </a:r>
          </a:p>
        </p:txBody>
      </p:sp>
      <p:sp>
        <p:nvSpPr>
          <p:cNvPr id="3" name="Text Placeholder 2">
            <a:extLst>
              <a:ext uri="{FF2B5EF4-FFF2-40B4-BE49-F238E27FC236}">
                <a16:creationId xmlns:a16="http://schemas.microsoft.com/office/drawing/2014/main" id="{6FFDDF7A-F29D-4331-AC52-F1F511FDBA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0095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936B-539A-48A5-A9A4-C9D4CF17D49C}"/>
              </a:ext>
            </a:extLst>
          </p:cNvPr>
          <p:cNvSpPr>
            <a:spLocks noGrp="1"/>
          </p:cNvSpPr>
          <p:nvPr>
            <p:ph type="title"/>
          </p:nvPr>
        </p:nvSpPr>
        <p:spPr/>
        <p:txBody>
          <a:bodyPr/>
          <a:lstStyle/>
          <a:p>
            <a:r>
              <a:rPr lang="en-US" dirty="0"/>
              <a:t>CLI Changes – Optional Workloads</a:t>
            </a:r>
          </a:p>
        </p:txBody>
      </p:sp>
      <p:sp>
        <p:nvSpPr>
          <p:cNvPr id="3" name="Content Placeholder 2">
            <a:extLst>
              <a:ext uri="{FF2B5EF4-FFF2-40B4-BE49-F238E27FC236}">
                <a16:creationId xmlns:a16="http://schemas.microsoft.com/office/drawing/2014/main" id="{3D5C7612-7630-4BED-A2F9-00D06EBE6637}"/>
              </a:ext>
            </a:extLst>
          </p:cNvPr>
          <p:cNvSpPr>
            <a:spLocks noGrp="1"/>
          </p:cNvSpPr>
          <p:nvPr>
            <p:ph idx="1"/>
          </p:nvPr>
        </p:nvSpPr>
        <p:spPr/>
        <p:txBody>
          <a:bodyPr>
            <a:normAutofit/>
          </a:bodyPr>
          <a:lstStyle/>
          <a:p>
            <a:r>
              <a:rPr lang="en-US" sz="3600" dirty="0">
                <a:latin typeface="Hack Nerd Font" panose="020B0609030202020204" pitchFamily="50" charset="0"/>
                <a:ea typeface="Hack Nerd Font" panose="020B0609030202020204" pitchFamily="50" charset="0"/>
                <a:cs typeface="Hack Nerd Font" panose="020B0609030202020204" pitchFamily="50" charset="0"/>
              </a:rPr>
              <a:t>dotnet workload restore</a:t>
            </a:r>
          </a:p>
          <a:p>
            <a:r>
              <a:rPr lang="en-US" sz="3600" dirty="0">
                <a:latin typeface="Hack Nerd Font" panose="020B0609030202020204" pitchFamily="50" charset="0"/>
                <a:ea typeface="Hack Nerd Font" panose="020B0609030202020204" pitchFamily="50" charset="0"/>
                <a:cs typeface="Hack Nerd Font" panose="020B0609030202020204" pitchFamily="50" charset="0"/>
              </a:rPr>
              <a:t>dotnet workload install</a:t>
            </a:r>
          </a:p>
          <a:p>
            <a:r>
              <a:rPr lang="en-US" sz="3600" dirty="0">
                <a:latin typeface="Hack Nerd Font" panose="020B0609030202020204" pitchFamily="50" charset="0"/>
                <a:ea typeface="Hack Nerd Font" panose="020B0609030202020204" pitchFamily="50" charset="0"/>
                <a:cs typeface="Hack Nerd Font" panose="020B0609030202020204" pitchFamily="50" charset="0"/>
              </a:rPr>
              <a:t>dotnet workload list</a:t>
            </a:r>
          </a:p>
          <a:p>
            <a:r>
              <a:rPr lang="en-US" sz="3600" dirty="0">
                <a:latin typeface="Hack Nerd Font" panose="020B0609030202020204" pitchFamily="50" charset="0"/>
                <a:ea typeface="Hack Nerd Font" panose="020B0609030202020204" pitchFamily="50" charset="0"/>
                <a:cs typeface="Hack Nerd Font" panose="020B0609030202020204" pitchFamily="50" charset="0"/>
              </a:rPr>
              <a:t>dotnet workload update</a:t>
            </a:r>
          </a:p>
        </p:txBody>
      </p:sp>
    </p:spTree>
    <p:extLst>
      <p:ext uri="{BB962C8B-B14F-4D97-AF65-F5344CB8AC3E}">
        <p14:creationId xmlns:p14="http://schemas.microsoft.com/office/powerpoint/2010/main" val="1556838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8F7D-6B93-4C4B-91F4-2E5C3C0A859D}"/>
              </a:ext>
            </a:extLst>
          </p:cNvPr>
          <p:cNvSpPr>
            <a:spLocks noGrp="1"/>
          </p:cNvSpPr>
          <p:nvPr>
            <p:ph type="title"/>
          </p:nvPr>
        </p:nvSpPr>
        <p:spPr/>
        <p:txBody>
          <a:bodyPr/>
          <a:lstStyle/>
          <a:p>
            <a:r>
              <a:rPr lang="en-US" dirty="0"/>
              <a:t>SDK Version Checking</a:t>
            </a:r>
          </a:p>
        </p:txBody>
      </p:sp>
      <p:sp>
        <p:nvSpPr>
          <p:cNvPr id="3" name="Content Placeholder 2">
            <a:extLst>
              <a:ext uri="{FF2B5EF4-FFF2-40B4-BE49-F238E27FC236}">
                <a16:creationId xmlns:a16="http://schemas.microsoft.com/office/drawing/2014/main" id="{D265A810-AF91-45DC-8D20-6FB39EC0F853}"/>
              </a:ext>
            </a:extLst>
          </p:cNvPr>
          <p:cNvSpPr>
            <a:spLocks noGrp="1"/>
          </p:cNvSpPr>
          <p:nvPr>
            <p:ph idx="1"/>
          </p:nvPr>
        </p:nvSpPr>
        <p:spPr>
          <a:xfrm>
            <a:off x="838200" y="1092201"/>
            <a:ext cx="10515600" cy="727076"/>
          </a:xfrm>
        </p:spPr>
        <p:txBody>
          <a:bodyPr>
            <a:normAutofit/>
          </a:bodyPr>
          <a:lstStyle/>
          <a:p>
            <a:r>
              <a:rPr lang="en-US" sz="3600" dirty="0">
                <a:latin typeface="Hack Nerd Font" panose="020B0609030202020204" pitchFamily="50" charset="0"/>
                <a:ea typeface="Hack Nerd Font" panose="020B0609030202020204" pitchFamily="50" charset="0"/>
                <a:cs typeface="Hack Nerd Font" panose="020B0609030202020204" pitchFamily="50" charset="0"/>
              </a:rPr>
              <a:t>dotnet </a:t>
            </a:r>
            <a:r>
              <a:rPr lang="en-US" sz="3600" dirty="0" err="1">
                <a:latin typeface="Hack Nerd Font" panose="020B0609030202020204" pitchFamily="50" charset="0"/>
                <a:ea typeface="Hack Nerd Font" panose="020B0609030202020204" pitchFamily="50" charset="0"/>
                <a:cs typeface="Hack Nerd Font" panose="020B0609030202020204" pitchFamily="50" charset="0"/>
              </a:rPr>
              <a:t>sdk</a:t>
            </a:r>
            <a:r>
              <a:rPr lang="en-US" sz="3600" dirty="0">
                <a:latin typeface="Hack Nerd Font" panose="020B0609030202020204" pitchFamily="50" charset="0"/>
                <a:ea typeface="Hack Nerd Font" panose="020B0609030202020204" pitchFamily="50" charset="0"/>
                <a:cs typeface="Hack Nerd Font" panose="020B0609030202020204" pitchFamily="50" charset="0"/>
              </a:rPr>
              <a:t> check</a:t>
            </a:r>
          </a:p>
        </p:txBody>
      </p:sp>
      <p:pic>
        <p:nvPicPr>
          <p:cNvPr id="5" name="Picture 4" descr="A computer screen capture of dotnet sdk check">
            <a:extLst>
              <a:ext uri="{FF2B5EF4-FFF2-40B4-BE49-F238E27FC236}">
                <a16:creationId xmlns:a16="http://schemas.microsoft.com/office/drawing/2014/main" id="{431F4F95-C5B4-44C3-843F-7922F373ABF1}"/>
              </a:ext>
            </a:extLst>
          </p:cNvPr>
          <p:cNvPicPr>
            <a:picLocks noChangeAspect="1"/>
          </p:cNvPicPr>
          <p:nvPr/>
        </p:nvPicPr>
        <p:blipFill>
          <a:blip r:embed="rId3"/>
          <a:stretch>
            <a:fillRect/>
          </a:stretch>
        </p:blipFill>
        <p:spPr>
          <a:xfrm>
            <a:off x="3310949" y="1788118"/>
            <a:ext cx="5570101" cy="5069882"/>
          </a:xfrm>
          <a:prstGeom prst="rect">
            <a:avLst/>
          </a:prstGeom>
        </p:spPr>
      </p:pic>
      <p:sp>
        <p:nvSpPr>
          <p:cNvPr id="6" name="Rectangle 5">
            <a:extLst>
              <a:ext uri="{FF2B5EF4-FFF2-40B4-BE49-F238E27FC236}">
                <a16:creationId xmlns:a16="http://schemas.microsoft.com/office/drawing/2014/main" id="{141688A3-6990-467A-A79E-F37AD82FFE0E}"/>
              </a:ext>
            </a:extLst>
          </p:cNvPr>
          <p:cNvSpPr/>
          <p:nvPr/>
        </p:nvSpPr>
        <p:spPr>
          <a:xfrm>
            <a:off x="1645920" y="853440"/>
            <a:ext cx="5435600" cy="19253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83BB55-740F-41A9-B36B-09E9019140FE}"/>
              </a:ext>
            </a:extLst>
          </p:cNvPr>
          <p:cNvSpPr/>
          <p:nvPr/>
        </p:nvSpPr>
        <p:spPr>
          <a:xfrm>
            <a:off x="1645920" y="2915920"/>
            <a:ext cx="7366000" cy="30886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B61D-15D4-4D34-BF1A-001DA7CCCAE4}"/>
              </a:ext>
            </a:extLst>
          </p:cNvPr>
          <p:cNvSpPr>
            <a:spLocks noGrp="1"/>
          </p:cNvSpPr>
          <p:nvPr>
            <p:ph type="title"/>
          </p:nvPr>
        </p:nvSpPr>
        <p:spPr/>
        <p:txBody>
          <a:bodyPr/>
          <a:lstStyle/>
          <a:p>
            <a:r>
              <a:rPr lang="en-US" dirty="0"/>
              <a:t>Other CLI Changes</a:t>
            </a:r>
          </a:p>
        </p:txBody>
      </p:sp>
      <p:sp>
        <p:nvSpPr>
          <p:cNvPr id="3" name="Content Placeholder 2">
            <a:extLst>
              <a:ext uri="{FF2B5EF4-FFF2-40B4-BE49-F238E27FC236}">
                <a16:creationId xmlns:a16="http://schemas.microsoft.com/office/drawing/2014/main" id="{4BA88CE4-673A-46BB-BCAB-7F39045E5004}"/>
              </a:ext>
            </a:extLst>
          </p:cNvPr>
          <p:cNvSpPr>
            <a:spLocks noGrp="1"/>
          </p:cNvSpPr>
          <p:nvPr>
            <p:ph idx="1"/>
          </p:nvPr>
        </p:nvSpPr>
        <p:spPr>
          <a:xfrm>
            <a:off x="838200" y="1819277"/>
            <a:ext cx="10515600" cy="4357686"/>
          </a:xfrm>
        </p:spPr>
        <p:txBody>
          <a:bodyPr>
            <a:normAutofit/>
          </a:bodyPr>
          <a:lstStyle/>
          <a:p>
            <a:r>
              <a:rPr lang="en-US" sz="3600" dirty="0">
                <a:latin typeface="Hack Nerd Font" panose="020B0609030202020204" pitchFamily="50" charset="0"/>
                <a:ea typeface="Hack Nerd Font" panose="020B0609030202020204" pitchFamily="50" charset="0"/>
                <a:cs typeface="Hack Nerd Font" panose="020B0609030202020204" pitchFamily="50" charset="0"/>
              </a:rPr>
              <a:t>--search</a:t>
            </a:r>
          </a:p>
          <a:p>
            <a:r>
              <a:rPr lang="en-US" sz="3600" dirty="0">
                <a:latin typeface="Hack Nerd Font" panose="020B0609030202020204" pitchFamily="50" charset="0"/>
                <a:ea typeface="Hack Nerd Font" panose="020B0609030202020204" pitchFamily="50" charset="0"/>
                <a:cs typeface="Hack Nerd Font" panose="020B0609030202020204" pitchFamily="50" charset="0"/>
              </a:rPr>
              <a:t>--interactive</a:t>
            </a:r>
          </a:p>
          <a:p>
            <a:r>
              <a:rPr lang="en-US" sz="3600" dirty="0">
                <a:latin typeface="Hack Nerd Font" panose="020B0609030202020204" pitchFamily="50" charset="0"/>
                <a:ea typeface="Hack Nerd Font" panose="020B0609030202020204" pitchFamily="50" charset="0"/>
                <a:cs typeface="Hack Nerd Font" panose="020B0609030202020204" pitchFamily="50" charset="0"/>
              </a:rPr>
              <a:t>--update-check</a:t>
            </a:r>
          </a:p>
          <a:p>
            <a:r>
              <a:rPr lang="en-US" sz="3600" dirty="0">
                <a:latin typeface="Hack Nerd Font" panose="020B0609030202020204" pitchFamily="50" charset="0"/>
                <a:ea typeface="Hack Nerd Font" panose="020B0609030202020204" pitchFamily="50" charset="0"/>
                <a:cs typeface="Hack Nerd Font" panose="020B0609030202020204" pitchFamily="50" charset="0"/>
              </a:rPr>
              <a:t>--update-apply</a:t>
            </a:r>
          </a:p>
        </p:txBody>
      </p:sp>
      <p:sp>
        <p:nvSpPr>
          <p:cNvPr id="4" name="Content Placeholder 2">
            <a:extLst>
              <a:ext uri="{FF2B5EF4-FFF2-40B4-BE49-F238E27FC236}">
                <a16:creationId xmlns:a16="http://schemas.microsoft.com/office/drawing/2014/main" id="{7CA163BC-38F7-49FF-AC32-3111579CFED4}"/>
              </a:ext>
            </a:extLst>
          </p:cNvPr>
          <p:cNvSpPr txBox="1">
            <a:spLocks/>
          </p:cNvSpPr>
          <p:nvPr/>
        </p:nvSpPr>
        <p:spPr>
          <a:xfrm>
            <a:off x="838200" y="1092201"/>
            <a:ext cx="10515600" cy="727076"/>
          </a:xfrm>
          <a:prstGeom prst="rect">
            <a:avLst/>
          </a:prstGeom>
        </p:spPr>
        <p:txBody>
          <a:bodyPr vert="horz" lIns="91440" tIns="45720" rIns="91440" bIns="45720" rtlCol="0" anchor="ctr" anchorCtr="1">
            <a:normAutofit/>
          </a:bodyPr>
          <a:lstStyle>
            <a:lvl1pPr marL="0" indent="0" algn="ctr" defTabSz="914400" rtl="0" eaLnBrk="1" latinLnBrk="0" hangingPunct="1">
              <a:lnSpc>
                <a:spcPct val="90000"/>
              </a:lnSpc>
              <a:spcBef>
                <a:spcPts val="1000"/>
              </a:spcBef>
              <a:buFontTx/>
              <a:buNone/>
              <a:defRPr sz="2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Tx/>
              <a:buNone/>
              <a:defRPr sz="24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Tx/>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latin typeface="Hack Nerd Font" panose="020B0609030202020204" pitchFamily="50" charset="0"/>
                <a:ea typeface="Hack Nerd Font" panose="020B0609030202020204" pitchFamily="50" charset="0"/>
                <a:cs typeface="Hack Nerd Font" panose="020B0609030202020204" pitchFamily="50" charset="0"/>
              </a:rPr>
              <a:t>dotnet new</a:t>
            </a:r>
          </a:p>
        </p:txBody>
      </p:sp>
    </p:spTree>
    <p:extLst>
      <p:ext uri="{BB962C8B-B14F-4D97-AF65-F5344CB8AC3E}">
        <p14:creationId xmlns:p14="http://schemas.microsoft.com/office/powerpoint/2010/main" val="1469389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FC9D-E713-4A89-9FB1-0368E58B9DB3}"/>
              </a:ext>
            </a:extLst>
          </p:cNvPr>
          <p:cNvSpPr>
            <a:spLocks noGrp="1"/>
          </p:cNvSpPr>
          <p:nvPr>
            <p:ph type="title"/>
          </p:nvPr>
        </p:nvSpPr>
        <p:spPr/>
        <p:txBody>
          <a:bodyPr/>
          <a:lstStyle/>
          <a:p>
            <a:r>
              <a:rPr lang="en-US" dirty="0"/>
              <a:t>Roslyn Analyzers</a:t>
            </a:r>
          </a:p>
        </p:txBody>
      </p:sp>
      <p:sp>
        <p:nvSpPr>
          <p:cNvPr id="5" name="TextBox 4">
            <a:extLst>
              <a:ext uri="{FF2B5EF4-FFF2-40B4-BE49-F238E27FC236}">
                <a16:creationId xmlns:a16="http://schemas.microsoft.com/office/drawing/2014/main" id="{AE7ED1FD-B31F-4AAF-8749-3FC7E84B08FD}"/>
              </a:ext>
            </a:extLst>
          </p:cNvPr>
          <p:cNvSpPr txBox="1"/>
          <p:nvPr/>
        </p:nvSpPr>
        <p:spPr>
          <a:xfrm>
            <a:off x="4193074" y="5969655"/>
            <a:ext cx="4084773" cy="523220"/>
          </a:xfrm>
          <a:prstGeom prst="rect">
            <a:avLst/>
          </a:prstGeom>
          <a:noFill/>
        </p:spPr>
        <p:txBody>
          <a:bodyPr wrap="none" rtlCol="0">
            <a:spAutoFit/>
          </a:bodyPr>
          <a:lstStyle/>
          <a:p>
            <a:r>
              <a:rPr lang="en-US" sz="2800" dirty="0"/>
              <a:t>https://jjg.me/6_roslyn</a:t>
            </a:r>
          </a:p>
        </p:txBody>
      </p:sp>
      <p:sp>
        <p:nvSpPr>
          <p:cNvPr id="7" name="Content Placeholder 6">
            <a:extLst>
              <a:ext uri="{FF2B5EF4-FFF2-40B4-BE49-F238E27FC236}">
                <a16:creationId xmlns:a16="http://schemas.microsoft.com/office/drawing/2014/main" id="{A1213F22-13AE-4258-A5A4-1CAC75B7284E}"/>
              </a:ext>
            </a:extLst>
          </p:cNvPr>
          <p:cNvSpPr>
            <a:spLocks noGrp="1"/>
          </p:cNvSpPr>
          <p:nvPr>
            <p:ph idx="1"/>
          </p:nvPr>
        </p:nvSpPr>
        <p:spPr/>
        <p:txBody>
          <a:bodyPr/>
          <a:lstStyle/>
          <a:p>
            <a:r>
              <a:rPr lang="en-US" dirty="0"/>
              <a:t>16 Analyzers were added</a:t>
            </a:r>
          </a:p>
          <a:p>
            <a:r>
              <a:rPr lang="en-US" dirty="0"/>
              <a:t>6 were from the community</a:t>
            </a:r>
          </a:p>
        </p:txBody>
      </p:sp>
    </p:spTree>
    <p:extLst>
      <p:ext uri="{BB962C8B-B14F-4D97-AF65-F5344CB8AC3E}">
        <p14:creationId xmlns:p14="http://schemas.microsoft.com/office/powerpoint/2010/main" val="1492147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9B91-F464-4950-AB5B-00190E606A8E}"/>
              </a:ext>
            </a:extLst>
          </p:cNvPr>
          <p:cNvSpPr>
            <a:spLocks noGrp="1"/>
          </p:cNvSpPr>
          <p:nvPr>
            <p:ph type="title"/>
          </p:nvPr>
        </p:nvSpPr>
        <p:spPr/>
        <p:txBody>
          <a:bodyPr/>
          <a:lstStyle/>
          <a:p>
            <a:r>
              <a:rPr lang="en-US" dirty="0"/>
              <a:t>.NET Support Policy</a:t>
            </a:r>
          </a:p>
        </p:txBody>
      </p:sp>
      <p:sp>
        <p:nvSpPr>
          <p:cNvPr id="3" name="Text Placeholder 2">
            <a:extLst>
              <a:ext uri="{FF2B5EF4-FFF2-40B4-BE49-F238E27FC236}">
                <a16:creationId xmlns:a16="http://schemas.microsoft.com/office/drawing/2014/main" id="{97D7DC2E-52FB-49BC-A726-43379C474B26}"/>
              </a:ext>
            </a:extLst>
          </p:cNvPr>
          <p:cNvSpPr>
            <a:spLocks noGrp="1"/>
          </p:cNvSpPr>
          <p:nvPr>
            <p:ph type="body" idx="1"/>
          </p:nvPr>
        </p:nvSpPr>
        <p:spPr/>
        <p:txBody>
          <a:bodyPr/>
          <a:lstStyle/>
          <a:p>
            <a:r>
              <a:rPr lang="en-US" dirty="0"/>
              <a:t>Release Lifecycle and Cadence</a:t>
            </a:r>
          </a:p>
        </p:txBody>
      </p:sp>
    </p:spTree>
    <p:extLst>
      <p:ext uri="{BB962C8B-B14F-4D97-AF65-F5344CB8AC3E}">
        <p14:creationId xmlns:p14="http://schemas.microsoft.com/office/powerpoint/2010/main" val="405603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7827-D932-44BA-A390-6CBCCCDFF918}"/>
              </a:ext>
            </a:extLst>
          </p:cNvPr>
          <p:cNvSpPr>
            <a:spLocks noGrp="1"/>
          </p:cNvSpPr>
          <p:nvPr>
            <p:ph type="title"/>
          </p:nvPr>
        </p:nvSpPr>
        <p:spPr/>
        <p:txBody>
          <a:bodyPr/>
          <a:lstStyle/>
          <a:p>
            <a:r>
              <a:rPr lang="en-US" dirty="0"/>
              <a:t>.NET Release Cadence</a:t>
            </a:r>
          </a:p>
        </p:txBody>
      </p:sp>
      <p:pic>
        <p:nvPicPr>
          <p:cNvPr id="5" name="Content Placeholder 4" descr=".NET Release Cadence">
            <a:extLst>
              <a:ext uri="{FF2B5EF4-FFF2-40B4-BE49-F238E27FC236}">
                <a16:creationId xmlns:a16="http://schemas.microsoft.com/office/drawing/2014/main" id="{64B5691E-4FD9-481D-8B38-3A5F25E5C85A}"/>
              </a:ext>
            </a:extLst>
          </p:cNvPr>
          <p:cNvPicPr>
            <a:picLocks noGrp="1" noChangeAspect="1"/>
          </p:cNvPicPr>
          <p:nvPr>
            <p:ph idx="1"/>
          </p:nvPr>
        </p:nvPicPr>
        <p:blipFill>
          <a:blip r:embed="rId2"/>
          <a:stretch>
            <a:fillRect/>
          </a:stretch>
        </p:blipFill>
        <p:spPr>
          <a:xfrm>
            <a:off x="838200" y="2135816"/>
            <a:ext cx="10515600" cy="2997530"/>
          </a:xfrm>
        </p:spPr>
      </p:pic>
      <p:sp>
        <p:nvSpPr>
          <p:cNvPr id="6" name="TextBox 5">
            <a:extLst>
              <a:ext uri="{FF2B5EF4-FFF2-40B4-BE49-F238E27FC236}">
                <a16:creationId xmlns:a16="http://schemas.microsoft.com/office/drawing/2014/main" id="{EDA39FB9-BB5D-4551-BA08-F5F2243FA902}"/>
              </a:ext>
            </a:extLst>
          </p:cNvPr>
          <p:cNvSpPr txBox="1"/>
          <p:nvPr/>
        </p:nvSpPr>
        <p:spPr>
          <a:xfrm>
            <a:off x="3924571" y="5969655"/>
            <a:ext cx="4342856" cy="523220"/>
          </a:xfrm>
          <a:prstGeom prst="rect">
            <a:avLst/>
          </a:prstGeom>
          <a:noFill/>
        </p:spPr>
        <p:txBody>
          <a:bodyPr wrap="none" rtlCol="0">
            <a:spAutoFit/>
          </a:bodyPr>
          <a:lstStyle/>
          <a:p>
            <a:r>
              <a:rPr lang="en-US" sz="2800" dirty="0"/>
              <a:t>https://jjg.me/6_support</a:t>
            </a:r>
          </a:p>
        </p:txBody>
      </p:sp>
    </p:spTree>
    <p:extLst>
      <p:ext uri="{BB962C8B-B14F-4D97-AF65-F5344CB8AC3E}">
        <p14:creationId xmlns:p14="http://schemas.microsoft.com/office/powerpoint/2010/main" val="928736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6BF0-2C7D-452C-B5CC-B3B6510FB5A4}"/>
              </a:ext>
            </a:extLst>
          </p:cNvPr>
          <p:cNvSpPr>
            <a:spLocks noGrp="1"/>
          </p:cNvSpPr>
          <p:nvPr>
            <p:ph type="title"/>
          </p:nvPr>
        </p:nvSpPr>
        <p:spPr/>
        <p:txBody>
          <a:bodyPr/>
          <a:lstStyle/>
          <a:p>
            <a:r>
              <a:rPr lang="en-US" dirty="0"/>
              <a:t>.NET and .NET Core Release Lifecycle</a:t>
            </a:r>
          </a:p>
        </p:txBody>
      </p:sp>
      <p:graphicFrame>
        <p:nvGraphicFramePr>
          <p:cNvPr id="13" name="Table 13">
            <a:extLst>
              <a:ext uri="{FF2B5EF4-FFF2-40B4-BE49-F238E27FC236}">
                <a16:creationId xmlns:a16="http://schemas.microsoft.com/office/drawing/2014/main" id="{AAB75E99-992E-4F86-95E5-B193C8CB54E2}"/>
              </a:ext>
            </a:extLst>
          </p:cNvPr>
          <p:cNvGraphicFramePr>
            <a:graphicFrameLocks noGrp="1"/>
          </p:cNvGraphicFramePr>
          <p:nvPr>
            <p:ph idx="1"/>
            <p:extLst>
              <p:ext uri="{D42A27DB-BD31-4B8C-83A1-F6EECF244321}">
                <p14:modId xmlns:p14="http://schemas.microsoft.com/office/powerpoint/2010/main" val="2695084388"/>
              </p:ext>
            </p:extLst>
          </p:nvPr>
        </p:nvGraphicFramePr>
        <p:xfrm>
          <a:off x="838199" y="2159327"/>
          <a:ext cx="10515600" cy="27432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3354046"/>
                    </a:ext>
                  </a:extLst>
                </a:gridCol>
                <a:gridCol w="1752600">
                  <a:extLst>
                    <a:ext uri="{9D8B030D-6E8A-4147-A177-3AD203B41FA5}">
                      <a16:colId xmlns:a16="http://schemas.microsoft.com/office/drawing/2014/main" val="2047411420"/>
                    </a:ext>
                  </a:extLst>
                </a:gridCol>
                <a:gridCol w="1752600">
                  <a:extLst>
                    <a:ext uri="{9D8B030D-6E8A-4147-A177-3AD203B41FA5}">
                      <a16:colId xmlns:a16="http://schemas.microsoft.com/office/drawing/2014/main" val="4245452947"/>
                    </a:ext>
                  </a:extLst>
                </a:gridCol>
                <a:gridCol w="1752600">
                  <a:extLst>
                    <a:ext uri="{9D8B030D-6E8A-4147-A177-3AD203B41FA5}">
                      <a16:colId xmlns:a16="http://schemas.microsoft.com/office/drawing/2014/main" val="3760897207"/>
                    </a:ext>
                  </a:extLst>
                </a:gridCol>
                <a:gridCol w="1752600">
                  <a:extLst>
                    <a:ext uri="{9D8B030D-6E8A-4147-A177-3AD203B41FA5}">
                      <a16:colId xmlns:a16="http://schemas.microsoft.com/office/drawing/2014/main" val="3756096093"/>
                    </a:ext>
                  </a:extLst>
                </a:gridCol>
                <a:gridCol w="1752600">
                  <a:extLst>
                    <a:ext uri="{9D8B030D-6E8A-4147-A177-3AD203B41FA5}">
                      <a16:colId xmlns:a16="http://schemas.microsoft.com/office/drawing/2014/main" val="186660911"/>
                    </a:ext>
                  </a:extLst>
                </a:gridCol>
              </a:tblGrid>
              <a:tr h="370840">
                <a:tc>
                  <a:txBody>
                    <a:bodyPr/>
                    <a:lstStyle/>
                    <a:p>
                      <a:r>
                        <a:rPr lang="en-US" dirty="0"/>
                        <a:t>Version</a:t>
                      </a:r>
                    </a:p>
                  </a:txBody>
                  <a:tcPr/>
                </a:tc>
                <a:tc>
                  <a:txBody>
                    <a:bodyPr/>
                    <a:lstStyle/>
                    <a:p>
                      <a:r>
                        <a:rPr lang="en-US" dirty="0"/>
                        <a:t>Original Release Date</a:t>
                      </a:r>
                    </a:p>
                  </a:txBody>
                  <a:tcPr/>
                </a:tc>
                <a:tc>
                  <a:txBody>
                    <a:bodyPr/>
                    <a:lstStyle/>
                    <a:p>
                      <a:r>
                        <a:rPr lang="en-US" dirty="0"/>
                        <a:t>Latest Patch</a:t>
                      </a:r>
                    </a:p>
                  </a:txBody>
                  <a:tcPr/>
                </a:tc>
                <a:tc>
                  <a:txBody>
                    <a:bodyPr/>
                    <a:lstStyle/>
                    <a:p>
                      <a:r>
                        <a:rPr lang="en-US" dirty="0"/>
                        <a:t>Patch Release Date</a:t>
                      </a:r>
                    </a:p>
                  </a:txBody>
                  <a:tcPr/>
                </a:tc>
                <a:tc>
                  <a:txBody>
                    <a:bodyPr/>
                    <a:lstStyle/>
                    <a:p>
                      <a:r>
                        <a:rPr lang="en-US" dirty="0"/>
                        <a:t>Support Level</a:t>
                      </a:r>
                    </a:p>
                  </a:txBody>
                  <a:tcPr/>
                </a:tc>
                <a:tc>
                  <a:txBody>
                    <a:bodyPr/>
                    <a:lstStyle/>
                    <a:p>
                      <a:r>
                        <a:rPr lang="en-US" dirty="0"/>
                        <a:t>End of Support</a:t>
                      </a:r>
                    </a:p>
                  </a:txBody>
                  <a:tcPr/>
                </a:tc>
                <a:extLst>
                  <a:ext uri="{0D108BD9-81ED-4DB2-BD59-A6C34878D82A}">
                    <a16:rowId xmlns:a16="http://schemas.microsoft.com/office/drawing/2014/main" val="3634981124"/>
                  </a:ext>
                </a:extLst>
              </a:tr>
              <a:tr h="370840">
                <a:tc>
                  <a:txBody>
                    <a:bodyPr/>
                    <a:lstStyle/>
                    <a:p>
                      <a:pPr fontAlgn="t"/>
                      <a:r>
                        <a:rPr lang="en-US" dirty="0">
                          <a:effectLst/>
                        </a:rPr>
                        <a:t>.NET 6</a:t>
                      </a:r>
                    </a:p>
                  </a:txBody>
                  <a:tcPr marL="76200" marR="76200" marT="76200" marB="76200"/>
                </a:tc>
                <a:tc>
                  <a:txBody>
                    <a:bodyPr/>
                    <a:lstStyle/>
                    <a:p>
                      <a:pPr fontAlgn="t"/>
                      <a:r>
                        <a:rPr lang="en-US">
                          <a:effectLst/>
                        </a:rPr>
                        <a:t>November 8, 2021</a:t>
                      </a:r>
                    </a:p>
                  </a:txBody>
                  <a:tcPr marL="76200" marR="76200" marT="76200" marB="76200"/>
                </a:tc>
                <a:tc>
                  <a:txBody>
                    <a:bodyPr/>
                    <a:lstStyle/>
                    <a:p>
                      <a:pPr fontAlgn="t"/>
                      <a:r>
                        <a:rPr lang="en-US">
                          <a:effectLst/>
                        </a:rPr>
                        <a:t>6.0.1</a:t>
                      </a:r>
                    </a:p>
                  </a:txBody>
                  <a:tcPr marL="76200" marR="76200" marT="76200" marB="76200"/>
                </a:tc>
                <a:tc>
                  <a:txBody>
                    <a:bodyPr/>
                    <a:lstStyle/>
                    <a:p>
                      <a:pPr fontAlgn="t"/>
                      <a:r>
                        <a:rPr lang="en-US">
                          <a:effectLst/>
                        </a:rPr>
                        <a:t>December 14, 2021</a:t>
                      </a:r>
                    </a:p>
                  </a:txBody>
                  <a:tcPr marL="76200" marR="76200" marT="76200" marB="76200"/>
                </a:tc>
                <a:tc>
                  <a:txBody>
                    <a:bodyPr/>
                    <a:lstStyle/>
                    <a:p>
                      <a:pPr fontAlgn="t"/>
                      <a:r>
                        <a:rPr lang="en-US">
                          <a:effectLst/>
                        </a:rPr>
                        <a:t>LTS</a:t>
                      </a:r>
                    </a:p>
                  </a:txBody>
                  <a:tcPr marL="76200" marR="76200" marT="76200" marB="76200"/>
                </a:tc>
                <a:tc>
                  <a:txBody>
                    <a:bodyPr/>
                    <a:lstStyle/>
                    <a:p>
                      <a:pPr fontAlgn="t"/>
                      <a:r>
                        <a:rPr lang="en-US">
                          <a:effectLst/>
                        </a:rPr>
                        <a:t>November 8, 2024</a:t>
                      </a:r>
                    </a:p>
                  </a:txBody>
                  <a:tcPr marL="76200" marR="76200" marT="76200" marB="76200"/>
                </a:tc>
                <a:extLst>
                  <a:ext uri="{0D108BD9-81ED-4DB2-BD59-A6C34878D82A}">
                    <a16:rowId xmlns:a16="http://schemas.microsoft.com/office/drawing/2014/main" val="1305517083"/>
                  </a:ext>
                </a:extLst>
              </a:tr>
              <a:tr h="370840">
                <a:tc>
                  <a:txBody>
                    <a:bodyPr/>
                    <a:lstStyle/>
                    <a:p>
                      <a:pPr fontAlgn="t"/>
                      <a:r>
                        <a:rPr lang="en-US" dirty="0">
                          <a:effectLst/>
                        </a:rPr>
                        <a:t>.NET 5</a:t>
                      </a:r>
                    </a:p>
                  </a:txBody>
                  <a:tcPr marL="76200" marR="76200" marT="76200" marB="76200"/>
                </a:tc>
                <a:tc>
                  <a:txBody>
                    <a:bodyPr/>
                    <a:lstStyle/>
                    <a:p>
                      <a:pPr fontAlgn="t"/>
                      <a:r>
                        <a:rPr lang="en-US" dirty="0">
                          <a:effectLst/>
                        </a:rPr>
                        <a:t>November 10, 2020</a:t>
                      </a:r>
                    </a:p>
                  </a:txBody>
                  <a:tcPr marL="76200" marR="76200" marT="76200" marB="76200"/>
                </a:tc>
                <a:tc>
                  <a:txBody>
                    <a:bodyPr/>
                    <a:lstStyle/>
                    <a:p>
                      <a:pPr fontAlgn="t"/>
                      <a:r>
                        <a:rPr lang="en-US">
                          <a:effectLst/>
                        </a:rPr>
                        <a:t>5.0.13</a:t>
                      </a:r>
                    </a:p>
                  </a:txBody>
                  <a:tcPr marL="76200" marR="76200" marT="76200" marB="76200"/>
                </a:tc>
                <a:tc>
                  <a:txBody>
                    <a:bodyPr/>
                    <a:lstStyle/>
                    <a:p>
                      <a:pPr fontAlgn="t"/>
                      <a:r>
                        <a:rPr lang="en-US" dirty="0">
                          <a:effectLst/>
                        </a:rPr>
                        <a:t>December 14, 2021</a:t>
                      </a:r>
                    </a:p>
                  </a:txBody>
                  <a:tcPr marL="76200" marR="76200" marT="76200" marB="76200"/>
                </a:tc>
                <a:tc>
                  <a:txBody>
                    <a:bodyPr/>
                    <a:lstStyle/>
                    <a:p>
                      <a:pPr fontAlgn="t"/>
                      <a:r>
                        <a:rPr lang="en-US">
                          <a:effectLst/>
                        </a:rPr>
                        <a:t>Current</a:t>
                      </a:r>
                    </a:p>
                  </a:txBody>
                  <a:tcPr marL="76200" marR="76200" marT="76200" marB="76200"/>
                </a:tc>
                <a:tc>
                  <a:txBody>
                    <a:bodyPr/>
                    <a:lstStyle/>
                    <a:p>
                      <a:pPr fontAlgn="t"/>
                      <a:r>
                        <a:rPr lang="en-US">
                          <a:effectLst/>
                        </a:rPr>
                        <a:t>May 8, 2022</a:t>
                      </a:r>
                    </a:p>
                  </a:txBody>
                  <a:tcPr marL="76200" marR="76200" marT="76200" marB="76200"/>
                </a:tc>
                <a:extLst>
                  <a:ext uri="{0D108BD9-81ED-4DB2-BD59-A6C34878D82A}">
                    <a16:rowId xmlns:a16="http://schemas.microsoft.com/office/drawing/2014/main" val="2032533990"/>
                  </a:ext>
                </a:extLst>
              </a:tr>
              <a:tr h="370840">
                <a:tc>
                  <a:txBody>
                    <a:bodyPr/>
                    <a:lstStyle/>
                    <a:p>
                      <a:pPr fontAlgn="t"/>
                      <a:r>
                        <a:rPr lang="en-US">
                          <a:effectLst/>
                        </a:rPr>
                        <a:t>.NET Core 3.1</a:t>
                      </a:r>
                    </a:p>
                  </a:txBody>
                  <a:tcPr marL="76200" marR="76200" marT="76200" marB="76200"/>
                </a:tc>
                <a:tc>
                  <a:txBody>
                    <a:bodyPr/>
                    <a:lstStyle/>
                    <a:p>
                      <a:pPr fontAlgn="t"/>
                      <a:r>
                        <a:rPr lang="en-US">
                          <a:effectLst/>
                        </a:rPr>
                        <a:t>December 3, 2019</a:t>
                      </a:r>
                    </a:p>
                  </a:txBody>
                  <a:tcPr marL="76200" marR="76200" marT="76200" marB="76200"/>
                </a:tc>
                <a:tc>
                  <a:txBody>
                    <a:bodyPr/>
                    <a:lstStyle/>
                    <a:p>
                      <a:pPr fontAlgn="t"/>
                      <a:r>
                        <a:rPr lang="en-US">
                          <a:effectLst/>
                        </a:rPr>
                        <a:t>3.1.22</a:t>
                      </a:r>
                    </a:p>
                  </a:txBody>
                  <a:tcPr marL="76200" marR="76200" marT="76200" marB="76200"/>
                </a:tc>
                <a:tc>
                  <a:txBody>
                    <a:bodyPr/>
                    <a:lstStyle/>
                    <a:p>
                      <a:pPr fontAlgn="t"/>
                      <a:r>
                        <a:rPr lang="en-US">
                          <a:effectLst/>
                        </a:rPr>
                        <a:t>December 14, 2021</a:t>
                      </a:r>
                    </a:p>
                  </a:txBody>
                  <a:tcPr marL="76200" marR="76200" marT="76200" marB="76200"/>
                </a:tc>
                <a:tc>
                  <a:txBody>
                    <a:bodyPr/>
                    <a:lstStyle/>
                    <a:p>
                      <a:pPr fontAlgn="t"/>
                      <a:r>
                        <a:rPr lang="en-US">
                          <a:effectLst/>
                        </a:rPr>
                        <a:t>LTS</a:t>
                      </a:r>
                    </a:p>
                  </a:txBody>
                  <a:tcPr marL="76200" marR="76200" marT="76200" marB="76200"/>
                </a:tc>
                <a:tc>
                  <a:txBody>
                    <a:bodyPr/>
                    <a:lstStyle/>
                    <a:p>
                      <a:pPr fontAlgn="t"/>
                      <a:r>
                        <a:rPr lang="en-US" dirty="0">
                          <a:effectLst/>
                        </a:rPr>
                        <a:t>December 3, 2022</a:t>
                      </a:r>
                    </a:p>
                  </a:txBody>
                  <a:tcPr marL="76200" marR="76200" marT="76200" marB="76200"/>
                </a:tc>
                <a:extLst>
                  <a:ext uri="{0D108BD9-81ED-4DB2-BD59-A6C34878D82A}">
                    <a16:rowId xmlns:a16="http://schemas.microsoft.com/office/drawing/2014/main" val="153873953"/>
                  </a:ext>
                </a:extLst>
              </a:tr>
            </a:tbl>
          </a:graphicData>
        </a:graphic>
      </p:graphicFrame>
      <p:sp>
        <p:nvSpPr>
          <p:cNvPr id="4" name="TextBox 3">
            <a:extLst>
              <a:ext uri="{FF2B5EF4-FFF2-40B4-BE49-F238E27FC236}">
                <a16:creationId xmlns:a16="http://schemas.microsoft.com/office/drawing/2014/main" id="{6FDA2001-D885-4B3E-944C-04557DB8F54F}"/>
              </a:ext>
            </a:extLst>
          </p:cNvPr>
          <p:cNvSpPr txBox="1"/>
          <p:nvPr/>
        </p:nvSpPr>
        <p:spPr>
          <a:xfrm>
            <a:off x="3924571" y="5969655"/>
            <a:ext cx="4342856" cy="523220"/>
          </a:xfrm>
          <a:prstGeom prst="rect">
            <a:avLst/>
          </a:prstGeom>
          <a:noFill/>
        </p:spPr>
        <p:txBody>
          <a:bodyPr wrap="none" rtlCol="0">
            <a:spAutoFit/>
          </a:bodyPr>
          <a:lstStyle/>
          <a:p>
            <a:r>
              <a:rPr lang="en-US" sz="2800" dirty="0"/>
              <a:t>https://jjg.me/6_support</a:t>
            </a:r>
          </a:p>
        </p:txBody>
      </p:sp>
    </p:spTree>
    <p:extLst>
      <p:ext uri="{BB962C8B-B14F-4D97-AF65-F5344CB8AC3E}">
        <p14:creationId xmlns:p14="http://schemas.microsoft.com/office/powerpoint/2010/main" val="539861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8395-5760-460D-B5C8-5845F5AF1104}"/>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800"/>
              <a:t>Q &amp; A</a:t>
            </a:r>
          </a:p>
        </p:txBody>
      </p:sp>
      <p:sp>
        <p:nvSpPr>
          <p:cNvPr id="3" name="Text Placeholder 2">
            <a:extLst>
              <a:ext uri="{FF2B5EF4-FFF2-40B4-BE49-F238E27FC236}">
                <a16:creationId xmlns:a16="http://schemas.microsoft.com/office/drawing/2014/main" id="{6F8FE280-BD40-4D4D-AC28-4877AEA20370}"/>
              </a:ext>
            </a:extLst>
          </p:cNvPr>
          <p:cNvSpPr>
            <a:spLocks noGrp="1"/>
          </p:cNvSpPr>
          <p:nvPr>
            <p:ph type="body" idx="1"/>
          </p:nvPr>
        </p:nvSpPr>
        <p:spPr>
          <a:xfrm>
            <a:off x="1876424" y="5443368"/>
            <a:ext cx="8791575" cy="865991"/>
          </a:xfrm>
        </p:spPr>
        <p:txBody>
          <a:bodyPr vert="horz" lIns="91440" tIns="45720" rIns="91440" bIns="45720" rtlCol="0">
            <a:normAutofit/>
          </a:bodyPr>
          <a:lstStyle/>
          <a:p>
            <a:endParaRPr lang="en-US" sz="2000">
              <a:solidFill>
                <a:schemeClr val="tx2"/>
              </a:solidFill>
            </a:endParaRPr>
          </a:p>
        </p:txBody>
      </p:sp>
      <p:pic>
        <p:nvPicPr>
          <p:cNvPr id="7" name="Graphic 6" descr="Questions">
            <a:extLst>
              <a:ext uri="{FF2B5EF4-FFF2-40B4-BE49-F238E27FC236}">
                <a16:creationId xmlns:a16="http://schemas.microsoft.com/office/drawing/2014/main" id="{861297F1-96C3-4E71-A0D8-AF330E136B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5307" y="1108038"/>
            <a:ext cx="2893808" cy="2893808"/>
          </a:xfrm>
          <a:prstGeom prst="round2DiagRect">
            <a:avLst>
              <a:gd name="adj1" fmla="val 5608"/>
              <a:gd name="adj2" fmla="val 0"/>
            </a:avLst>
          </a:prstGeom>
          <a:ln w="19050" cap="sq">
            <a:solidFill>
              <a:schemeClr val="tx2">
                <a:lumMod val="60000"/>
                <a:lumOff val="40000"/>
                <a:alpha val="60000"/>
              </a:schemeClr>
            </a:solidFill>
            <a:miter lim="800000"/>
          </a:ln>
        </p:spPr>
      </p:pic>
    </p:spTree>
    <p:extLst>
      <p:ext uri="{BB962C8B-B14F-4D97-AF65-F5344CB8AC3E}">
        <p14:creationId xmlns:p14="http://schemas.microsoft.com/office/powerpoint/2010/main" val="759722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38200" y="365125"/>
            <a:ext cx="10515600" cy="727075"/>
          </a:xfrm>
        </p:spPr>
        <p:txBody>
          <a:bodyPr>
            <a:normAutofit/>
          </a:bodyPr>
          <a:lstStyle/>
          <a:p>
            <a:r>
              <a:rPr lang="en-US" dirty="0"/>
              <a:t>About Joe Guadagno</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nvPr>
        </p:nvGraphicFramePr>
        <p:xfrm>
          <a:off x="842961" y="1092200"/>
          <a:ext cx="105156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2" descr="SmartArt graphic">
            <a:extLst>
              <a:ext uri="{FF2B5EF4-FFF2-40B4-BE49-F238E27FC236}">
                <a16:creationId xmlns:a16="http://schemas.microsoft.com/office/drawing/2014/main" id="{73E8ABC4-B693-45AE-8340-E2899B73D16E}"/>
              </a:ext>
            </a:extLst>
          </p:cNvPr>
          <p:cNvGraphicFramePr>
            <a:graphicFrameLocks/>
          </p:cNvGraphicFramePr>
          <p:nvPr/>
        </p:nvGraphicFramePr>
        <p:xfrm>
          <a:off x="842961" y="3767668"/>
          <a:ext cx="10515600" cy="2514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8245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E195-BF15-440D-BD60-410CC3EF65F4}"/>
              </a:ext>
            </a:extLst>
          </p:cNvPr>
          <p:cNvSpPr>
            <a:spLocks noGrp="1"/>
          </p:cNvSpPr>
          <p:nvPr>
            <p:ph type="title"/>
          </p:nvPr>
        </p:nvSpPr>
        <p:spPr/>
        <p:txBody>
          <a:bodyPr/>
          <a:lstStyle/>
          <a:p>
            <a:r>
              <a:rPr lang="en-US" dirty="0"/>
              <a:t>Unified Platform</a:t>
            </a:r>
          </a:p>
        </p:txBody>
      </p:sp>
      <p:pic>
        <p:nvPicPr>
          <p:cNvPr id="5" name="Content Placeholder 4" descr="A screenshot of a video game&#10;&#10;Description automatically generated">
            <a:extLst>
              <a:ext uri="{FF2B5EF4-FFF2-40B4-BE49-F238E27FC236}">
                <a16:creationId xmlns:a16="http://schemas.microsoft.com/office/drawing/2014/main" id="{1A114F24-A376-4121-9647-52E10E30FCDE}"/>
              </a:ext>
            </a:extLst>
          </p:cNvPr>
          <p:cNvPicPr>
            <a:picLocks noGrp="1" noChangeAspect="1"/>
          </p:cNvPicPr>
          <p:nvPr>
            <p:ph idx="1"/>
          </p:nvPr>
        </p:nvPicPr>
        <p:blipFill>
          <a:blip r:embed="rId3"/>
          <a:stretch>
            <a:fillRect/>
          </a:stretch>
        </p:blipFill>
        <p:spPr>
          <a:xfrm>
            <a:off x="1576210" y="1092200"/>
            <a:ext cx="9039579" cy="5084763"/>
          </a:xfrm>
        </p:spPr>
      </p:pic>
    </p:spTree>
    <p:extLst>
      <p:ext uri="{BB962C8B-B14F-4D97-AF65-F5344CB8AC3E}">
        <p14:creationId xmlns:p14="http://schemas.microsoft.com/office/powerpoint/2010/main" val="2814662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1408-B55A-4682-BEE1-D4D29A4EF27F}"/>
              </a:ext>
            </a:extLst>
          </p:cNvPr>
          <p:cNvSpPr>
            <a:spLocks noGrp="1"/>
          </p:cNvSpPr>
          <p:nvPr>
            <p:ph type="title"/>
          </p:nvPr>
        </p:nvSpPr>
        <p:spPr/>
        <p:txBody>
          <a:bodyPr/>
          <a:lstStyle/>
          <a:p>
            <a:r>
              <a:rPr lang="en-US" dirty="0"/>
              <a:t>Targeting .NET 6</a:t>
            </a:r>
          </a:p>
        </p:txBody>
      </p:sp>
      <p:sp>
        <p:nvSpPr>
          <p:cNvPr id="3" name="Content Placeholder 2">
            <a:extLst>
              <a:ext uri="{FF2B5EF4-FFF2-40B4-BE49-F238E27FC236}">
                <a16:creationId xmlns:a16="http://schemas.microsoft.com/office/drawing/2014/main" id="{29FCF24F-80F4-42C1-8C80-F161414EFDE6}"/>
              </a:ext>
            </a:extLst>
          </p:cNvPr>
          <p:cNvSpPr>
            <a:spLocks noGrp="1"/>
          </p:cNvSpPr>
          <p:nvPr>
            <p:ph idx="1"/>
          </p:nvPr>
        </p:nvSpPr>
        <p:spPr/>
        <p:txBody>
          <a:bodyPr>
            <a:normAutofit/>
          </a:bodyPr>
          <a:lstStyle/>
          <a:p>
            <a:r>
              <a:rPr lang="en-US" sz="3200" dirty="0">
                <a:latin typeface="Hack Nerd Font" panose="020B0609030202020204" pitchFamily="50" charset="0"/>
                <a:ea typeface="Hack Nerd Font" panose="020B0609030202020204" pitchFamily="50" charset="0"/>
                <a:cs typeface="Hack Nerd Font" panose="020B0609030202020204" pitchFamily="50" charset="0"/>
              </a:rPr>
              <a:t>&lt;</a:t>
            </a:r>
            <a:r>
              <a:rPr lang="en-US" sz="3200" dirty="0" err="1">
                <a:latin typeface="Hack Nerd Font" panose="020B0609030202020204" pitchFamily="50" charset="0"/>
                <a:ea typeface="Hack Nerd Font" panose="020B0609030202020204" pitchFamily="50" charset="0"/>
                <a:cs typeface="Hack Nerd Font" panose="020B0609030202020204" pitchFamily="50" charset="0"/>
              </a:rPr>
              <a:t>TargetFramework</a:t>
            </a:r>
            <a:r>
              <a:rPr lang="en-US" sz="3200" dirty="0">
                <a:latin typeface="Hack Nerd Font" panose="020B0609030202020204" pitchFamily="50" charset="0"/>
                <a:ea typeface="Hack Nerd Font" panose="020B0609030202020204" pitchFamily="50" charset="0"/>
                <a:cs typeface="Hack Nerd Font" panose="020B0609030202020204" pitchFamily="50" charset="0"/>
              </a:rPr>
              <a:t>&gt;net6.0&lt;/</a:t>
            </a:r>
            <a:r>
              <a:rPr lang="en-US" sz="3200" dirty="0" err="1">
                <a:latin typeface="Hack Nerd Font" panose="020B0609030202020204" pitchFamily="50" charset="0"/>
                <a:ea typeface="Hack Nerd Font" panose="020B0609030202020204" pitchFamily="50" charset="0"/>
                <a:cs typeface="Hack Nerd Font" panose="020B0609030202020204" pitchFamily="50" charset="0"/>
              </a:rPr>
              <a:t>TargetFramework</a:t>
            </a:r>
            <a:r>
              <a:rPr lang="en-US" sz="3200" dirty="0">
                <a:latin typeface="Hack Nerd Font" panose="020B0609030202020204" pitchFamily="50" charset="0"/>
                <a:ea typeface="Hack Nerd Font" panose="020B0609030202020204" pitchFamily="50" charset="0"/>
                <a:cs typeface="Hack Nerd Font" panose="020B0609030202020204" pitchFamily="50" charset="0"/>
              </a:rPr>
              <a:t>&gt;</a:t>
            </a:r>
          </a:p>
        </p:txBody>
      </p:sp>
    </p:spTree>
    <p:extLst>
      <p:ext uri="{BB962C8B-B14F-4D97-AF65-F5344CB8AC3E}">
        <p14:creationId xmlns:p14="http://schemas.microsoft.com/office/powerpoint/2010/main" val="1817703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14E9-61B2-4543-93B3-4A7D8943EAF0}"/>
              </a:ext>
            </a:extLst>
          </p:cNvPr>
          <p:cNvSpPr>
            <a:spLocks noGrp="1"/>
          </p:cNvSpPr>
          <p:nvPr>
            <p:ph type="title"/>
          </p:nvPr>
        </p:nvSpPr>
        <p:spPr/>
        <p:txBody>
          <a:bodyPr/>
          <a:lstStyle/>
          <a:p>
            <a:r>
              <a:rPr lang="en-US" dirty="0"/>
              <a:t>Other Monikers</a:t>
            </a:r>
          </a:p>
        </p:txBody>
      </p:sp>
      <p:sp>
        <p:nvSpPr>
          <p:cNvPr id="3" name="Content Placeholder 2">
            <a:extLst>
              <a:ext uri="{FF2B5EF4-FFF2-40B4-BE49-F238E27FC236}">
                <a16:creationId xmlns:a16="http://schemas.microsoft.com/office/drawing/2014/main" id="{EC92C2A5-FBCE-46EE-ADB3-D52C066E4579}"/>
              </a:ext>
            </a:extLst>
          </p:cNvPr>
          <p:cNvSpPr>
            <a:spLocks noGrp="1"/>
          </p:cNvSpPr>
          <p:nvPr>
            <p:ph idx="1"/>
          </p:nvPr>
        </p:nvSpPr>
        <p:spPr/>
        <p:txBody>
          <a:bodyPr>
            <a:normAutofit/>
          </a:bodyPr>
          <a:lstStyle/>
          <a:p>
            <a:r>
              <a:rPr lang="nl-NL" sz="3600" dirty="0">
                <a:latin typeface="Hack Nerd Font" panose="020B0609030202020204" pitchFamily="50" charset="0"/>
                <a:ea typeface="Hack Nerd Font" panose="020B0609030202020204" pitchFamily="50" charset="0"/>
                <a:cs typeface="Hack Nerd Font" panose="020B0609030202020204" pitchFamily="50" charset="0"/>
              </a:rPr>
              <a:t>net6.0-android</a:t>
            </a:r>
          </a:p>
          <a:p>
            <a:r>
              <a:rPr lang="nl-NL" sz="3600" dirty="0">
                <a:latin typeface="Hack Nerd Font" panose="020B0609030202020204" pitchFamily="50" charset="0"/>
                <a:ea typeface="Hack Nerd Font" panose="020B0609030202020204" pitchFamily="50" charset="0"/>
                <a:cs typeface="Hack Nerd Font" panose="020B0609030202020204" pitchFamily="50" charset="0"/>
              </a:rPr>
              <a:t>net6.0-ios</a:t>
            </a:r>
          </a:p>
          <a:p>
            <a:r>
              <a:rPr lang="nl-NL" sz="3600" dirty="0">
                <a:latin typeface="Hack Nerd Font" panose="020B0609030202020204" pitchFamily="50" charset="0"/>
                <a:ea typeface="Hack Nerd Font" panose="020B0609030202020204" pitchFamily="50" charset="0"/>
                <a:cs typeface="Hack Nerd Font" panose="020B0609030202020204" pitchFamily="50" charset="0"/>
              </a:rPr>
              <a:t>net6.0-maccatalyst</a:t>
            </a:r>
          </a:p>
          <a:p>
            <a:r>
              <a:rPr lang="nl-NL" sz="3600" dirty="0">
                <a:latin typeface="Hack Nerd Font" panose="020B0609030202020204" pitchFamily="50" charset="0"/>
                <a:ea typeface="Hack Nerd Font" panose="020B0609030202020204" pitchFamily="50" charset="0"/>
                <a:cs typeface="Hack Nerd Font" panose="020B0609030202020204" pitchFamily="50" charset="0"/>
              </a:rPr>
              <a:t>net6.0-tvos</a:t>
            </a:r>
          </a:p>
          <a:p>
            <a:r>
              <a:rPr lang="nl-NL" sz="3600" dirty="0">
                <a:latin typeface="Hack Nerd Font" panose="020B0609030202020204" pitchFamily="50" charset="0"/>
                <a:ea typeface="Hack Nerd Font" panose="020B0609030202020204" pitchFamily="50" charset="0"/>
                <a:cs typeface="Hack Nerd Font" panose="020B0609030202020204" pitchFamily="50" charset="0"/>
              </a:rPr>
              <a:t>net6.0-windows</a:t>
            </a:r>
            <a:endParaRPr lang="en-US" sz="3600" dirty="0">
              <a:latin typeface="Hack Nerd Font" panose="020B0609030202020204" pitchFamily="50" charset="0"/>
              <a:ea typeface="Hack Nerd Font" panose="020B0609030202020204" pitchFamily="50" charset="0"/>
              <a:cs typeface="Hack Nerd Font" panose="020B0609030202020204" pitchFamily="50" charset="0"/>
            </a:endParaRPr>
          </a:p>
        </p:txBody>
      </p:sp>
    </p:spTree>
    <p:extLst>
      <p:ext uri="{BB962C8B-B14F-4D97-AF65-F5344CB8AC3E}">
        <p14:creationId xmlns:p14="http://schemas.microsoft.com/office/powerpoint/2010/main" val="2102887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7962-D780-4445-B9FE-0ABBDB77B056}"/>
              </a:ext>
            </a:extLst>
          </p:cNvPr>
          <p:cNvSpPr>
            <a:spLocks noGrp="1"/>
          </p:cNvSpPr>
          <p:nvPr>
            <p:ph type="title"/>
          </p:nvPr>
        </p:nvSpPr>
        <p:spPr/>
        <p:txBody>
          <a:bodyPr/>
          <a:lstStyle/>
          <a:p>
            <a:r>
              <a:rPr lang="en-US" dirty="0"/>
              <a:t>C# 10</a:t>
            </a:r>
          </a:p>
        </p:txBody>
      </p:sp>
      <p:sp>
        <p:nvSpPr>
          <p:cNvPr id="3" name="Text Placeholder 2">
            <a:extLst>
              <a:ext uri="{FF2B5EF4-FFF2-40B4-BE49-F238E27FC236}">
                <a16:creationId xmlns:a16="http://schemas.microsoft.com/office/drawing/2014/main" id="{7EA545F2-5856-4BC3-B294-77BF90133B4A}"/>
              </a:ext>
            </a:extLst>
          </p:cNvPr>
          <p:cNvSpPr>
            <a:spLocks noGrp="1"/>
          </p:cNvSpPr>
          <p:nvPr>
            <p:ph type="body" idx="1"/>
          </p:nvPr>
        </p:nvSpPr>
        <p:spPr/>
        <p:txBody>
          <a:bodyPr/>
          <a:lstStyle/>
          <a:p>
            <a:r>
              <a:rPr lang="en-US" dirty="0"/>
              <a:t>Language Improvements</a:t>
            </a:r>
          </a:p>
        </p:txBody>
      </p:sp>
    </p:spTree>
    <p:extLst>
      <p:ext uri="{BB962C8B-B14F-4D97-AF65-F5344CB8AC3E}">
        <p14:creationId xmlns:p14="http://schemas.microsoft.com/office/powerpoint/2010/main" val="952050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B4140-3C2A-4F1E-8EE6-37999C3BD193}"/>
              </a:ext>
            </a:extLst>
          </p:cNvPr>
          <p:cNvSpPr>
            <a:spLocks noGrp="1"/>
          </p:cNvSpPr>
          <p:nvPr>
            <p:ph type="title"/>
          </p:nvPr>
        </p:nvSpPr>
        <p:spPr/>
        <p:txBody>
          <a:bodyPr/>
          <a:lstStyle/>
          <a:p>
            <a:r>
              <a:rPr lang="en-US" dirty="0"/>
              <a:t>Global </a:t>
            </a:r>
            <a:r>
              <a:rPr lang="en-US" dirty="0" err="1"/>
              <a:t>Usings</a:t>
            </a:r>
            <a:r>
              <a:rPr lang="en-US" dirty="0"/>
              <a:t> in Code</a:t>
            </a:r>
          </a:p>
        </p:txBody>
      </p:sp>
      <p:pic>
        <p:nvPicPr>
          <p:cNvPr id="5" name="Content Placeholder 4" descr="global using System;">
            <a:extLst>
              <a:ext uri="{FF2B5EF4-FFF2-40B4-BE49-F238E27FC236}">
                <a16:creationId xmlns:a16="http://schemas.microsoft.com/office/drawing/2014/main" id="{D17DF613-8097-4785-BB6B-E1155F1B3B8F}"/>
              </a:ext>
            </a:extLst>
          </p:cNvPr>
          <p:cNvPicPr>
            <a:picLocks noGrp="1" noChangeAspect="1"/>
          </p:cNvPicPr>
          <p:nvPr>
            <p:ph idx="1"/>
          </p:nvPr>
        </p:nvPicPr>
        <p:blipFill>
          <a:blip r:embed="rId3"/>
          <a:stretch>
            <a:fillRect/>
          </a:stretch>
        </p:blipFill>
        <p:spPr>
          <a:xfrm>
            <a:off x="4369920" y="2032827"/>
            <a:ext cx="3452159" cy="419136"/>
          </a:xfrm>
        </p:spPr>
      </p:pic>
      <p:pic>
        <p:nvPicPr>
          <p:cNvPr id="7" name="Picture 6" descr="global using static System.Console;">
            <a:extLst>
              <a:ext uri="{FF2B5EF4-FFF2-40B4-BE49-F238E27FC236}">
                <a16:creationId xmlns:a16="http://schemas.microsoft.com/office/drawing/2014/main" id="{A5395E91-01E0-46CB-94EB-862E3A1215CA}"/>
              </a:ext>
            </a:extLst>
          </p:cNvPr>
          <p:cNvPicPr>
            <a:picLocks noChangeAspect="1"/>
          </p:cNvPicPr>
          <p:nvPr/>
        </p:nvPicPr>
        <p:blipFill>
          <a:blip r:embed="rId4"/>
          <a:stretch>
            <a:fillRect/>
          </a:stretch>
        </p:blipFill>
        <p:spPr>
          <a:xfrm>
            <a:off x="3303470" y="3646186"/>
            <a:ext cx="5890770" cy="449619"/>
          </a:xfrm>
          <a:prstGeom prst="rect">
            <a:avLst/>
          </a:prstGeom>
        </p:spPr>
      </p:pic>
      <p:pic>
        <p:nvPicPr>
          <p:cNvPr id="9" name="Picture 8" descr="global using Env = System.Environment;">
            <a:extLst>
              <a:ext uri="{FF2B5EF4-FFF2-40B4-BE49-F238E27FC236}">
                <a16:creationId xmlns:a16="http://schemas.microsoft.com/office/drawing/2014/main" id="{BD54BD56-7AD3-4281-B52C-205F5A05389F}"/>
              </a:ext>
            </a:extLst>
          </p:cNvPr>
          <p:cNvPicPr>
            <a:picLocks noChangeAspect="1"/>
          </p:cNvPicPr>
          <p:nvPr/>
        </p:nvPicPr>
        <p:blipFill>
          <a:blip r:embed="rId5"/>
          <a:stretch>
            <a:fillRect/>
          </a:stretch>
        </p:blipFill>
        <p:spPr>
          <a:xfrm>
            <a:off x="3074850" y="5290028"/>
            <a:ext cx="6348010" cy="472481"/>
          </a:xfrm>
          <a:prstGeom prst="rect">
            <a:avLst/>
          </a:prstGeom>
        </p:spPr>
      </p:pic>
    </p:spTree>
    <p:extLst>
      <p:ext uri="{BB962C8B-B14F-4D97-AF65-F5344CB8AC3E}">
        <p14:creationId xmlns:p14="http://schemas.microsoft.com/office/powerpoint/2010/main" val="277747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tream">
      <a:majorFont>
        <a:latin typeface="GothamUltra"/>
        <a:ea typeface=""/>
        <a:cs typeface=""/>
      </a:majorFont>
      <a:minorFont>
        <a:latin typeface="Electroliz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18107</TotalTime>
  <Words>3545</Words>
  <Application>Microsoft Macintosh PowerPoint</Application>
  <PresentationFormat>Widescreen</PresentationFormat>
  <Paragraphs>376</Paragraphs>
  <Slides>48</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Century Gothic</vt:lpstr>
      <vt:lpstr>Electrolize</vt:lpstr>
      <vt:lpstr>fakt-web</vt:lpstr>
      <vt:lpstr>GothamUltra</vt:lpstr>
      <vt:lpstr>Hack Nerd Font</vt:lpstr>
      <vt:lpstr>Segoe UI</vt:lpstr>
      <vt:lpstr>Office Theme</vt:lpstr>
      <vt:lpstr>6 (or so) New Features of .NET 6</vt:lpstr>
      <vt:lpstr>About Joe Guadagno</vt:lpstr>
      <vt:lpstr>Agenda</vt:lpstr>
      <vt:lpstr>Unified Platform</vt:lpstr>
      <vt:lpstr>Unified Platform</vt:lpstr>
      <vt:lpstr>Targeting .NET 6</vt:lpstr>
      <vt:lpstr>Other Monikers</vt:lpstr>
      <vt:lpstr>C# 10</vt:lpstr>
      <vt:lpstr>Global Usings in Code</vt:lpstr>
      <vt:lpstr>Global Usings in csproj</vt:lpstr>
      <vt:lpstr>Implicit Usings</vt:lpstr>
      <vt:lpstr>Implicit Usings – Project Types</vt:lpstr>
      <vt:lpstr>Implicit Usings – Microsoft.NET.Sdk</vt:lpstr>
      <vt:lpstr>Implicit Usings – Microsoft.NET.Sdk.Web</vt:lpstr>
      <vt:lpstr>Implicit Usings – Microsoft.NET.Worker</vt:lpstr>
      <vt:lpstr>Implicit Usings – Microsoft.NET.WindowsDesktop</vt:lpstr>
      <vt:lpstr>File Scoped Namespaces</vt:lpstr>
      <vt:lpstr>Lambda Improvements</vt:lpstr>
      <vt:lpstr>Lambda Improvements</vt:lpstr>
      <vt:lpstr>Other Improvements</vt:lpstr>
      <vt:lpstr>ASP.NET</vt:lpstr>
      <vt:lpstr>Minimal APIs</vt:lpstr>
      <vt:lpstr>Other Improvements</vt:lpstr>
      <vt:lpstr>Windows Forms</vt:lpstr>
      <vt:lpstr>Accessibility Improvements</vt:lpstr>
      <vt:lpstr>Default Font</vt:lpstr>
      <vt:lpstr>Minimal App</vt:lpstr>
      <vt:lpstr>Other Window Forms Updates</vt:lpstr>
      <vt:lpstr>Performance Improvements</vt:lpstr>
      <vt:lpstr>File IO Improvements</vt:lpstr>
      <vt:lpstr>System.Text.Json Source Generators</vt:lpstr>
      <vt:lpstr>New APIs</vt:lpstr>
      <vt:lpstr>JSON APIs - Serialization</vt:lpstr>
      <vt:lpstr>JSON APIs - Serialization</vt:lpstr>
      <vt:lpstr>JSON APIs - Serialization</vt:lpstr>
      <vt:lpstr>JSON APIs - Serialization</vt:lpstr>
      <vt:lpstr>New APIs for the Web</vt:lpstr>
      <vt:lpstr>System.Linq</vt:lpstr>
      <vt:lpstr>Other Enhancements</vt:lpstr>
      <vt:lpstr>CLI Changes – Optional Workloads</vt:lpstr>
      <vt:lpstr>SDK Version Checking</vt:lpstr>
      <vt:lpstr>Other CLI Changes</vt:lpstr>
      <vt:lpstr>Roslyn Analyzers</vt:lpstr>
      <vt:lpstr>.NET Support Policy</vt:lpstr>
      <vt:lpstr>.NET Release Cadence</vt:lpstr>
      <vt:lpstr>.NET and .NET Core Release Lifecycle</vt:lpstr>
      <vt:lpstr>Q &amp; A</vt:lpstr>
      <vt:lpstr>About Joe Guadagno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Happening with App, Application Insights</dc:title>
  <dc:creator>Joseph Guadagno</dc:creator>
  <cp:keywords>AppInsights</cp:keywords>
  <cp:lastModifiedBy>Guadagno, Joe</cp:lastModifiedBy>
  <cp:revision>54</cp:revision>
  <dcterms:created xsi:type="dcterms:W3CDTF">2017-02-21T03:50:30Z</dcterms:created>
  <dcterms:modified xsi:type="dcterms:W3CDTF">2022-05-06T18:16:17Z</dcterms:modified>
  <cp:category>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07724ff-9999-494f-b257-05dacc46ac87_Enabled">
    <vt:lpwstr>True</vt:lpwstr>
  </property>
  <property fmtid="{D5CDD505-2E9C-101B-9397-08002B2CF9AE}" pid="3" name="MSIP_Label_807724ff-9999-494f-b257-05dacc46ac87_Ref">
    <vt:lpwstr>https://api.informationprotection.azure.com/api/e58c8e81-abd8-48a8-929d-eb67611b83bd</vt:lpwstr>
  </property>
  <property fmtid="{D5CDD505-2E9C-101B-9397-08002B2CF9AE}" pid="4" name="MSIP_Label_807724ff-9999-494f-b257-05dacc46ac87_AssignedBy">
    <vt:lpwstr>joeguadagno@quickenloans.com</vt:lpwstr>
  </property>
  <property fmtid="{D5CDD505-2E9C-101B-9397-08002B2CF9AE}" pid="5" name="MSIP_Label_807724ff-9999-494f-b257-05dacc46ac87_DateCreated">
    <vt:lpwstr>2018-09-03T08:10:55.9052233-07:00</vt:lpwstr>
  </property>
  <property fmtid="{D5CDD505-2E9C-101B-9397-08002B2CF9AE}" pid="6" name="MSIP_Label_807724ff-9999-494f-b257-05dacc46ac87_Name">
    <vt:lpwstr>Wide Open</vt:lpwstr>
  </property>
  <property fmtid="{D5CDD505-2E9C-101B-9397-08002B2CF9AE}" pid="7" name="MSIP_Label_807724ff-9999-494f-b257-05dacc46ac87_Extended_MSFT_Method">
    <vt:lpwstr>Automatic</vt:lpwstr>
  </property>
  <property fmtid="{D5CDD505-2E9C-101B-9397-08002B2CF9AE}" pid="8" name="Sensitivity">
    <vt:lpwstr>Wide Open</vt:lpwstr>
  </property>
</Properties>
</file>