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346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83F43-CD43-4D89-869C-3345A154AADF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E9E66-129D-4905-B9E1-94B309DA95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5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E9E66-129D-4905-B9E1-94B309DA95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62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E9E66-129D-4905-B9E1-94B309DA95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7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E9E66-129D-4905-B9E1-94B309DA95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40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E0D41-838F-4150-902B-72FD6D4AE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NFC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D369C0-1890-4E2A-8C28-EBBC6D2AB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Christopher Schwab &amp; Martin Förster</a:t>
            </a:r>
          </a:p>
        </p:txBody>
      </p:sp>
    </p:spTree>
    <p:extLst>
      <p:ext uri="{BB962C8B-B14F-4D97-AF65-F5344CB8AC3E}">
        <p14:creationId xmlns:p14="http://schemas.microsoft.com/office/powerpoint/2010/main" val="308391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0B8B2-605F-46EE-83E9-5C826AA2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NFC - Android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9D613-817F-41A5-BF87-041B011B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Permission NFC benötigt</a:t>
            </a:r>
          </a:p>
          <a:p>
            <a:r>
              <a:rPr lang="de-DE" dirty="0"/>
              <a:t>Android erstellt </a:t>
            </a:r>
            <a:r>
              <a:rPr lang="de-DE" dirty="0" err="1"/>
              <a:t>Intent</a:t>
            </a:r>
            <a:r>
              <a:rPr lang="de-DE" dirty="0"/>
              <a:t> anhand vom </a:t>
            </a:r>
            <a:r>
              <a:rPr lang="de-DE" dirty="0" err="1"/>
              <a:t>NDEFMessage</a:t>
            </a:r>
            <a:endParaRPr lang="de-DE" dirty="0"/>
          </a:p>
          <a:p>
            <a:r>
              <a:rPr lang="de-DE" dirty="0"/>
              <a:t>App kann entscheiden auf welche </a:t>
            </a:r>
            <a:r>
              <a:rPr lang="de-DE" dirty="0" err="1"/>
              <a:t>NDEFMessage</a:t>
            </a:r>
            <a:r>
              <a:rPr lang="de-DE" dirty="0"/>
              <a:t> reagiert werden soll</a:t>
            </a:r>
          </a:p>
          <a:p>
            <a:r>
              <a:rPr lang="de-DE" dirty="0" err="1"/>
              <a:t>Activity</a:t>
            </a:r>
            <a:r>
              <a:rPr lang="de-DE" dirty="0"/>
              <a:t> kann über </a:t>
            </a:r>
            <a:r>
              <a:rPr lang="de-DE" dirty="0" err="1"/>
              <a:t>Intent</a:t>
            </a:r>
            <a:r>
              <a:rPr lang="de-DE" dirty="0"/>
              <a:t>-Filter gestartet werden</a:t>
            </a:r>
          </a:p>
          <a:p>
            <a:r>
              <a:rPr lang="de-DE" dirty="0"/>
              <a:t>Oder </a:t>
            </a:r>
            <a:r>
              <a:rPr lang="de-DE" dirty="0" err="1"/>
              <a:t>Activity</a:t>
            </a:r>
            <a:r>
              <a:rPr lang="de-DE" dirty="0"/>
              <a:t> offen, </a:t>
            </a:r>
            <a:r>
              <a:rPr lang="de-DE" dirty="0" err="1"/>
              <a:t>Pending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 fängt </a:t>
            </a:r>
            <a:r>
              <a:rPr lang="de-DE" dirty="0" err="1"/>
              <a:t>Intent</a:t>
            </a:r>
            <a:r>
              <a:rPr lang="de-DE" dirty="0"/>
              <a:t> ab</a:t>
            </a:r>
            <a:br>
              <a:rPr lang="de-DE" dirty="0"/>
            </a:br>
            <a:r>
              <a:rPr lang="de-DE" dirty="0"/>
              <a:t>(verhindern von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neustart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17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17850-59A7-475D-AB3C-271D4673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- Android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B581C-D4C8-4CFC-9395-7F8259D2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Auslesen der Mensa-Karte</a:t>
            </a:r>
          </a:p>
          <a:p>
            <a:pPr lvl="1"/>
            <a:r>
              <a:rPr lang="de-DE" dirty="0"/>
              <a:t>Read NFC Tag mit geöffneter App</a:t>
            </a:r>
          </a:p>
          <a:p>
            <a:r>
              <a:rPr lang="de-DE" dirty="0"/>
              <a:t>Übertragen von Link zwischen zwei Smartphones + Öffnen des Links</a:t>
            </a:r>
          </a:p>
          <a:p>
            <a:pPr lvl="1"/>
            <a:r>
              <a:rPr lang="de-DE" dirty="0"/>
              <a:t>Daten senden &amp; empfangen über Android Beam mit geschlossener App</a:t>
            </a:r>
          </a:p>
        </p:txBody>
      </p:sp>
    </p:spTree>
    <p:extLst>
      <p:ext uri="{BB962C8B-B14F-4D97-AF65-F5344CB8AC3E}">
        <p14:creationId xmlns:p14="http://schemas.microsoft.com/office/powerpoint/2010/main" val="49210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1C666-25E5-44AC-BAF2-342C003A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B23DD-DE0E-4445-A18B-9DEF8E44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Technologie</a:t>
            </a:r>
          </a:p>
          <a:p>
            <a:pPr lvl="1"/>
            <a:r>
              <a:rPr lang="de-DE" dirty="0"/>
              <a:t>Tags</a:t>
            </a:r>
          </a:p>
          <a:p>
            <a:pPr lvl="1"/>
            <a:r>
              <a:rPr lang="de-DE" dirty="0" err="1"/>
              <a:t>Pear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Pear</a:t>
            </a:r>
            <a:endParaRPr lang="de-DE" dirty="0"/>
          </a:p>
          <a:p>
            <a:r>
              <a:rPr lang="de-DE" dirty="0"/>
              <a:t>Einsatzgebiete</a:t>
            </a:r>
          </a:p>
          <a:p>
            <a:r>
              <a:rPr lang="de-DE" dirty="0"/>
              <a:t>Sicherheit</a:t>
            </a:r>
          </a:p>
          <a:p>
            <a:r>
              <a:rPr lang="de-DE" dirty="0"/>
              <a:t>Beispiele - Android</a:t>
            </a:r>
          </a:p>
        </p:txBody>
      </p:sp>
    </p:spTree>
    <p:extLst>
      <p:ext uri="{BB962C8B-B14F-4D97-AF65-F5344CB8AC3E}">
        <p14:creationId xmlns:p14="http://schemas.microsoft.com/office/powerpoint/2010/main" val="308881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E6CFD-DF2B-4C7D-90DB-8F69F67D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 – Was ist NFC?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BFEE5-BCE0-4919-8D88-875E800F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Near</a:t>
            </a:r>
            <a:r>
              <a:rPr lang="de-DE" dirty="0"/>
              <a:t> Field </a:t>
            </a:r>
            <a:r>
              <a:rPr lang="de-DE" dirty="0" err="1"/>
              <a:t>Communitication</a:t>
            </a:r>
            <a:endParaRPr lang="de-DE" dirty="0"/>
          </a:p>
          <a:p>
            <a:r>
              <a:rPr lang="de-DE" dirty="0"/>
              <a:t>Drahtlose Übertragung von Daten auf kurzer Distanz (bis 10cm)</a:t>
            </a:r>
          </a:p>
          <a:p>
            <a:r>
              <a:rPr lang="de-DE" dirty="0"/>
              <a:t>NFC Tags</a:t>
            </a:r>
          </a:p>
          <a:p>
            <a:r>
              <a:rPr lang="de-DE" dirty="0" err="1"/>
              <a:t>Pear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Pear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772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6097B-5AD0-4CCC-A551-357D4D5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</a:t>
            </a:r>
          </a:p>
        </p:txBody>
      </p:sp>
      <p:pic>
        <p:nvPicPr>
          <p:cNvPr id="1026" name="Picture 2" descr="Bildergebnis für NFC Tag">
            <a:extLst>
              <a:ext uri="{FF2B5EF4-FFF2-40B4-BE49-F238E27FC236}">
                <a16:creationId xmlns:a16="http://schemas.microsoft.com/office/drawing/2014/main" id="{D2A16EC0-29A1-4FBA-8F13-B6E728D07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033" y="1955580"/>
            <a:ext cx="3959360" cy="27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NFC Karte">
            <a:extLst>
              <a:ext uri="{FF2B5EF4-FFF2-40B4-BE49-F238E27FC236}">
                <a16:creationId xmlns:a16="http://schemas.microsoft.com/office/drawing/2014/main" id="{1E8D0A03-C45D-4427-8179-5B02A232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3" y="1413828"/>
            <a:ext cx="3749607" cy="28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nfc tags">
            <a:extLst>
              <a:ext uri="{FF2B5EF4-FFF2-40B4-BE49-F238E27FC236}">
                <a16:creationId xmlns:a16="http://schemas.microsoft.com/office/drawing/2014/main" id="{484886A6-DC5E-4726-B2E1-F594433D1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07" y="4298141"/>
            <a:ext cx="4148521" cy="198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93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ED190-51E5-4CD6-939C-F38B2EE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2F5E3-6309-44EC-B285-7C71184AE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 Typen</a:t>
            </a:r>
          </a:p>
          <a:p>
            <a:pPr lvl="1"/>
            <a:r>
              <a:rPr lang="de-DE" dirty="0"/>
              <a:t>1-2 bis zu 2 </a:t>
            </a:r>
            <a:r>
              <a:rPr lang="de-DE" dirty="0" err="1"/>
              <a:t>kByte</a:t>
            </a:r>
            <a:r>
              <a:rPr lang="de-DE" dirty="0"/>
              <a:t>, geringe Übertragungsrate</a:t>
            </a:r>
          </a:p>
          <a:p>
            <a:pPr lvl="1"/>
            <a:r>
              <a:rPr lang="de-DE" dirty="0"/>
              <a:t>3, bis zu 9k Byte, hohe Übertragungsrate</a:t>
            </a:r>
          </a:p>
          <a:p>
            <a:pPr lvl="1"/>
            <a:r>
              <a:rPr lang="de-DE" dirty="0"/>
              <a:t>4 bis zu 32 </a:t>
            </a:r>
            <a:r>
              <a:rPr lang="de-DE" dirty="0" err="1"/>
              <a:t>kByte</a:t>
            </a:r>
            <a:r>
              <a:rPr lang="de-DE" dirty="0"/>
              <a:t>, hohe Übertragungsrate</a:t>
            </a:r>
          </a:p>
          <a:p>
            <a:pPr lvl="1"/>
            <a:r>
              <a:rPr lang="de-DE" dirty="0"/>
              <a:t>5 bis 256 Byte, geringe </a:t>
            </a:r>
            <a:r>
              <a:rPr lang="de-DE" dirty="0" err="1"/>
              <a:t>Übertragunsrate</a:t>
            </a:r>
            <a:r>
              <a:rPr lang="de-DE" dirty="0"/>
              <a:t>, höhere Reichweite</a:t>
            </a:r>
          </a:p>
          <a:p>
            <a:r>
              <a:rPr lang="de-DE" dirty="0"/>
              <a:t>Funktionsweise</a:t>
            </a:r>
          </a:p>
          <a:p>
            <a:pPr lvl="1"/>
            <a:r>
              <a:rPr lang="de-DE" dirty="0"/>
              <a:t>Smartphone scannt auf NFC</a:t>
            </a:r>
          </a:p>
          <a:p>
            <a:pPr lvl="1"/>
            <a:r>
              <a:rPr lang="de-DE" dirty="0"/>
              <a:t>Sobald Tag in der Nähe, schaut welche App übernehmen soll</a:t>
            </a:r>
          </a:p>
          <a:p>
            <a:pPr lvl="1"/>
            <a:r>
              <a:rPr lang="de-DE" dirty="0"/>
              <a:t>Aufruf der App mit Daten des Tags</a:t>
            </a:r>
          </a:p>
        </p:txBody>
      </p:sp>
    </p:spTree>
    <p:extLst>
      <p:ext uri="{BB962C8B-B14F-4D97-AF65-F5344CB8AC3E}">
        <p14:creationId xmlns:p14="http://schemas.microsoft.com/office/powerpoint/2010/main" val="41736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57E0-1BD7-4A00-9768-DA0FD6CA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C6738-ADA3-4E87-826D-37276030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Übertragung von Daten zwischen zwei Geräten</a:t>
            </a:r>
          </a:p>
          <a:p>
            <a:r>
              <a:rPr lang="de-DE" dirty="0"/>
              <a:t>Funktionsweise</a:t>
            </a:r>
          </a:p>
          <a:p>
            <a:pPr lvl="1"/>
            <a:r>
              <a:rPr lang="de-DE" dirty="0"/>
              <a:t>Gerät sendet aktiv Signal aus</a:t>
            </a:r>
          </a:p>
          <a:p>
            <a:pPr lvl="1"/>
            <a:r>
              <a:rPr lang="de-DE" dirty="0"/>
              <a:t>Empfänger reagiert auf Signal und nimmt Daten entgegen</a:t>
            </a:r>
          </a:p>
          <a:p>
            <a:pPr lvl="1"/>
            <a:r>
              <a:rPr lang="de-DE" dirty="0"/>
              <a:t>Empfänger ruft passende App auf</a:t>
            </a:r>
          </a:p>
          <a:p>
            <a:r>
              <a:rPr lang="de-DE" dirty="0"/>
              <a:t>Verschiedene Codierungen zum Erkennen </a:t>
            </a:r>
            <a:br>
              <a:rPr lang="de-DE" dirty="0"/>
            </a:br>
            <a:r>
              <a:rPr lang="de-DE" dirty="0"/>
              <a:t>wie Daten auf Empfänger </a:t>
            </a:r>
            <a:br>
              <a:rPr lang="de-DE" dirty="0"/>
            </a:br>
            <a:r>
              <a:rPr lang="de-DE" dirty="0"/>
              <a:t>verarbeitet werden sollen</a:t>
            </a:r>
          </a:p>
        </p:txBody>
      </p:sp>
      <p:pic>
        <p:nvPicPr>
          <p:cNvPr id="2050" name="Picture 2" descr="Bildergebnis für android beam">
            <a:extLst>
              <a:ext uri="{FF2B5EF4-FFF2-40B4-BE49-F238E27FC236}">
                <a16:creationId xmlns:a16="http://schemas.microsoft.com/office/drawing/2014/main" id="{8DE3AB2E-B9D3-431E-800A-D2072538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197" y="3933825"/>
            <a:ext cx="5225784" cy="289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F7714-865E-48FA-8025-075F19B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NDEF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2957B-73E6-4B7C-ADC7-0281BC90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NFC Data Exchange Format</a:t>
            </a:r>
          </a:p>
          <a:p>
            <a:r>
              <a:rPr lang="de-DE" dirty="0"/>
              <a:t>Format von NFC Daten</a:t>
            </a:r>
          </a:p>
        </p:txBody>
      </p:sp>
      <p:pic>
        <p:nvPicPr>
          <p:cNvPr id="1026" name="Picture 2" descr="NDEF-messages">
            <a:extLst>
              <a:ext uri="{FF2B5EF4-FFF2-40B4-BE49-F238E27FC236}">
                <a16:creationId xmlns:a16="http://schemas.microsoft.com/office/drawing/2014/main" id="{F366A543-DF6F-4D8F-BAC5-109EF61E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58" y="2622056"/>
            <a:ext cx="6342984" cy="40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6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6DA45-2E17-4044-83A1-3CBDD203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Einsatzgebiete</a:t>
            </a:r>
          </a:p>
        </p:txBody>
      </p:sp>
      <p:pic>
        <p:nvPicPr>
          <p:cNvPr id="4098" name="Picture 2" descr="Bildergebnis für mobile payment">
            <a:extLst>
              <a:ext uri="{FF2B5EF4-FFF2-40B4-BE49-F238E27FC236}">
                <a16:creationId xmlns:a16="http://schemas.microsoft.com/office/drawing/2014/main" id="{9C9477D2-FDAF-4933-923E-1CFAAFCA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7" y="1853246"/>
            <a:ext cx="6154851" cy="409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ldergebnis für NFC Türen">
            <a:extLst>
              <a:ext uri="{FF2B5EF4-FFF2-40B4-BE49-F238E27FC236}">
                <a16:creationId xmlns:a16="http://schemas.microsoft.com/office/drawing/2014/main" id="{C80E5064-1D22-4EE0-945D-7F551D78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14" y="1730621"/>
            <a:ext cx="5405438" cy="428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ildergebnis für Android beam">
            <a:extLst>
              <a:ext uri="{FF2B5EF4-FFF2-40B4-BE49-F238E27FC236}">
                <a16:creationId xmlns:a16="http://schemas.microsoft.com/office/drawing/2014/main" id="{A81520C9-6851-433A-B2EB-BEEEAFDAB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61" y="2007405"/>
            <a:ext cx="6517178" cy="36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gebnis für mensa karte">
            <a:extLst>
              <a:ext uri="{FF2B5EF4-FFF2-40B4-BE49-F238E27FC236}">
                <a16:creationId xmlns:a16="http://schemas.microsoft.com/office/drawing/2014/main" id="{A11F33A5-08FA-4FBE-8E9F-9ABFE43F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27" y="2497512"/>
            <a:ext cx="3829605" cy="268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ildergebnis für nfc visitenkarten">
            <a:extLst>
              <a:ext uri="{FF2B5EF4-FFF2-40B4-BE49-F238E27FC236}">
                <a16:creationId xmlns:a16="http://schemas.microsoft.com/office/drawing/2014/main" id="{A4CBEA1F-CD58-4EEF-84BD-4F45B9EE9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46" y="1518957"/>
            <a:ext cx="65151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Bildergebnis für geocaching nfc">
            <a:extLst>
              <a:ext uri="{FF2B5EF4-FFF2-40B4-BE49-F238E27FC236}">
                <a16:creationId xmlns:a16="http://schemas.microsoft.com/office/drawing/2014/main" id="{DCA1D9C6-D5A7-47E2-90EC-099701A2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79" y="2381194"/>
            <a:ext cx="7186711" cy="315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0236F39-4F61-4612-A733-B9C8A6C7095E}"/>
              </a:ext>
            </a:extLst>
          </p:cNvPr>
          <p:cNvSpPr txBox="1">
            <a:spLocks/>
          </p:cNvSpPr>
          <p:nvPr/>
        </p:nvSpPr>
        <p:spPr>
          <a:xfrm>
            <a:off x="845867" y="1699089"/>
            <a:ext cx="4158416" cy="50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Mobile Payment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E90D9F4-52F1-477D-AD88-CEDB0F365DBF}"/>
              </a:ext>
            </a:extLst>
          </p:cNvPr>
          <p:cNvSpPr txBox="1">
            <a:spLocks/>
          </p:cNvSpPr>
          <p:nvPr/>
        </p:nvSpPr>
        <p:spPr>
          <a:xfrm>
            <a:off x="862154" y="2158039"/>
            <a:ext cx="3294778" cy="44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Türen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F51A52D-4534-4920-BA50-431BD34939D1}"/>
              </a:ext>
            </a:extLst>
          </p:cNvPr>
          <p:cNvSpPr txBox="1">
            <a:spLocks/>
          </p:cNvSpPr>
          <p:nvPr/>
        </p:nvSpPr>
        <p:spPr>
          <a:xfrm>
            <a:off x="858284" y="2604351"/>
            <a:ext cx="3557767" cy="458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Android Beam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ACB4AE40-B7AA-49BE-8F87-F065C2D2DEBE}"/>
              </a:ext>
            </a:extLst>
          </p:cNvPr>
          <p:cNvSpPr txBox="1">
            <a:spLocks/>
          </p:cNvSpPr>
          <p:nvPr/>
        </p:nvSpPr>
        <p:spPr>
          <a:xfrm>
            <a:off x="860726" y="3070323"/>
            <a:ext cx="3555326" cy="51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Karten (TH Mensa)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F5F76A31-8F37-472C-BEAD-AE5F632060D1}"/>
              </a:ext>
            </a:extLst>
          </p:cNvPr>
          <p:cNvSpPr txBox="1">
            <a:spLocks/>
          </p:cNvSpPr>
          <p:nvPr/>
        </p:nvSpPr>
        <p:spPr>
          <a:xfrm>
            <a:off x="857814" y="3489956"/>
            <a:ext cx="3786601" cy="507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Visitenkarten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2102ABB-85EE-4C1D-8E36-EBF4A37A961D}"/>
              </a:ext>
            </a:extLst>
          </p:cNvPr>
          <p:cNvSpPr txBox="1">
            <a:spLocks/>
          </p:cNvSpPr>
          <p:nvPr/>
        </p:nvSpPr>
        <p:spPr>
          <a:xfrm>
            <a:off x="847610" y="3948700"/>
            <a:ext cx="4097880" cy="52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err="1"/>
              <a:t>GeoCaching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93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 build="p"/>
      <p:bldP spid="14" grpId="0" build="p"/>
      <p:bldP spid="15" grpId="0" build="p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1A6A6-6087-48EC-8DFE-A2CF2555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E8728-BD56-44E6-B690-6F1F2604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Abhörsicher</a:t>
            </a:r>
          </a:p>
          <a:p>
            <a:r>
              <a:rPr lang="de-DE" dirty="0"/>
              <a:t>Teilweise leicht zu manipulieren</a:t>
            </a:r>
          </a:p>
          <a:p>
            <a:pPr lvl="1"/>
            <a:r>
              <a:rPr lang="de-DE" dirty="0"/>
              <a:t>Tags teilweise überschreibbar</a:t>
            </a:r>
          </a:p>
          <a:p>
            <a:pPr lvl="1"/>
            <a:r>
              <a:rPr lang="de-DE" dirty="0"/>
              <a:t>Neuer Tag mit geklauten Daten</a:t>
            </a:r>
          </a:p>
        </p:txBody>
      </p:sp>
    </p:spTree>
    <p:extLst>
      <p:ext uri="{BB962C8B-B14F-4D97-AF65-F5344CB8AC3E}">
        <p14:creationId xmlns:p14="http://schemas.microsoft.com/office/powerpoint/2010/main" val="4137899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215</Words>
  <Application>Microsoft Office PowerPoint</Application>
  <PresentationFormat>Breitbild</PresentationFormat>
  <Paragraphs>62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NFC</vt:lpstr>
      <vt:lpstr>Gliederung</vt:lpstr>
      <vt:lpstr>Allgemein – Was ist NFC?</vt:lpstr>
      <vt:lpstr>Tags</vt:lpstr>
      <vt:lpstr>Tags</vt:lpstr>
      <vt:lpstr>Pear to Pear</vt:lpstr>
      <vt:lpstr>NDEF</vt:lpstr>
      <vt:lpstr>Einsatzgebiete</vt:lpstr>
      <vt:lpstr>Sicherheit</vt:lpstr>
      <vt:lpstr>NFC - Android</vt:lpstr>
      <vt:lpstr>Beispiele -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</dc:title>
  <dc:creator>Martin Förster</dc:creator>
  <cp:lastModifiedBy>Martin Förster</cp:lastModifiedBy>
  <cp:revision>13</cp:revision>
  <dcterms:created xsi:type="dcterms:W3CDTF">2018-03-14T13:01:10Z</dcterms:created>
  <dcterms:modified xsi:type="dcterms:W3CDTF">2018-03-16T07:31:56Z</dcterms:modified>
</cp:coreProperties>
</file>