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C340-6E55-717F-36AE-7DE1B745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000F-387B-A57B-DD0A-08E93E86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15E-6A9E-46F9-8C2A-267E69DBE6E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9C3D3-6024-72C4-A538-B5010CA7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38AE-27D5-6BA9-AAA1-17D550E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9399-6901-4360-8538-628E019DA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1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96BF6-9FB9-AD70-F584-C0B9836B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B014A-6C47-75B0-2115-04C6ACE15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DEC9-9E56-509A-5D00-A779CEE2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015E-6A9E-46F9-8C2A-267E69DBE6E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2BC4-DE39-627B-9555-669522A14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8A10-519F-93E4-B92D-8D3B8AB4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9399-6901-4360-8538-628E019DA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672FD6-67A1-D7DD-0423-1E754C76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9A9D8-C817-4300-366A-A31DFCE9F7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7782FE-3B5B-72DA-30DC-E8B4E7A86AE7}"/>
              </a:ext>
            </a:extLst>
          </p:cNvPr>
          <p:cNvSpPr/>
          <p:nvPr/>
        </p:nvSpPr>
        <p:spPr>
          <a:xfrm>
            <a:off x="9710057" y="816429"/>
            <a:ext cx="1915886" cy="88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</a:t>
            </a:r>
          </a:p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rename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347C9-A474-1626-040A-23812E82424C}"/>
              </a:ext>
            </a:extLst>
          </p:cNvPr>
          <p:cNvSpPr/>
          <p:nvPr/>
        </p:nvSpPr>
        <p:spPr>
          <a:xfrm>
            <a:off x="9699171" y="1894115"/>
            <a:ext cx="1915886" cy="88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</a:t>
            </a:r>
          </a:p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rename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E35449-2CAF-7868-2E39-6A4F2C7F047D}"/>
              </a:ext>
            </a:extLst>
          </p:cNvPr>
          <p:cNvSpPr/>
          <p:nvPr/>
        </p:nvSpPr>
        <p:spPr>
          <a:xfrm>
            <a:off x="9720943" y="2982687"/>
            <a:ext cx="1915886" cy="88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3</a:t>
            </a:r>
          </a:p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33539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8BD02-0C55-4C65-656F-AE07266A44AE}"/>
              </a:ext>
            </a:extLst>
          </p:cNvPr>
          <p:cNvSpPr txBox="1"/>
          <p:nvPr/>
        </p:nvSpPr>
        <p:spPr>
          <a:xfrm>
            <a:off x="7097487" y="0"/>
            <a:ext cx="286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Route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7FA0C-7865-6215-470A-81435FE049B2}"/>
              </a:ext>
            </a:extLst>
          </p:cNvPr>
          <p:cNvSpPr txBox="1"/>
          <p:nvPr/>
        </p:nvSpPr>
        <p:spPr>
          <a:xfrm>
            <a:off x="511629" y="0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Previous solutions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3E2F41-8B9D-B3DA-8820-DE87027749DA}"/>
              </a:ext>
            </a:extLst>
          </p:cNvPr>
          <p:cNvSpPr/>
          <p:nvPr/>
        </p:nvSpPr>
        <p:spPr>
          <a:xfrm>
            <a:off x="206828" y="642257"/>
            <a:ext cx="3875315" cy="49203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2584C6-D411-7E93-7861-EEDF3A9F8DB2}"/>
              </a:ext>
            </a:extLst>
          </p:cNvPr>
          <p:cNvSpPr/>
          <p:nvPr/>
        </p:nvSpPr>
        <p:spPr>
          <a:xfrm>
            <a:off x="4354286" y="631370"/>
            <a:ext cx="7587343" cy="60524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displaying route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140F1-9A5A-CD3E-E0CE-7C67E7D3A410}"/>
              </a:ext>
            </a:extLst>
          </p:cNvPr>
          <p:cNvSpPr/>
          <p:nvPr/>
        </p:nvSpPr>
        <p:spPr>
          <a:xfrm>
            <a:off x="609600" y="947057"/>
            <a:ext cx="3124200" cy="1186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 3</a:t>
            </a:r>
          </a:p>
          <a:p>
            <a:pPr algn="ctr"/>
            <a:r>
              <a:rPr lang="en-GB" dirty="0"/>
              <a:t>select</a:t>
            </a:r>
          </a:p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rename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52DC25-FE5A-8756-783D-2C37E7FC5D73}"/>
              </a:ext>
            </a:extLst>
          </p:cNvPr>
          <p:cNvSpPr/>
          <p:nvPr/>
        </p:nvSpPr>
        <p:spPr>
          <a:xfrm>
            <a:off x="609600" y="2416629"/>
            <a:ext cx="3156857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 2</a:t>
            </a:r>
          </a:p>
          <a:p>
            <a:pPr algn="ctr"/>
            <a:r>
              <a:rPr lang="en-GB" dirty="0"/>
              <a:t>select</a:t>
            </a:r>
          </a:p>
          <a:p>
            <a:pPr algn="ctr"/>
            <a:r>
              <a:rPr lang="en-GB" dirty="0"/>
              <a:t>delete </a:t>
            </a:r>
          </a:p>
          <a:p>
            <a:pPr algn="ctr"/>
            <a:r>
              <a:rPr lang="en-GB" dirty="0"/>
              <a:t>rename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184DCC-2F50-CF6E-1E27-113902464F6A}"/>
              </a:ext>
            </a:extLst>
          </p:cNvPr>
          <p:cNvSpPr/>
          <p:nvPr/>
        </p:nvSpPr>
        <p:spPr>
          <a:xfrm>
            <a:off x="163286" y="5736771"/>
            <a:ext cx="1926771" cy="968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DAABF9-E1E3-F4E3-2FE2-30BC0C32E36B}"/>
              </a:ext>
            </a:extLst>
          </p:cNvPr>
          <p:cNvSpPr/>
          <p:nvPr/>
        </p:nvSpPr>
        <p:spPr>
          <a:xfrm>
            <a:off x="2275114" y="5758543"/>
            <a:ext cx="1709057" cy="903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Clear all</a:t>
            </a:r>
          </a:p>
          <a:p>
            <a:pPr algn="ctr"/>
            <a:r>
              <a:rPr lang="en-GB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9327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61ED6D-17B4-CD4B-EDE2-2E91F9F856EC}"/>
              </a:ext>
            </a:extLst>
          </p:cNvPr>
          <p:cNvSpPr/>
          <p:nvPr/>
        </p:nvSpPr>
        <p:spPr>
          <a:xfrm>
            <a:off x="631371" y="3744686"/>
            <a:ext cx="5159829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new </a:t>
            </a:r>
          </a:p>
          <a:p>
            <a:pPr algn="ctr"/>
            <a:r>
              <a:rPr lang="en-GB" dirty="0"/>
              <a:t>route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37A084-C6F9-250A-10FB-FDA25187D42C}"/>
              </a:ext>
            </a:extLst>
          </p:cNvPr>
          <p:cNvSpPr/>
          <p:nvPr/>
        </p:nvSpPr>
        <p:spPr>
          <a:xfrm>
            <a:off x="6411684" y="3722914"/>
            <a:ext cx="5170715" cy="2634343"/>
          </a:xfrm>
          <a:prstGeom prst="roundRect">
            <a:avLst>
              <a:gd name="adj" fmla="val 1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previous</a:t>
            </a:r>
          </a:p>
          <a:p>
            <a:pPr algn="ctr"/>
            <a:r>
              <a:rPr lang="en-GB" dirty="0"/>
              <a:t>routes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B20B6-AB2D-DC6E-25EC-9757F0F5044F}"/>
              </a:ext>
            </a:extLst>
          </p:cNvPr>
          <p:cNvSpPr txBox="1"/>
          <p:nvPr/>
        </p:nvSpPr>
        <p:spPr>
          <a:xfrm>
            <a:off x="3614058" y="751114"/>
            <a:ext cx="4909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Travelling salesman </a:t>
            </a:r>
          </a:p>
          <a:p>
            <a:pPr algn="ctr"/>
            <a:r>
              <a:rPr lang="en-GB" sz="4000" dirty="0"/>
              <a:t>applied to google maps</a:t>
            </a:r>
          </a:p>
        </p:txBody>
      </p:sp>
    </p:spTree>
    <p:extLst>
      <p:ext uri="{BB962C8B-B14F-4D97-AF65-F5344CB8AC3E}">
        <p14:creationId xmlns:p14="http://schemas.microsoft.com/office/powerpoint/2010/main" val="16782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Pearce</dc:creator>
  <cp:lastModifiedBy>Oscar Pearce</cp:lastModifiedBy>
  <cp:revision>2</cp:revision>
  <dcterms:created xsi:type="dcterms:W3CDTF">2023-01-12T11:02:27Z</dcterms:created>
  <dcterms:modified xsi:type="dcterms:W3CDTF">2023-01-12T12:13:39Z</dcterms:modified>
</cp:coreProperties>
</file>