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71" r:id="rId9"/>
    <p:sldId id="263" r:id="rId10"/>
    <p:sldId id="264" r:id="rId11"/>
    <p:sldId id="272" r:id="rId12"/>
    <p:sldId id="273" r:id="rId13"/>
    <p:sldId id="274" r:id="rId14"/>
    <p:sldId id="275" r:id="rId15"/>
    <p:sldId id="266" r:id="rId16"/>
    <p:sldId id="267" r:id="rId17"/>
    <p:sldId id="270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0571" autoAdjust="0"/>
  </p:normalViewPr>
  <p:slideViewPr>
    <p:cSldViewPr snapToGrid="0">
      <p:cViewPr varScale="1">
        <p:scale>
          <a:sx n="57" d="100"/>
          <a:sy n="57" d="100"/>
        </p:scale>
        <p:origin x="84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FB71F-D96E-4F6E-BF09-E1B2D6956D2E}" type="datetimeFigureOut">
              <a:rPr lang="en-DE" smtClean="0"/>
              <a:t>03/09/2022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A00B8-C1EB-4837-804B-5C41306556E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833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Imperative approach (more suitable for “normal” programming languages)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Directly implementation of the basic problems and basic solutions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Collision detection -&gt; look at the first collision found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Use one of the basic solutions to solve this collision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Repeat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Problem: it is not possible to remove atoms during execution but required to change the plans!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-&gt; use layer concept: reconstruct all the plans but with changes in a new “layer” -&gt; find collisions in new layer, solve them by creating another new layer etc.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A00B8-C1EB-4837-804B-5C41306556E5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668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Declarative approach (goal is to be more in line with the strengths of asp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clingo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compared to original layer approach)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Separate problem into plan switching and waiting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Basic idea for both: - generate a random solution according to some specification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use constraints and optimization statements to find the best solution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A00B8-C1EB-4837-804B-5C41306556E5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5057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Where is a plan switch possible? -&gt; common nodes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-&gt; find all common nodes, choose optimal one for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planswitch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Perform random switches between eligible robots using optimal positions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Minimize over the timesteps every robot needs to reach his goal to find the optimal plan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Optimal plans reduce plan length and also complexity because many potential collisions with other robots can be avoided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A00B8-C1EB-4837-804B-5C41306556E5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16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Assign a random wait time between 0 and the max wait parameter to every robot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Robots wait at their starting position until their wait time is over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Then execute their original plans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Eliminate solutions with collisions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Again minimize the timesteps to make sure no robot waits longer than necessary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A00B8-C1EB-4837-804B-5C41306556E5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4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Both encodings work very well but don’t scale well for bigger instances -&gt; too many possible models!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-&gt; more restrictions for generated solutions!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Plan switching: only robots with collisions can switch, multi-shot required for correct solution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Waiting: reduce max wait parameter and use multi shot (instead of 1 time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maxwait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10, do 2 times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maxwait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5) -&gt; to the extreme with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maxwait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1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Most of the solving time in first execution of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planswitching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 use encoding with only 1 collision first, then one with 2 collisions, then the one with 3 to even out the curve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Simpler encoding for waiting where only robots with collisions can wait possible but requires 2 executions of more complex encoding where every robot can wait first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Result: drastically increased time performance and scalability (linear?) but less optimal solutions!</a:t>
            </a:r>
            <a:endParaRPr lang="en-DE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A00B8-C1EB-4837-804B-5C41306556E5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4165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except</a:t>
            </a:r>
            <a:r>
              <a:rPr lang="de-DE" baseline="0" dirty="0" smtClean="0"/>
              <a:t> 2 </a:t>
            </a:r>
            <a:r>
              <a:rPr lang="de-DE" baseline="0" dirty="0" err="1" smtClean="0"/>
              <a:t>spikes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instance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solved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under</a:t>
            </a:r>
            <a:r>
              <a:rPr lang="de-DE" baseline="0" dirty="0" smtClean="0"/>
              <a:t> half a </a:t>
            </a:r>
            <a:r>
              <a:rPr lang="de-DE" baseline="0" dirty="0" err="1" smtClean="0"/>
              <a:t>second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those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high </a:t>
            </a:r>
            <a:r>
              <a:rPr lang="de-DE" baseline="0" dirty="0" err="1" smtClean="0"/>
              <a:t>spikes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2-3 </a:t>
            </a:r>
            <a:r>
              <a:rPr lang="de-DE" baseline="0" dirty="0" err="1" smtClean="0"/>
              <a:t>seconds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computation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instances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collisions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plan </a:t>
            </a:r>
            <a:r>
              <a:rPr lang="de-DE" baseline="0" dirty="0" err="1" smtClean="0"/>
              <a:t>switching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A00B8-C1EB-4837-804B-5C41306556E5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8528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instances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until</a:t>
            </a:r>
            <a:r>
              <a:rPr lang="de-DE" baseline="0" dirty="0" smtClean="0"/>
              <a:t> 8r_chaotic)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pretty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similar</a:t>
            </a:r>
            <a:r>
              <a:rPr lang="de-DE" baseline="0" dirty="0" smtClean="0"/>
              <a:t> time (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real </a:t>
            </a:r>
            <a:r>
              <a:rPr lang="de-DE" baseline="0" dirty="0" err="1" smtClean="0"/>
              <a:t>rise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noticable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on </a:t>
            </a:r>
            <a:r>
              <a:rPr lang="de-DE" baseline="0" dirty="0" err="1" smtClean="0"/>
              <a:t>bigger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instances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growing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detected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may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indicator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 non linear </a:t>
            </a:r>
            <a:r>
              <a:rPr lang="de-DE" baseline="0" dirty="0" err="1" smtClean="0"/>
              <a:t>scaling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A00B8-C1EB-4837-804B-5C41306556E5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508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benchmarks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collective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benchmarks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made</a:t>
            </a:r>
            <a:r>
              <a:rPr lang="de-DE" baseline="0" dirty="0" smtClean="0"/>
              <a:t> on a different </a:t>
            </a:r>
            <a:r>
              <a:rPr lang="de-DE" baseline="0" dirty="0" err="1" smtClean="0"/>
              <a:t>hardware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benchmarks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before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but all </a:t>
            </a:r>
            <a:r>
              <a:rPr lang="de-DE" baseline="0" dirty="0" err="1" smtClean="0"/>
              <a:t>those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benchmarks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</a:t>
            </a:r>
            <a:r>
              <a:rPr lang="de-DE" baseline="0" dirty="0" err="1" smtClean="0"/>
              <a:t>hardware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10 </a:t>
            </a:r>
            <a:r>
              <a:rPr lang="de-DE" baseline="0" dirty="0" err="1" smtClean="0"/>
              <a:t>seconds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benchmark</a:t>
            </a:r>
            <a:r>
              <a:rPr lang="de-DE" baseline="0" dirty="0" smtClean="0"/>
              <a:t> 6 (was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last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32 </a:t>
            </a:r>
            <a:r>
              <a:rPr lang="de-DE" baseline="0" dirty="0" err="1" smtClean="0"/>
              <a:t>robots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benchmarks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clearly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hardware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differences</a:t>
            </a:r>
            <a:r>
              <a:rPr lang="de-DE" baseline="0" dirty="0" smtClean="0"/>
              <a:t> (3 </a:t>
            </a:r>
            <a:r>
              <a:rPr lang="de-DE" baseline="0" dirty="0" err="1" smtClean="0"/>
              <a:t>seconds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vs</a:t>
            </a:r>
            <a:r>
              <a:rPr lang="de-DE" baseline="0" dirty="0" smtClean="0"/>
              <a:t> 10 </a:t>
            </a:r>
            <a:r>
              <a:rPr lang="de-DE" baseline="0" dirty="0" err="1" smtClean="0"/>
              <a:t>seconds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merged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quite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similar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Aaron, Anton &amp; Louis,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similar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concepts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encodings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but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Alan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Florian &amp; Aurélien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missing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points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benchmark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group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benchmark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A00B8-C1EB-4837-804B-5C41306556E5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163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59857D4-9398-42CE-9513-008C96B67155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0" y="1122362"/>
            <a:ext cx="771089" cy="365125"/>
          </a:xfrm>
        </p:spPr>
        <p:txBody>
          <a:bodyPr/>
          <a:lstStyle>
            <a:lvl1pPr>
              <a:defRPr sz="1400"/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FE54-2573-49A5-A464-C13D713E5E6D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67F3-A7B9-4B4E-B275-DBD9EDE7B345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6C94-4070-4B10-B534-B699E265B845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D22E-90B5-47A2-99B7-D948BFCBF566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A2F7-DCB2-4452-AABA-3C944B454290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34B5-17D6-48C2-AD99-F3F3B9971DC4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8447-85EC-4ED1-B3EF-A822761124C7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6DBA-5A41-4192-BE14-B2421F9657F3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887-4BAA-4697-A52D-361E23547CD8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2" y="618518"/>
            <a:ext cx="771089" cy="365125"/>
          </a:xfrm>
        </p:spPr>
        <p:txBody>
          <a:bodyPr/>
          <a:lstStyle>
            <a:lvl1pPr>
              <a:defRPr sz="1400"/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F48C-0E00-4B85-98A4-E9E94D6D6AA5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2220-E1B3-4546-B4F5-5BC56973AFE4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061-A924-4FCD-BA32-A34641707407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D1B-4D00-4B93-B439-D92D153C0EF7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8302-6ABB-407D-A5F0-46D372D16F20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3E08-FAEB-4849-B28D-C38832E0F502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9DDC-56AE-496E-ACB8-CC5C68C56A67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5FE91-368E-4E44-8F23-9303BAB48516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Plan </a:t>
            </a:r>
            <a:r>
              <a:rPr lang="de-DE" dirty="0" err="1"/>
              <a:t>merging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cap="none" dirty="0"/>
              <a:t>Nils Bröcker, Daniel </a:t>
            </a:r>
            <a:r>
              <a:rPr lang="de-DE" cap="none" dirty="0" err="1"/>
              <a:t>Schreitter</a:t>
            </a:r>
            <a:r>
              <a:rPr lang="de-DE" cap="none" dirty="0"/>
              <a:t> Ritter von Schwarzenfeld, Jakob Westphal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FFD3A-254B-4683-AFFD-589B30FA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1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Virtual Robot Approach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06686"/>
          </a:xfrm>
        </p:spPr>
        <p:txBody>
          <a:bodyPr/>
          <a:lstStyle/>
          <a:p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collisions</a:t>
            </a:r>
            <a:r>
              <a:rPr lang="de-DE" dirty="0"/>
              <a:t> +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collision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robot</a:t>
            </a:r>
            <a:r>
              <a:rPr lang="de-DE" dirty="0"/>
              <a:t> (</a:t>
            </a:r>
            <a:r>
              <a:rPr lang="de-DE" dirty="0" err="1"/>
              <a:t>else</a:t>
            </a:r>
            <a:r>
              <a:rPr lang="de-DE" dirty="0"/>
              <a:t> pick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)</a:t>
            </a:r>
          </a:p>
          <a:p>
            <a:r>
              <a:rPr lang="de-DE" dirty="0" err="1"/>
              <a:t>robot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virtual</a:t>
            </a:r>
            <a:r>
              <a:rPr lang="de-DE" dirty="0"/>
              <a:t> </a:t>
            </a:r>
            <a:r>
              <a:rPr lang="de-DE" dirty="0" err="1"/>
              <a:t>robot</a:t>
            </a:r>
            <a:endParaRPr lang="de-DE" dirty="0"/>
          </a:p>
          <a:p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all </a:t>
            </a:r>
            <a:r>
              <a:rPr lang="de-DE" dirty="0" err="1"/>
              <a:t>robots</a:t>
            </a:r>
            <a:endParaRPr lang="de-DE" dirty="0"/>
          </a:p>
          <a:p>
            <a:pPr lvl="1"/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collision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v-robot? -&gt;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yes</a:t>
            </a:r>
            <a:r>
              <a:rPr lang="de-DE" dirty="0"/>
              <a:t>,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v-robot</a:t>
            </a:r>
          </a:p>
          <a:p>
            <a:pPr lvl="1"/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collision</a:t>
            </a:r>
            <a:r>
              <a:rPr lang="de-DE" dirty="0"/>
              <a:t> +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v-robot</a:t>
            </a:r>
          </a:p>
          <a:p>
            <a:r>
              <a:rPr lang="de-DE" dirty="0"/>
              <a:t>adv.: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collisions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,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time </a:t>
            </a:r>
            <a:r>
              <a:rPr lang="de-DE" dirty="0" err="1"/>
              <a:t>efficient</a:t>
            </a:r>
            <a:endParaRPr lang="de-DE" dirty="0"/>
          </a:p>
          <a:p>
            <a:r>
              <a:rPr lang="de-DE" dirty="0" err="1"/>
              <a:t>disadv</a:t>
            </a:r>
            <a:r>
              <a:rPr lang="de-DE" dirty="0"/>
              <a:t>.: plan </a:t>
            </a:r>
            <a:r>
              <a:rPr lang="de-DE" dirty="0" err="1"/>
              <a:t>switching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not </a:t>
            </a:r>
            <a:r>
              <a:rPr lang="de-DE" dirty="0" err="1"/>
              <a:t>impossible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7EDB89-E8EE-4F3F-939C-220FDEBC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3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Final Approach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More „non deterministic“, declarative approach</a:t>
            </a:r>
          </a:p>
          <a:p>
            <a:r>
              <a:rPr lang="en-DE" dirty="0"/>
              <a:t>Split into </a:t>
            </a:r>
            <a:r>
              <a:rPr lang="en-DE" dirty="0" err="1"/>
              <a:t>seperate</a:t>
            </a:r>
            <a:r>
              <a:rPr lang="en-DE" dirty="0"/>
              <a:t> plan switching and waiting</a:t>
            </a:r>
          </a:p>
          <a:p>
            <a:r>
              <a:rPr lang="en-DE" dirty="0"/>
              <a:t>Generate possible solutions randomly</a:t>
            </a:r>
          </a:p>
          <a:p>
            <a:r>
              <a:rPr lang="en-DE" dirty="0"/>
              <a:t>Use constraints / optimization statements to find best solution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EC80E-9B95-4C6E-8F92-3107CCD0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0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CB216-D86E-4A01-BFBF-9BF868E0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98055"/>
            <a:ext cx="9905998" cy="1478570"/>
          </a:xfrm>
        </p:spPr>
        <p:txBody>
          <a:bodyPr/>
          <a:lstStyle/>
          <a:p>
            <a:r>
              <a:rPr lang="en-DE" dirty="0"/>
              <a:t>Final approach: plan switching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89AFB-1ECB-4B5C-86E0-88DCE05C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76625"/>
            <a:ext cx="9905999" cy="3541714"/>
          </a:xfrm>
        </p:spPr>
        <p:txBody>
          <a:bodyPr/>
          <a:lstStyle/>
          <a:p>
            <a:r>
              <a:rPr lang="en-DE" dirty="0"/>
              <a:t>Find common nodes between robots</a:t>
            </a:r>
          </a:p>
          <a:p>
            <a:r>
              <a:rPr lang="en-DE" dirty="0"/>
              <a:t>Find optimal switch position</a:t>
            </a:r>
          </a:p>
          <a:p>
            <a:r>
              <a:rPr lang="en-DE" dirty="0"/>
              <a:t>Minimize timesteps to find optimal plans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66E44C-0A3E-4D35-ABBF-10AD685BCC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42" y="3566868"/>
            <a:ext cx="10662737" cy="32238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6E3499-22B9-4F84-9569-E8807A2D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A2CF0-A8DE-420F-9124-34DCEF40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approach: waiting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B0D86-77C4-4253-BCB8-264752AEC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583853" cy="3541714"/>
          </a:xfrm>
        </p:spPr>
        <p:txBody>
          <a:bodyPr/>
          <a:lstStyle/>
          <a:p>
            <a:r>
              <a:rPr lang="en-DE" dirty="0"/>
              <a:t>Assign random wait times</a:t>
            </a:r>
          </a:p>
          <a:p>
            <a:r>
              <a:rPr lang="en-DE" dirty="0"/>
              <a:t>Have robots wait at the starting position</a:t>
            </a:r>
          </a:p>
          <a:p>
            <a:r>
              <a:rPr lang="en-DE" dirty="0"/>
              <a:t>Check if there are any collisions left</a:t>
            </a:r>
          </a:p>
          <a:p>
            <a:r>
              <a:rPr lang="en-DE" dirty="0"/>
              <a:t>Minimize timesteps to avoid unnecessary waiting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31BCBD5-9BAB-4377-8F1A-560EE9DF4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135" y="1838632"/>
            <a:ext cx="4840579" cy="4840579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C45F1C-CD90-4F7B-8FC9-ED51BF3B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10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31006-7FED-4B53-8C73-EA2B4752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approach: optimization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0CAD0-312E-4EEA-B6D4-A264D9D0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0" y="2258365"/>
            <a:ext cx="9905999" cy="3541714"/>
          </a:xfrm>
        </p:spPr>
        <p:txBody>
          <a:bodyPr/>
          <a:lstStyle/>
          <a:p>
            <a:r>
              <a:rPr lang="en-US" dirty="0"/>
              <a:t>Number of possible models too high – scales bad</a:t>
            </a:r>
          </a:p>
          <a:p>
            <a:r>
              <a:rPr lang="en-US" dirty="0"/>
              <a:t>Reduce solving time by restricting possible solutions</a:t>
            </a:r>
          </a:p>
          <a:p>
            <a:r>
              <a:rPr lang="en-US" dirty="0"/>
              <a:t>Change to multi-shot</a:t>
            </a:r>
          </a:p>
          <a:p>
            <a:r>
              <a:rPr lang="en-US" dirty="0"/>
              <a:t>Introduce multiple encodings with differing complexity</a:t>
            </a:r>
          </a:p>
          <a:p>
            <a:r>
              <a:rPr lang="en-US" dirty="0"/>
              <a:t>Sacrifice optimality of solution for time performance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39A78B-43F0-44CA-81C7-30B71BB0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1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36396" y="78381"/>
            <a:ext cx="2858639" cy="1478570"/>
          </a:xfrm>
        </p:spPr>
        <p:txBody>
          <a:bodyPr/>
          <a:lstStyle/>
          <a:p>
            <a:r>
              <a:rPr lang="de-DE" dirty="0"/>
              <a:t>Benchmarks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127" y="1761523"/>
            <a:ext cx="9221179" cy="3356322"/>
          </a:xfrm>
          <a:prstGeom prst="rect">
            <a:avLst/>
          </a:prstGeom>
        </p:spPr>
      </p:pic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7613" y="0"/>
            <a:ext cx="2220830" cy="687936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D2538A-98CC-4166-8CFB-E5AAD8D4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04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1989" y="-424002"/>
            <a:ext cx="2916196" cy="1478570"/>
          </a:xfrm>
        </p:spPr>
        <p:txBody>
          <a:bodyPr/>
          <a:lstStyle/>
          <a:p>
            <a:r>
              <a:rPr lang="de-DE" dirty="0"/>
              <a:t>Benchmarks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92" y="843405"/>
            <a:ext cx="8124790" cy="2957258"/>
          </a:xfrm>
        </p:spPr>
      </p:pic>
      <p:pic>
        <p:nvPicPr>
          <p:cNvPr id="5" name="Inhaltsplatzhalt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92" y="3800663"/>
            <a:ext cx="8124790" cy="3057337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9D3677-C368-41FD-8E5A-038F6047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8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17825" y="-267484"/>
            <a:ext cx="2916193" cy="1478570"/>
          </a:xfrm>
        </p:spPr>
        <p:txBody>
          <a:bodyPr/>
          <a:lstStyle/>
          <a:p>
            <a:r>
              <a:rPr lang="de-DE" dirty="0"/>
              <a:t>Benchmarks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89102" y="866510"/>
            <a:ext cx="9773640" cy="334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51581" y="4315111"/>
            <a:ext cx="2848680" cy="23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380CAD0-312E-4EEA-B6D4-A264D9D0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55" y="4448262"/>
            <a:ext cx="3666367" cy="2242849"/>
          </a:xfrm>
        </p:spPr>
        <p:txBody>
          <a:bodyPr/>
          <a:lstStyle/>
          <a:p>
            <a:r>
              <a:rPr lang="en-US" dirty="0"/>
              <a:t>plans quite similar to the ones of Aaron, Anton &amp; Louis</a:t>
            </a:r>
          </a:p>
          <a:p>
            <a:r>
              <a:rPr lang="en-US" dirty="0"/>
              <a:t>similar concepts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380CAD0-312E-4EEA-B6D4-A264D9D00F7F}"/>
              </a:ext>
            </a:extLst>
          </p:cNvPr>
          <p:cNvSpPr txBox="1">
            <a:spLocks/>
          </p:cNvSpPr>
          <p:nvPr/>
        </p:nvSpPr>
        <p:spPr>
          <a:xfrm>
            <a:off x="7747158" y="4448261"/>
            <a:ext cx="3666367" cy="2242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plans different to the ones of Alan, Florian &amp; </a:t>
            </a:r>
            <a:r>
              <a:rPr lang="en-US" dirty="0" err="1"/>
              <a:t>Aurelien</a:t>
            </a:r>
            <a:endParaRPr lang="en-US" dirty="0"/>
          </a:p>
          <a:p>
            <a:r>
              <a:rPr lang="en-US" dirty="0"/>
              <a:t>different concepts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729FC8-D99E-45AA-803B-D2745901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4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F68945-D9E8-4832-9C8F-66B57688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141412" y="1131887"/>
            <a:ext cx="9905999" cy="5133446"/>
          </a:xfrm>
        </p:spPr>
        <p:txBody>
          <a:bodyPr>
            <a:noAutofit/>
          </a:bodyPr>
          <a:lstStyle/>
          <a:p>
            <a:r>
              <a:rPr lang="de-DE" dirty="0" err="1"/>
              <a:t>tried</a:t>
            </a:r>
            <a:r>
              <a:rPr lang="de-DE" dirty="0"/>
              <a:t> out 4 different </a:t>
            </a:r>
            <a:r>
              <a:rPr lang="de-DE" dirty="0" err="1"/>
              <a:t>approaches</a:t>
            </a:r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benchmarks</a:t>
            </a:r>
            <a:r>
              <a:rPr lang="de-DE" dirty="0"/>
              <a:t> in </a:t>
            </a:r>
            <a:r>
              <a:rPr lang="de-DE" dirty="0" err="1"/>
              <a:t>under</a:t>
            </a:r>
            <a:r>
              <a:rPr lang="de-DE" dirty="0"/>
              <a:t> 3 </a:t>
            </a:r>
            <a:r>
              <a:rPr lang="de-DE" dirty="0" err="1"/>
              <a:t>seconds</a:t>
            </a:r>
            <a:endParaRPr lang="de-DE" dirty="0"/>
          </a:p>
          <a:p>
            <a:pPr lvl="1"/>
            <a:r>
              <a:rPr lang="de-DE" dirty="0"/>
              <a:t>not </a:t>
            </a:r>
            <a:r>
              <a:rPr lang="de-DE" dirty="0" err="1"/>
              <a:t>remarkable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benchmarks</a:t>
            </a:r>
            <a:endParaRPr lang="de-DE" dirty="0"/>
          </a:p>
          <a:p>
            <a:r>
              <a:rPr lang="de-DE" dirty="0"/>
              <a:t>plan </a:t>
            </a:r>
            <a:r>
              <a:rPr lang="de-DE" dirty="0" err="1"/>
              <a:t>switching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collision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lvl="1"/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32 </a:t>
            </a:r>
            <a:r>
              <a:rPr lang="de-DE" dirty="0" err="1"/>
              <a:t>robots</a:t>
            </a:r>
            <a:r>
              <a:rPr lang="de-DE" dirty="0"/>
              <a:t> in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seconds</a:t>
            </a:r>
            <a:endParaRPr lang="de-DE" dirty="0"/>
          </a:p>
          <a:p>
            <a:pPr lvl="1"/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couldn‘t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32 </a:t>
            </a:r>
            <a:r>
              <a:rPr lang="de-DE" dirty="0" err="1"/>
              <a:t>robots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60s)</a:t>
            </a:r>
          </a:p>
          <a:p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linear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beyond</a:t>
            </a:r>
            <a:r>
              <a:rPr lang="de-DE" dirty="0"/>
              <a:t> 32 </a:t>
            </a:r>
            <a:r>
              <a:rPr lang="de-DE" dirty="0" err="1"/>
              <a:t>robots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30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2" y="-148281"/>
            <a:ext cx="9905998" cy="1478570"/>
          </a:xfrm>
        </p:spPr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1112664"/>
            <a:ext cx="9905999" cy="5354039"/>
          </a:xfrm>
        </p:spPr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  <a:p>
            <a:r>
              <a:rPr lang="de-DE" dirty="0"/>
              <a:t>Basic Problems</a:t>
            </a:r>
          </a:p>
          <a:p>
            <a:r>
              <a:rPr lang="de-DE" dirty="0"/>
              <a:t>Basic Solutions</a:t>
            </a:r>
          </a:p>
          <a:p>
            <a:r>
              <a:rPr lang="de-DE" dirty="0" err="1"/>
              <a:t>Approaches</a:t>
            </a:r>
            <a:endParaRPr lang="de-DE" dirty="0"/>
          </a:p>
          <a:p>
            <a:pPr lvl="1"/>
            <a:r>
              <a:rPr lang="de-DE" dirty="0"/>
              <a:t>Layer</a:t>
            </a:r>
          </a:p>
          <a:p>
            <a:pPr lvl="1"/>
            <a:r>
              <a:rPr lang="de-DE" dirty="0"/>
              <a:t>Plan </a:t>
            </a:r>
            <a:r>
              <a:rPr lang="de-DE" dirty="0" err="1"/>
              <a:t>extending</a:t>
            </a:r>
            <a:endParaRPr lang="de-DE" dirty="0"/>
          </a:p>
          <a:p>
            <a:pPr lvl="1"/>
            <a:r>
              <a:rPr lang="de-DE" dirty="0"/>
              <a:t>Virtual Robot</a:t>
            </a:r>
          </a:p>
          <a:p>
            <a:pPr lvl="1"/>
            <a:r>
              <a:rPr lang="de-DE" dirty="0"/>
              <a:t>Final</a:t>
            </a:r>
          </a:p>
          <a:p>
            <a:r>
              <a:rPr lang="de-DE" dirty="0"/>
              <a:t>Benchmarks</a:t>
            </a:r>
          </a:p>
          <a:p>
            <a:r>
              <a:rPr lang="de-DE" dirty="0"/>
              <a:t>Evaluation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CD40D8-D145-4931-B2C2-5ED98EDE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3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Problems –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Collision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319276"/>
            <a:ext cx="9906000" cy="3402136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CCA620-BBCD-46B0-8DF0-1A0EDF93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2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Problems –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Collision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36" y="2319276"/>
            <a:ext cx="6583353" cy="3402136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231AD6-3703-4DB7-8514-73A1FDCA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2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Solutions – </a:t>
            </a:r>
            <a:r>
              <a:rPr lang="de-DE" dirty="0" err="1"/>
              <a:t>Evading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167" y="2418363"/>
            <a:ext cx="8022490" cy="3261448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446FBF-CC26-452A-99E0-BC711DBA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3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Solutions – Waiting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45" y="2097088"/>
            <a:ext cx="4257334" cy="4269144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47D615-38A8-4223-BFB9-A87E1153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Solutions – Plan </a:t>
            </a:r>
            <a:r>
              <a:rPr lang="de-DE" dirty="0" err="1"/>
              <a:t>switching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928" y="2863803"/>
            <a:ext cx="6876967" cy="2784219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7A4CF5-9024-46BA-8CCC-86E14FD5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1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Layer Approach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„deterministic“, imperative approach:</a:t>
            </a:r>
          </a:p>
          <a:p>
            <a:pPr lvl="1"/>
            <a:r>
              <a:rPr lang="en-US" dirty="0"/>
              <a:t>Find first collision</a:t>
            </a:r>
          </a:p>
          <a:p>
            <a:pPr lvl="1"/>
            <a:r>
              <a:rPr lang="en-US"/>
              <a:t>Solve collision in predetermined way</a:t>
            </a:r>
          </a:p>
          <a:p>
            <a:pPr lvl="1"/>
            <a:r>
              <a:rPr lang="en-US" dirty="0"/>
              <a:t>Find next collision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Requires „layer“ concept to function</a:t>
            </a:r>
          </a:p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B7517B-32DC-41EE-B014-F29FCF96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5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</a:t>
            </a:r>
            <a:r>
              <a:rPr lang="de-DE" dirty="0" err="1"/>
              <a:t>Extending</a:t>
            </a:r>
            <a:r>
              <a:rPr lang="de-DE" dirty="0"/>
              <a:t> Approach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avoid collisions by using detaching “Problem Parts” of an input Plan and using </a:t>
            </a:r>
            <a:r>
              <a:rPr lang="en-US" dirty="0" err="1"/>
              <a:t>mapfinding</a:t>
            </a:r>
            <a:r>
              <a:rPr lang="en-US" dirty="0"/>
              <a:t> to fix them </a:t>
            </a:r>
          </a:p>
          <a:p>
            <a:r>
              <a:rPr lang="en-US" dirty="0"/>
              <a:t>Using the script iterative till no collision exist anymore </a:t>
            </a:r>
          </a:p>
          <a:p>
            <a:r>
              <a:rPr lang="en-US" dirty="0"/>
              <a:t>Problems: blow up by corridor like instances, uses iterations and </a:t>
            </a:r>
            <a:r>
              <a:rPr lang="en-US" dirty="0" err="1"/>
              <a:t>mapfinding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2E26D3-B111-430F-A302-C9C894E2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8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1038</Words>
  <Application>Microsoft Office PowerPoint</Application>
  <PresentationFormat>Breitbild</PresentationFormat>
  <Paragraphs>140</Paragraphs>
  <Slides>18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Tw Cen MT</vt:lpstr>
      <vt:lpstr>Yu Mincho</vt:lpstr>
      <vt:lpstr>Schaltkreis</vt:lpstr>
      <vt:lpstr>Plan merging project</vt:lpstr>
      <vt:lpstr>Contents</vt:lpstr>
      <vt:lpstr>Basic Problems – Node Collision</vt:lpstr>
      <vt:lpstr>Basic Problems – EDge Collision</vt:lpstr>
      <vt:lpstr>Basic Solutions – Evading</vt:lpstr>
      <vt:lpstr>Basic Solutions – Waiting</vt:lpstr>
      <vt:lpstr>Basic Solutions – Plan switching</vt:lpstr>
      <vt:lpstr>Layer Approach</vt:lpstr>
      <vt:lpstr>Plan Extending Approach</vt:lpstr>
      <vt:lpstr>Virtual Robot Approach</vt:lpstr>
      <vt:lpstr>Final Approach</vt:lpstr>
      <vt:lpstr>Final approach: plan switching</vt:lpstr>
      <vt:lpstr>Final approach: waiting</vt:lpstr>
      <vt:lpstr>Final approach: optimization</vt:lpstr>
      <vt:lpstr>Benchmarks</vt:lpstr>
      <vt:lpstr>Benchmarks</vt:lpstr>
      <vt:lpstr>Benchmarks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merging project</dc:title>
  <dc:creator>Nils</dc:creator>
  <cp:lastModifiedBy>Nils</cp:lastModifiedBy>
  <cp:revision>19</cp:revision>
  <dcterms:created xsi:type="dcterms:W3CDTF">2022-03-06T13:15:48Z</dcterms:created>
  <dcterms:modified xsi:type="dcterms:W3CDTF">2022-03-09T15:32:58Z</dcterms:modified>
</cp:coreProperties>
</file>