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b6f64c483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b6f64c483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b6f64c483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b6f64c483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b6f64c483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b6f64c483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b6f64c483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b6f64c483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b6f64c483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b6f64c483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b6f64c483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b6f64c483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b6f64c483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b6f64c483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b6f64c483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b6f64c483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b6f64c483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b6f64c483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rohitsahoo/sales-forecast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Sales Prediction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286550" y="273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Auto-arima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8"/>
              <a:t>https://siglbhddlm5ce9k5zsdge7.streamlit.app/</a:t>
            </a:r>
            <a:endParaRPr sz="1088"/>
          </a:p>
        </p:txBody>
      </p:sp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950" y="1294125"/>
            <a:ext cx="5111701" cy="366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8126" y="1716150"/>
            <a:ext cx="2730598" cy="3171017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" name="Google Shape;203;p22"/>
          <p:cNvSpPr txBox="1"/>
          <p:nvPr/>
        </p:nvSpPr>
        <p:spPr>
          <a:xfrm>
            <a:off x="6026251" y="1294125"/>
            <a:ext cx="2299200" cy="3849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SALES FORECAST VALUES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12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Objective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Exploratory Data Analysis (EDA)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preprocessing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Prediction model</a:t>
            </a:r>
            <a:endParaRPr sz="1500"/>
          </a:p>
        </p:txBody>
      </p:sp>
      <p:sp>
        <p:nvSpPr>
          <p:cNvPr id="142" name="Google Shape;142;p14"/>
          <p:cNvSpPr txBox="1"/>
          <p:nvPr/>
        </p:nvSpPr>
        <p:spPr>
          <a:xfrm>
            <a:off x="0" y="170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032550"/>
            <a:ext cx="7038900" cy="3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To</a:t>
            </a:r>
            <a:r>
              <a:rPr lang="en" sz="1500"/>
              <a:t> analyze the sales trend over a period of time.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Deciding on </a:t>
            </a:r>
            <a:r>
              <a:rPr lang="en" sz="1500"/>
              <a:t>predictive</a:t>
            </a:r>
            <a:r>
              <a:rPr lang="en" sz="1500"/>
              <a:t> model used and rationale behind it.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Prediction</a:t>
            </a:r>
            <a:r>
              <a:rPr lang="en" sz="1500"/>
              <a:t> of 6 - 12 months range.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Sales Dataset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271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Overview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Revenue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Time frame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Variables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Data source: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https://www.kaggle.com/datasets/rohitsahoo/sales-forecasting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00" y="1307850"/>
            <a:ext cx="3000375" cy="309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452" y="1307850"/>
            <a:ext cx="4667647" cy="309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25" y="570350"/>
            <a:ext cx="8405948" cy="42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77" name="Google Shape;177;p19"/>
          <p:cNvSpPr txBox="1"/>
          <p:nvPr>
            <p:ph idx="2" type="body"/>
          </p:nvPr>
        </p:nvSpPr>
        <p:spPr>
          <a:xfrm>
            <a:off x="6203250" y="1203125"/>
            <a:ext cx="2817900" cy="18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925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Checking for missing value- Postal code column</a:t>
            </a:r>
            <a:endParaRPr/>
          </a:p>
          <a:p>
            <a:pPr indent="-2925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Replacing missing value</a:t>
            </a:r>
            <a:endParaRPr/>
          </a:p>
          <a:p>
            <a:pPr indent="-2925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Confirming if data is ready for modeling</a:t>
            </a:r>
            <a:endParaRPr/>
          </a:p>
          <a:p>
            <a:pPr indent="-2925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Changing Order_Date and Ship_Date Format to date time</a:t>
            </a:r>
            <a:endParaRPr/>
          </a:p>
          <a:p>
            <a:pPr indent="-29257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Sorting (rearranging data with date)</a:t>
            </a:r>
            <a:endParaRPr/>
          </a:p>
        </p:txBody>
      </p:sp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00" y="1054675"/>
            <a:ext cx="5816223" cy="391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Model</a:t>
            </a:r>
            <a:endParaRPr/>
          </a:p>
        </p:txBody>
      </p:sp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275" y="1778275"/>
            <a:ext cx="4457626" cy="307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report</a:t>
            </a:r>
            <a:endParaRPr/>
          </a:p>
        </p:txBody>
      </p:sp>
      <p:sp>
        <p:nvSpPr>
          <p:cNvPr id="192" name="Google Shape;1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75" y="1027775"/>
            <a:ext cx="7851375" cy="101575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450" y="2106775"/>
            <a:ext cx="3994626" cy="28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