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69888"/>
            <a:ext cx="8153400" cy="11652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7620000" cy="519113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6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0300" y="5334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4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9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73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1F80449-D460-4F50-8A6A-775E83AB6FC5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8153400" cy="11652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Mercedes-Benz Greener Manufacturing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2640" y="2132856"/>
            <a:ext cx="1224136" cy="600472"/>
          </a:xfrm>
        </p:spPr>
        <p:txBody>
          <a:bodyPr/>
          <a:lstStyle/>
          <a:p>
            <a:endParaRPr lang="en-IN" dirty="0">
              <a:solidFill>
                <a:schemeClr val="tx1"/>
              </a:solidFill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9872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61448"/>
          </a:xfrm>
        </p:spPr>
      </p:pic>
    </p:spTree>
    <p:extLst>
      <p:ext uri="{BB962C8B-B14F-4D97-AF65-F5344CB8AC3E}">
        <p14:creationId xmlns:p14="http://schemas.microsoft.com/office/powerpoint/2010/main" val="21511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461448"/>
          </a:xfrm>
        </p:spPr>
      </p:pic>
    </p:spTree>
    <p:extLst>
      <p:ext uri="{BB962C8B-B14F-4D97-AF65-F5344CB8AC3E}">
        <p14:creationId xmlns:p14="http://schemas.microsoft.com/office/powerpoint/2010/main" val="16734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605464"/>
          </a:xfrm>
        </p:spPr>
      </p:pic>
    </p:spTree>
    <p:extLst>
      <p:ext uri="{BB962C8B-B14F-4D97-AF65-F5344CB8AC3E}">
        <p14:creationId xmlns:p14="http://schemas.microsoft.com/office/powerpoint/2010/main" val="289192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7431"/>
          </a:xfrm>
        </p:spPr>
      </p:pic>
    </p:spTree>
    <p:extLst>
      <p:ext uri="{BB962C8B-B14F-4D97-AF65-F5344CB8AC3E}">
        <p14:creationId xmlns:p14="http://schemas.microsoft.com/office/powerpoint/2010/main" val="4854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2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389441"/>
          </a:xfrm>
        </p:spPr>
      </p:pic>
    </p:spTree>
    <p:extLst>
      <p:ext uri="{BB962C8B-B14F-4D97-AF65-F5344CB8AC3E}">
        <p14:creationId xmlns:p14="http://schemas.microsoft.com/office/powerpoint/2010/main" val="14372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" y="0"/>
            <a:ext cx="9121586" cy="7389440"/>
          </a:xfrm>
        </p:spPr>
      </p:pic>
    </p:spTree>
    <p:extLst>
      <p:ext uri="{BB962C8B-B14F-4D97-AF65-F5344CB8AC3E}">
        <p14:creationId xmlns:p14="http://schemas.microsoft.com/office/powerpoint/2010/main" val="30037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67" y="0"/>
            <a:ext cx="9221523" cy="7317432"/>
          </a:xfrm>
        </p:spPr>
      </p:pic>
    </p:spTree>
    <p:extLst>
      <p:ext uri="{BB962C8B-B14F-4D97-AF65-F5344CB8AC3E}">
        <p14:creationId xmlns:p14="http://schemas.microsoft.com/office/powerpoint/2010/main" val="41716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89440"/>
          </a:xfrm>
        </p:spPr>
      </p:pic>
    </p:spTree>
    <p:extLst>
      <p:ext uri="{BB962C8B-B14F-4D97-AF65-F5344CB8AC3E}">
        <p14:creationId xmlns:p14="http://schemas.microsoft.com/office/powerpoint/2010/main" val="27003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11"/>
            <a:ext cx="9117066" cy="7317432"/>
          </a:xfrm>
        </p:spPr>
      </p:pic>
    </p:spTree>
    <p:extLst>
      <p:ext uri="{BB962C8B-B14F-4D97-AF65-F5344CB8AC3E}">
        <p14:creationId xmlns:p14="http://schemas.microsoft.com/office/powerpoint/2010/main" val="28456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7432"/>
          </a:xfrm>
        </p:spPr>
      </p:pic>
    </p:spTree>
    <p:extLst>
      <p:ext uri="{BB962C8B-B14F-4D97-AF65-F5344CB8AC3E}">
        <p14:creationId xmlns:p14="http://schemas.microsoft.com/office/powerpoint/2010/main" val="18145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7432"/>
          </a:xfrm>
        </p:spPr>
      </p:pic>
    </p:spTree>
    <p:extLst>
      <p:ext uri="{BB962C8B-B14F-4D97-AF65-F5344CB8AC3E}">
        <p14:creationId xmlns:p14="http://schemas.microsoft.com/office/powerpoint/2010/main" val="3441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ckerboard keyboard design template">
  <a:themeElements>
    <a:clrScheme name="Default Design 9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CEF9FE"/>
      </a:accent1>
      <a:accent2>
        <a:srgbClr val="8DC6FF"/>
      </a:accent2>
      <a:accent3>
        <a:srgbClr val="ECFAF7"/>
      </a:accent3>
      <a:accent4>
        <a:srgbClr val="000000"/>
      </a:accent4>
      <a:accent5>
        <a:srgbClr val="E3FBFE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2D2015"/>
        </a:dk1>
        <a:lt1>
          <a:srgbClr val="777777"/>
        </a:lt1>
        <a:dk2>
          <a:srgbClr val="523E26"/>
        </a:dk2>
        <a:lt2>
          <a:srgbClr val="DFC08D"/>
        </a:lt2>
        <a:accent1>
          <a:srgbClr val="B9DC91"/>
        </a:accent1>
        <a:accent2>
          <a:srgbClr val="6699CC"/>
        </a:accent2>
        <a:accent3>
          <a:srgbClr val="B3AFAC"/>
        </a:accent3>
        <a:accent4>
          <a:srgbClr val="656565"/>
        </a:accent4>
        <a:accent5>
          <a:srgbClr val="D9EBC7"/>
        </a:accent5>
        <a:accent6>
          <a:srgbClr val="5C8AB9"/>
        </a:accent6>
        <a:hlink>
          <a:srgbClr val="E66464"/>
        </a:hlink>
        <a:folHlink>
          <a:srgbClr val="6600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C1F00"/>
        </a:dk1>
        <a:lt1>
          <a:srgbClr val="CCCC99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AEAE82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8572B"/>
        </a:dk1>
        <a:lt1>
          <a:srgbClr val="666699"/>
        </a:lt1>
        <a:dk2>
          <a:srgbClr val="66CCFF"/>
        </a:dk2>
        <a:lt2>
          <a:srgbClr val="3E3E5C"/>
        </a:lt2>
        <a:accent1>
          <a:srgbClr val="CCCC99"/>
        </a:accent1>
        <a:accent2>
          <a:srgbClr val="FFFFCC"/>
        </a:accent2>
        <a:accent3>
          <a:srgbClr val="B8B8CA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99"/>
        </a:dk1>
        <a:lt1>
          <a:srgbClr val="666666"/>
        </a:lt1>
        <a:dk2>
          <a:srgbClr val="000000"/>
        </a:dk2>
        <a:lt2>
          <a:srgbClr val="33CCFF"/>
        </a:lt2>
        <a:accent1>
          <a:srgbClr val="D2D2D2"/>
        </a:accent1>
        <a:accent2>
          <a:srgbClr val="8DC6FF"/>
        </a:accent2>
        <a:accent3>
          <a:srgbClr val="AAAAA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3366CC"/>
        </a:lt1>
        <a:dk2>
          <a:srgbClr val="000099"/>
        </a:dk2>
        <a:lt2>
          <a:srgbClr val="006699"/>
        </a:lt2>
        <a:accent1>
          <a:srgbClr val="99CCFF"/>
        </a:accent1>
        <a:accent2>
          <a:srgbClr val="FF9900"/>
        </a:accent2>
        <a:accent3>
          <a:srgbClr val="AAAACA"/>
        </a:accent3>
        <a:accent4>
          <a:srgbClr val="2A56AE"/>
        </a:accent4>
        <a:accent5>
          <a:srgbClr val="CAE2FF"/>
        </a:accent5>
        <a:accent6>
          <a:srgbClr val="E78A00"/>
        </a:accent6>
        <a:hlink>
          <a:srgbClr val="009999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CEF9FE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3FBFE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F66F0A"/>
        </a:dk2>
        <a:lt2>
          <a:srgbClr val="808080"/>
        </a:lt2>
        <a:accent1>
          <a:srgbClr val="99CCFF"/>
        </a:accent1>
        <a:accent2>
          <a:srgbClr val="CCFF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E7E7"/>
        </a:accent6>
        <a:hlink>
          <a:srgbClr val="006699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Checkerboard keyboard design template</Template>
  <TotalTime>20</TotalTime>
  <Words>3</Words>
  <Application>Microsoft Office PowerPoint</Application>
  <PresentationFormat>On-screen Show (4:3)</PresentationFormat>
  <Paragraphs>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Checkerboard keyboard design template</vt:lpstr>
      <vt:lpstr>Mercedes-Benz Greener Manufacturing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2020-09-01T17:05:31Z</dcterms:created>
  <dcterms:modified xsi:type="dcterms:W3CDTF">2020-09-01T17:27:08Z</dcterms:modified>
</cp:coreProperties>
</file>