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C779DC9-AFD5-46B5-8031-6B92A00DD043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99C7290-6D28-4E40-8476-CE51256B2A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9DC9-AFD5-46B5-8031-6B92A00DD043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7290-6D28-4E40-8476-CE51256B2A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9DC9-AFD5-46B5-8031-6B92A00DD043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7290-6D28-4E40-8476-CE51256B2A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C779DC9-AFD5-46B5-8031-6B92A00DD043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7290-6D28-4E40-8476-CE51256B2A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C779DC9-AFD5-46B5-8031-6B92A00DD043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99C7290-6D28-4E40-8476-CE51256B2A20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C779DC9-AFD5-46B5-8031-6B92A00DD043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99C7290-6D28-4E40-8476-CE51256B2A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C779DC9-AFD5-46B5-8031-6B92A00DD043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99C7290-6D28-4E40-8476-CE51256B2A2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9DC9-AFD5-46B5-8031-6B92A00DD043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7290-6D28-4E40-8476-CE51256B2A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C779DC9-AFD5-46B5-8031-6B92A00DD043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99C7290-6D28-4E40-8476-CE51256B2A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C779DC9-AFD5-46B5-8031-6B92A00DD043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99C7290-6D28-4E40-8476-CE51256B2A2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C779DC9-AFD5-46B5-8031-6B92A00DD043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99C7290-6D28-4E40-8476-CE51256B2A2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C779DC9-AFD5-46B5-8031-6B92A00DD043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99C7290-6D28-4E40-8476-CE51256B2A20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Mercedes-Benz Greener </a:t>
            </a:r>
            <a:r>
              <a:rPr lang="en-IN" b="1" dirty="0" smtClean="0"/>
              <a:t>Manufacturing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IN" dirty="0"/>
              <a:t>For the following project I have used python language.</a:t>
            </a:r>
          </a:p>
          <a:p>
            <a:pPr lvl="0"/>
            <a:r>
              <a:rPr lang="en-IN" b="1" i="1" dirty="0"/>
              <a:t>The main aim of the project was to reduce the timing spent on the test bench.</a:t>
            </a:r>
            <a:endParaRPr lang="en-IN" dirty="0"/>
          </a:p>
          <a:p>
            <a:pPr lvl="0"/>
            <a:r>
              <a:rPr lang="en-IN" dirty="0"/>
              <a:t>Performed an </a:t>
            </a:r>
            <a:r>
              <a:rPr lang="en-IN" b="1" dirty="0"/>
              <a:t>EDA</a:t>
            </a:r>
            <a:r>
              <a:rPr lang="en-IN" dirty="0"/>
              <a:t> on the data set provided.</a:t>
            </a:r>
          </a:p>
          <a:p>
            <a:pPr lvl="0"/>
            <a:r>
              <a:rPr lang="en-IN" dirty="0"/>
              <a:t>Checked for </a:t>
            </a:r>
            <a:r>
              <a:rPr lang="en-IN" b="1" dirty="0"/>
              <a:t>null and unique values</a:t>
            </a:r>
            <a:r>
              <a:rPr lang="en-IN" dirty="0"/>
              <a:t> on the provided datasets.</a:t>
            </a:r>
          </a:p>
          <a:p>
            <a:pPr lvl="0"/>
            <a:r>
              <a:rPr lang="en-IN" dirty="0"/>
              <a:t>Variables which had </a:t>
            </a:r>
            <a:r>
              <a:rPr lang="en-IN" b="1" dirty="0"/>
              <a:t>zero variance</a:t>
            </a:r>
            <a:r>
              <a:rPr lang="en-IN" dirty="0"/>
              <a:t> were removed.</a:t>
            </a:r>
          </a:p>
          <a:p>
            <a:pPr lvl="0"/>
            <a:r>
              <a:rPr lang="en-IN" b="1" dirty="0"/>
              <a:t>Label encoder</a:t>
            </a:r>
            <a:r>
              <a:rPr lang="en-IN" dirty="0"/>
              <a:t> was applied to the datasets.</a:t>
            </a:r>
          </a:p>
          <a:p>
            <a:pPr lvl="0"/>
            <a:r>
              <a:rPr lang="en-IN" b="1" dirty="0"/>
              <a:t>Dimensionality reduction</a:t>
            </a:r>
            <a:r>
              <a:rPr lang="en-IN" dirty="0"/>
              <a:t> was to be performed.</a:t>
            </a:r>
          </a:p>
          <a:p>
            <a:pPr lvl="0"/>
            <a:r>
              <a:rPr lang="en-IN" dirty="0"/>
              <a:t>Finally with </a:t>
            </a:r>
            <a:r>
              <a:rPr lang="en-IN" b="1" dirty="0"/>
              <a:t>XG-Boost</a:t>
            </a:r>
            <a:r>
              <a:rPr lang="en-IN" dirty="0"/>
              <a:t>, predicted the </a:t>
            </a:r>
            <a:r>
              <a:rPr lang="en-IN" dirty="0" err="1"/>
              <a:t>test.df</a:t>
            </a:r>
            <a:r>
              <a:rPr lang="en-IN" dirty="0"/>
              <a:t>  values 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101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</TotalTime>
  <Words>82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Mercedes-Benz Greener Manufacturing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Mercedes-Benz Greener Manufacturing </dc:title>
  <dc:creator>Admin</dc:creator>
  <cp:lastModifiedBy>Admin</cp:lastModifiedBy>
  <cp:revision>1</cp:revision>
  <dcterms:created xsi:type="dcterms:W3CDTF">2020-09-01T17:19:06Z</dcterms:created>
  <dcterms:modified xsi:type="dcterms:W3CDTF">2020-09-01T17:27:41Z</dcterms:modified>
</cp:coreProperties>
</file>