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369888"/>
            <a:ext cx="8153400" cy="1165225"/>
          </a:xfrm>
        </p:spPr>
        <p:txBody>
          <a:bodyPr/>
          <a:lstStyle>
            <a:lvl1pPr>
              <a:defRPr sz="44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IN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1295400"/>
            <a:ext cx="7620000" cy="519113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pPr lvl="0"/>
            <a:r>
              <a:rPr lang="en-US" noProof="0" smtClean="0"/>
              <a:t>Click to edit Master subtitle style</a:t>
            </a:r>
            <a:endParaRPr lang="en-IN" noProof="0" smtClean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2286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2362200" y="6248400"/>
            <a:ext cx="4343400" cy="457200"/>
          </a:xfrm>
        </p:spPr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65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0300" y="533400"/>
            <a:ext cx="1943100" cy="5791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533400"/>
            <a:ext cx="5676900" cy="5791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646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67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434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8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44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69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841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19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73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533400"/>
            <a:ext cx="7620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I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2954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33600" y="640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31F80449-D460-4F50-8A6A-775E83AB6FC5}" type="datetimeFigureOut">
              <a:rPr lang="en-IN" smtClean="0"/>
              <a:t>19-09-2020</a:t>
            </a:fld>
            <a:endParaRPr lang="en-I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4008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I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400800"/>
            <a:ext cx="1295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4ED48B50-1C1E-4F82-B5B6-E2A75E3EE26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36712"/>
            <a:ext cx="8153400" cy="116522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Comcast Telecom Consumer Complaints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332640" y="2132856"/>
            <a:ext cx="1224136" cy="600472"/>
          </a:xfrm>
        </p:spPr>
        <p:txBody>
          <a:bodyPr/>
          <a:lstStyle/>
          <a:p>
            <a:endParaRPr lang="en-IN" dirty="0">
              <a:solidFill>
                <a:schemeClr val="tx1"/>
              </a:solidFill>
              <a:latin typeface="Helvectica"/>
            </a:endParaRPr>
          </a:p>
        </p:txBody>
      </p:sp>
    </p:spTree>
    <p:extLst>
      <p:ext uri="{BB962C8B-B14F-4D97-AF65-F5344CB8AC3E}">
        <p14:creationId xmlns:p14="http://schemas.microsoft.com/office/powerpoint/2010/main" val="987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0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</p:spPr>
      </p:pic>
    </p:spTree>
    <p:extLst>
      <p:ext uri="{BB962C8B-B14F-4D97-AF65-F5344CB8AC3E}">
        <p14:creationId xmlns:p14="http://schemas.microsoft.com/office/powerpoint/2010/main" val="143723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" y="0"/>
            <a:ext cx="9121586" cy="7389440"/>
          </a:xfrm>
        </p:spPr>
      </p:pic>
    </p:spTree>
    <p:extLst>
      <p:ext uri="{BB962C8B-B14F-4D97-AF65-F5344CB8AC3E}">
        <p14:creationId xmlns:p14="http://schemas.microsoft.com/office/powerpoint/2010/main" val="300373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967" y="0"/>
            <a:ext cx="9221523" cy="7317432"/>
          </a:xfrm>
        </p:spPr>
      </p:pic>
    </p:spTree>
    <p:extLst>
      <p:ext uri="{BB962C8B-B14F-4D97-AF65-F5344CB8AC3E}">
        <p14:creationId xmlns:p14="http://schemas.microsoft.com/office/powerpoint/2010/main" val="4171609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</p:spPr>
      </p:pic>
    </p:spTree>
    <p:extLst>
      <p:ext uri="{BB962C8B-B14F-4D97-AF65-F5344CB8AC3E}">
        <p14:creationId xmlns:p14="http://schemas.microsoft.com/office/powerpoint/2010/main" val="2700325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17066" cy="7317431"/>
          </a:xfrm>
        </p:spPr>
      </p:pic>
    </p:spTree>
    <p:extLst>
      <p:ext uri="{BB962C8B-B14F-4D97-AF65-F5344CB8AC3E}">
        <p14:creationId xmlns:p14="http://schemas.microsoft.com/office/powerpoint/2010/main" val="2845630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317432"/>
          </a:xfrm>
        </p:spPr>
      </p:pic>
    </p:spTree>
    <p:extLst>
      <p:ext uri="{BB962C8B-B14F-4D97-AF65-F5344CB8AC3E}">
        <p14:creationId xmlns:p14="http://schemas.microsoft.com/office/powerpoint/2010/main" val="181454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7245424"/>
          </a:xfrm>
        </p:spPr>
      </p:pic>
    </p:spTree>
    <p:extLst>
      <p:ext uri="{BB962C8B-B14F-4D97-AF65-F5344CB8AC3E}">
        <p14:creationId xmlns:p14="http://schemas.microsoft.com/office/powerpoint/2010/main" val="344186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eckerboard keyboard design template">
  <a:themeElements>
    <a:clrScheme name="Default Design 9">
      <a:dk1>
        <a:srgbClr val="000000"/>
      </a:dk1>
      <a:lt1>
        <a:srgbClr val="DEF6F1"/>
      </a:lt1>
      <a:dk2>
        <a:srgbClr val="000000"/>
      </a:dk2>
      <a:lt2>
        <a:srgbClr val="969696"/>
      </a:lt2>
      <a:accent1>
        <a:srgbClr val="CEF9FE"/>
      </a:accent1>
      <a:accent2>
        <a:srgbClr val="8DC6FF"/>
      </a:accent2>
      <a:accent3>
        <a:srgbClr val="ECFAF7"/>
      </a:accent3>
      <a:accent4>
        <a:srgbClr val="000000"/>
      </a:accent4>
      <a:accent5>
        <a:srgbClr val="E3FBFE"/>
      </a:accent5>
      <a:accent6>
        <a:srgbClr val="7FB3E7"/>
      </a:accent6>
      <a:hlink>
        <a:srgbClr val="0066CC"/>
      </a:hlink>
      <a:folHlink>
        <a:srgbClr val="00A800"/>
      </a:folHlink>
    </a:clrScheme>
    <a:fontScheme name="Default Design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2D2015"/>
        </a:dk1>
        <a:lt1>
          <a:srgbClr val="777777"/>
        </a:lt1>
        <a:dk2>
          <a:srgbClr val="523E26"/>
        </a:dk2>
        <a:lt2>
          <a:srgbClr val="DFC08D"/>
        </a:lt2>
        <a:accent1>
          <a:srgbClr val="B9DC91"/>
        </a:accent1>
        <a:accent2>
          <a:srgbClr val="6699CC"/>
        </a:accent2>
        <a:accent3>
          <a:srgbClr val="B3AFAC"/>
        </a:accent3>
        <a:accent4>
          <a:srgbClr val="656565"/>
        </a:accent4>
        <a:accent5>
          <a:srgbClr val="D9EBC7"/>
        </a:accent5>
        <a:accent6>
          <a:srgbClr val="5C8AB9"/>
        </a:accent6>
        <a:hlink>
          <a:srgbClr val="E66464"/>
        </a:hlink>
        <a:folHlink>
          <a:srgbClr val="6600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C1F00"/>
        </a:dk1>
        <a:lt1>
          <a:srgbClr val="CCCC99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AEAE82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58572B"/>
        </a:dk1>
        <a:lt1>
          <a:srgbClr val="666699"/>
        </a:lt1>
        <a:dk2>
          <a:srgbClr val="66CCFF"/>
        </a:dk2>
        <a:lt2>
          <a:srgbClr val="3E3E5C"/>
        </a:lt2>
        <a:accent1>
          <a:srgbClr val="CCCC99"/>
        </a:accent1>
        <a:accent2>
          <a:srgbClr val="FFFFCC"/>
        </a:accent2>
        <a:accent3>
          <a:srgbClr val="B8B8CA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990000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336699"/>
        </a:dk1>
        <a:lt1>
          <a:srgbClr val="666666"/>
        </a:lt1>
        <a:dk2>
          <a:srgbClr val="000000"/>
        </a:dk2>
        <a:lt2>
          <a:srgbClr val="33CCFF"/>
        </a:lt2>
        <a:accent1>
          <a:srgbClr val="D2D2D2"/>
        </a:accent1>
        <a:accent2>
          <a:srgbClr val="8DC6FF"/>
        </a:accent2>
        <a:accent3>
          <a:srgbClr val="AAAAAA"/>
        </a:accent3>
        <a:accent4>
          <a:srgbClr val="565656"/>
        </a:accent4>
        <a:accent5>
          <a:srgbClr val="E5E5E5"/>
        </a:accent5>
        <a:accent6>
          <a:srgbClr val="7FB3E7"/>
        </a:accent6>
        <a:hlink>
          <a:srgbClr val="0066CC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3366CC"/>
        </a:lt1>
        <a:dk2>
          <a:srgbClr val="000099"/>
        </a:dk2>
        <a:lt2>
          <a:srgbClr val="006699"/>
        </a:lt2>
        <a:accent1>
          <a:srgbClr val="99CCFF"/>
        </a:accent1>
        <a:accent2>
          <a:srgbClr val="FF9900"/>
        </a:accent2>
        <a:accent3>
          <a:srgbClr val="AAAACA"/>
        </a:accent3>
        <a:accent4>
          <a:srgbClr val="2A56AE"/>
        </a:accent4>
        <a:accent5>
          <a:srgbClr val="CAE2FF"/>
        </a:accent5>
        <a:accent6>
          <a:srgbClr val="E78A00"/>
        </a:accent6>
        <a:hlink>
          <a:srgbClr val="009999"/>
        </a:hlink>
        <a:folHlink>
          <a:srgbClr val="FF505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CEF9FE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E3FBFE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000000"/>
        </a:dk1>
        <a:lt1>
          <a:srgbClr val="FFFFFF"/>
        </a:lt1>
        <a:dk2>
          <a:srgbClr val="F66F0A"/>
        </a:dk2>
        <a:lt2>
          <a:srgbClr val="808080"/>
        </a:lt2>
        <a:accent1>
          <a:srgbClr val="99CCFF"/>
        </a:accent1>
        <a:accent2>
          <a:srgbClr val="CCFF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E7E7"/>
        </a:accent6>
        <a:hlink>
          <a:srgbClr val="006699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Checkerboard keyboard design template</Template>
  <TotalTime>28</TotalTime>
  <Words>4</Words>
  <Application>Microsoft Office PowerPoint</Application>
  <PresentationFormat>On-screen Show (4:3)</PresentationFormat>
  <Paragraphs>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Checkerboard keyboard design template</vt:lpstr>
      <vt:lpstr>Comcast Telecom Consumer Complaints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5</cp:revision>
  <dcterms:created xsi:type="dcterms:W3CDTF">2020-09-01T17:05:31Z</dcterms:created>
  <dcterms:modified xsi:type="dcterms:W3CDTF">2020-09-19T13:52:17Z</dcterms:modified>
</cp:coreProperties>
</file>