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779DC9-AFD5-46B5-8031-6B92A00DD043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effectLst/>
              </a:rPr>
              <a:t>Comcast Telecom Consumer Complaints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sz="3600" dirty="0"/>
              <a:t>For the following project I have used </a:t>
            </a:r>
            <a:r>
              <a:rPr lang="en-IN" sz="3600" dirty="0" smtClean="0"/>
              <a:t>‘R’ </a:t>
            </a:r>
            <a:r>
              <a:rPr lang="en-IN" sz="3600" dirty="0"/>
              <a:t>language</a:t>
            </a:r>
            <a:r>
              <a:rPr lang="en-IN" sz="3600" dirty="0" smtClean="0"/>
              <a:t>. </a:t>
            </a:r>
            <a:endParaRPr lang="en-IN" sz="3600" dirty="0"/>
          </a:p>
          <a:p>
            <a:pPr lvl="0"/>
            <a:r>
              <a:rPr lang="en-IN" sz="3600" dirty="0" smtClean="0"/>
              <a:t>Performed </a:t>
            </a:r>
            <a:r>
              <a:rPr lang="en-IN" sz="3600" dirty="0"/>
              <a:t>an </a:t>
            </a:r>
            <a:r>
              <a:rPr lang="en-IN" sz="3600" b="1" dirty="0"/>
              <a:t>EDA</a:t>
            </a:r>
            <a:r>
              <a:rPr lang="en-IN" sz="3600" dirty="0"/>
              <a:t> on the data set provided.</a:t>
            </a:r>
          </a:p>
          <a:p>
            <a:pPr lvl="0"/>
            <a:r>
              <a:rPr lang="en-IN" sz="3600" dirty="0"/>
              <a:t>Checked for </a:t>
            </a:r>
            <a:r>
              <a:rPr lang="en-IN" sz="3600" b="1" dirty="0"/>
              <a:t>null </a:t>
            </a:r>
            <a:r>
              <a:rPr lang="en-IN" sz="3600" b="1" dirty="0" smtClean="0"/>
              <a:t>values</a:t>
            </a:r>
            <a:r>
              <a:rPr lang="en-IN" sz="3600" dirty="0" smtClean="0"/>
              <a:t> </a:t>
            </a:r>
            <a:r>
              <a:rPr lang="en-IN" sz="3600" dirty="0"/>
              <a:t>on the provided datasets</a:t>
            </a:r>
            <a:r>
              <a:rPr lang="en-IN" sz="3600" dirty="0" smtClean="0"/>
              <a:t>.</a:t>
            </a:r>
          </a:p>
          <a:p>
            <a:pPr lvl="0"/>
            <a:r>
              <a:rPr lang="en-IN" sz="3600" dirty="0" smtClean="0"/>
              <a:t>Provided a trend chart for </a:t>
            </a:r>
            <a:r>
              <a:rPr lang="en-IN" sz="3600" b="1" dirty="0" smtClean="0"/>
              <a:t>monthly and daily </a:t>
            </a:r>
            <a:r>
              <a:rPr lang="en-IN" sz="3600" dirty="0" smtClean="0"/>
              <a:t>levels.</a:t>
            </a:r>
          </a:p>
          <a:p>
            <a:pPr lvl="0"/>
            <a:r>
              <a:rPr lang="en-IN" sz="3600" dirty="0" smtClean="0"/>
              <a:t>Gave a </a:t>
            </a:r>
            <a:r>
              <a:rPr lang="en-IN" sz="3600" b="1" dirty="0" smtClean="0"/>
              <a:t>table </a:t>
            </a:r>
            <a:r>
              <a:rPr lang="en-IN" sz="3600" dirty="0" smtClean="0"/>
              <a:t>of</a:t>
            </a:r>
            <a:r>
              <a:rPr lang="en-IN" sz="3600" dirty="0"/>
              <a:t> </a:t>
            </a:r>
            <a:r>
              <a:rPr lang="en-IN" sz="3600" dirty="0" smtClean="0"/>
              <a:t>with the frequency of </a:t>
            </a:r>
            <a:r>
              <a:rPr lang="en-IN" sz="3600" b="1" dirty="0" smtClean="0"/>
              <a:t>complaint types</a:t>
            </a:r>
            <a:r>
              <a:rPr lang="en-IN" sz="3600" dirty="0" smtClean="0"/>
              <a:t>.</a:t>
            </a:r>
          </a:p>
          <a:p>
            <a:r>
              <a:rPr lang="en-IN" sz="3600" dirty="0" smtClean="0"/>
              <a:t>Provided a pie chart on the percentage </a:t>
            </a:r>
            <a:r>
              <a:rPr lang="en-IN" sz="3600" dirty="0"/>
              <a:t>of closed and </a:t>
            </a:r>
            <a:r>
              <a:rPr lang="en-IN" sz="3600" smtClean="0"/>
              <a:t>open</a:t>
            </a:r>
            <a:r>
              <a:rPr lang="en-IN" sz="2800" smtClean="0"/>
              <a:t> </a:t>
            </a:r>
            <a:r>
              <a:rPr lang="en-IN" sz="3600" smtClean="0"/>
              <a:t>complaints(Customer </a:t>
            </a:r>
            <a:r>
              <a:rPr lang="en-IN" sz="3600" dirty="0" smtClean="0"/>
              <a:t>care calls </a:t>
            </a:r>
            <a:r>
              <a:rPr lang="en-IN" sz="3600" smtClean="0"/>
              <a:t>and internet).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0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493</TotalTime>
  <Words>72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Comcast Telecom Consumer Complaints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Mercedes-Benz Greener Manufacturing </dc:title>
  <dc:creator>Admin</dc:creator>
  <cp:lastModifiedBy>Admin</cp:lastModifiedBy>
  <cp:revision>4</cp:revision>
  <dcterms:created xsi:type="dcterms:W3CDTF">2020-09-01T17:19:06Z</dcterms:created>
  <dcterms:modified xsi:type="dcterms:W3CDTF">2020-09-17T17:36:38Z</dcterms:modified>
</cp:coreProperties>
</file>