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840B8-A7EA-51CE-04B2-574C9FFA943E}" v="281" dt="2024-10-10T07:52:45.178"/>
    <p1510:client id="{5130DC0A-005C-3543-AE36-6975D8BD6973}" v="1" dt="2024-10-11T13:05:14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3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DDE137-3408-A62B-065B-E63D45033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8" y="2355112"/>
            <a:ext cx="7327901" cy="3237615"/>
          </a:xfrm>
        </p:spPr>
        <p:txBody>
          <a:bodyPr>
            <a:normAutofit/>
          </a:bodyPr>
          <a:lstStyle/>
          <a:p>
            <a:pPr algn="l"/>
            <a:r>
              <a:rPr lang="de-DE" sz="5400" i="0">
                <a:latin typeface="Abadi" panose="020F0502020204030204" pitchFamily="34" charset="0"/>
              </a:rPr>
              <a:t>Budgetplaner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FB3CB9-E505-B3CF-6B2F-AEE1D9C10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de-DE"/>
              <a:t>Eine Teamarbeit von</a:t>
            </a:r>
          </a:p>
          <a:p>
            <a:pPr algn="l"/>
            <a:r>
              <a:rPr lang="de-DE"/>
              <a:t>Adrian, Tim, Evelin und </a:t>
            </a:r>
            <a:r>
              <a:rPr lang="de-DE" err="1"/>
              <a:t>amani</a:t>
            </a:r>
            <a:endParaRPr lang="de-DE"/>
          </a:p>
        </p:txBody>
      </p:sp>
      <p:pic>
        <p:nvPicPr>
          <p:cNvPr id="4" name="Picture 3" descr="Eine abstrakte Explosion in Blau und Rosa">
            <a:extLst>
              <a:ext uri="{FF2B5EF4-FFF2-40B4-BE49-F238E27FC236}">
                <a16:creationId xmlns:a16="http://schemas.microsoft.com/office/drawing/2014/main" id="{827F516F-14CB-4E7D-0898-E0F06F85A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73" r="34795" b="1"/>
          <a:stretch/>
        </p:blipFill>
        <p:spPr>
          <a:xfrm>
            <a:off x="8650143" y="-28080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8A8AB-5FBC-7C3E-78C1-8268499A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>
                <a:latin typeface="Abadi" panose="020B0604020104020204" pitchFamily="34" charset="0"/>
              </a:rPr>
              <a:t>Projektvorstellung, Motivation, </a:t>
            </a:r>
            <a:r>
              <a:rPr lang="de-DE" sz="3200" i="0" err="1">
                <a:latin typeface="Abadi" panose="020B0604020104020204" pitchFamily="34" charset="0"/>
              </a:rPr>
              <a:t>intention</a:t>
            </a:r>
            <a:endParaRPr lang="de-DE" sz="3200" i="0">
              <a:latin typeface="Abadi" panose="020B0604020104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DDAEA0-9B62-C6D1-A1BC-712EE57A1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Budgetplaner für Einzelperson mit verschiedenen Basic Features </a:t>
            </a:r>
          </a:p>
          <a:p>
            <a:r>
              <a:rPr lang="de-DE"/>
              <a:t>Motivation aus Studenten-Alltag, man verliert schnell den Überblick über seine Ausgaben</a:t>
            </a:r>
          </a:p>
          <a:p>
            <a:pPr lvl="1"/>
            <a:r>
              <a:rPr lang="de-DE"/>
              <a:t>Erleichterung der Finanzplanung</a:t>
            </a:r>
          </a:p>
          <a:p>
            <a:r>
              <a:rPr lang="de-DE"/>
              <a:t>Intention: Soll den Nutzern helfen, ihre Finanzen zu organisieren</a:t>
            </a:r>
          </a:p>
        </p:txBody>
      </p:sp>
    </p:spTree>
    <p:extLst>
      <p:ext uri="{BB962C8B-B14F-4D97-AF65-F5344CB8AC3E}">
        <p14:creationId xmlns:p14="http://schemas.microsoft.com/office/powerpoint/2010/main" val="788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467E7-7F29-C6F4-4D90-AB44C8A7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>
                <a:latin typeface="Abadi" panose="020B0604020104020204" pitchFamily="34" charset="0"/>
              </a:rPr>
              <a:t>Zieldefinition mit Festlegung der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48576-F3ED-CCA4-499C-9DEEEAA6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/>
              <a:t>Zieldefinition:</a:t>
            </a:r>
          </a:p>
          <a:p>
            <a:pPr lvl="1"/>
            <a:r>
              <a:rPr lang="de-DE"/>
              <a:t>Man kann Fotos von Belegen hochladen, passt nur zur  Transaktion mit Kategorie wie Sport, </a:t>
            </a:r>
          </a:p>
          <a:p>
            <a:pPr lvl="1"/>
            <a:r>
              <a:rPr lang="de-DE"/>
              <a:t>Man kann mehrere Zahlungsmittel angeben bei den Transaktionen und die verschiedenen Kontostände (Bargeld, </a:t>
            </a:r>
            <a:r>
              <a:rPr lang="de-DE" err="1"/>
              <a:t>Mastercrad</a:t>
            </a:r>
            <a:r>
              <a:rPr lang="de-DE"/>
              <a:t>, </a:t>
            </a:r>
            <a:r>
              <a:rPr lang="de-DE" err="1"/>
              <a:t>Debitcard</a:t>
            </a:r>
            <a:r>
              <a:rPr lang="de-DE"/>
              <a:t>) = gesamt, Bargeld, etc. (und wenn Bargeld abgebucht wird, dann soll des unter den Konten umgebucht werden)</a:t>
            </a:r>
          </a:p>
          <a:p>
            <a:pPr lvl="1"/>
            <a:r>
              <a:rPr lang="de-DE"/>
              <a:t>Man kann ein und ausloggen</a:t>
            </a:r>
          </a:p>
          <a:p>
            <a:pPr lvl="1"/>
            <a:r>
              <a:rPr lang="de-DE"/>
              <a:t>Man hat eine Übersicht der Ausgaben als Diagramm?</a:t>
            </a:r>
          </a:p>
          <a:p>
            <a:pPr lvl="1"/>
            <a:r>
              <a:rPr lang="de-DE"/>
              <a:t>Kundenservice mit Kontaktformular (Probleme, Verbesserungsvorschläge)</a:t>
            </a:r>
          </a:p>
          <a:p>
            <a:pPr lvl="1"/>
            <a:r>
              <a:rPr lang="de-DE"/>
              <a:t>Impressum</a:t>
            </a:r>
          </a:p>
          <a:p>
            <a:r>
              <a:rPr lang="de-DE"/>
              <a:t>Qualitätskriterien:</a:t>
            </a:r>
          </a:p>
          <a:p>
            <a:pPr lvl="1"/>
            <a:r>
              <a:rPr lang="de-DE"/>
              <a:t>Funktionalität der Funktionen, Benutzerfreundlichkeit, einladendes und einfaches, intuitives Design, fehlerfreie Berechnungen der Transaktionen, Zuverlässigkeit und kein Datenverlust</a:t>
            </a:r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56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902EE-F7A1-F122-E374-371EB9D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>
                <a:latin typeface="Abadi" panose="020B0604020104020204" pitchFamily="34" charset="0"/>
              </a:rPr>
              <a:t>Abschätzung des Projektumfangs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0A742-DB58-7753-B896-1E401F16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Projektumfang:</a:t>
            </a:r>
          </a:p>
          <a:p>
            <a:pPr lvl="1"/>
            <a:r>
              <a:rPr lang="de-DE"/>
              <a:t>Frontend:</a:t>
            </a:r>
          </a:p>
          <a:p>
            <a:pPr lvl="2"/>
            <a:r>
              <a:rPr lang="de-DE"/>
              <a:t>Dynamische Anzeige und Bearbeitung der Finanzdaten mit HTML, CSS, JavaScript und </a:t>
            </a:r>
            <a:r>
              <a:rPr lang="de-DE" err="1"/>
              <a:t>jQuery</a:t>
            </a:r>
            <a:endParaRPr lang="de-DE"/>
          </a:p>
          <a:p>
            <a:pPr lvl="1"/>
            <a:r>
              <a:rPr lang="de-DE"/>
              <a:t>Backend:</a:t>
            </a:r>
          </a:p>
          <a:p>
            <a:pPr lvl="2"/>
            <a:r>
              <a:rPr lang="de-DE"/>
              <a:t>Erstellung einer </a:t>
            </a:r>
            <a:r>
              <a:rPr lang="de-DE" err="1"/>
              <a:t>RESTful</a:t>
            </a:r>
            <a:r>
              <a:rPr lang="de-DE"/>
              <a:t> API mit Node.js und Express, die Einnahmen, Ausgaben, Kontodaten und Kontaktformulardaten in einer SQLite Datenbank speichert</a:t>
            </a:r>
          </a:p>
          <a:p>
            <a:pPr lvl="1"/>
            <a:r>
              <a:rPr lang="de-DE"/>
              <a:t>Grafische Darstellung durch Diagramm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4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E430-DE8A-6BE7-6B8E-646F887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>
                <a:latin typeface="Abadi" panose="020B0604020104020204" pitchFamily="34" charset="0"/>
              </a:rPr>
              <a:t>Ressourcen- und </a:t>
            </a:r>
            <a:r>
              <a:rPr lang="de-DE" sz="3200" i="0" err="1">
                <a:latin typeface="Abadi" panose="020B0604020104020204" pitchFamily="34" charset="0"/>
              </a:rPr>
              <a:t>risikoabschätzung</a:t>
            </a:r>
            <a:endParaRPr lang="de-DE" sz="3200" i="0">
              <a:latin typeface="Abadi" panose="020B0604020104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F2608-A4EC-001F-3D3D-FB4904AF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Ressourcen:</a:t>
            </a:r>
          </a:p>
          <a:p>
            <a:pPr lvl="1"/>
            <a:r>
              <a:rPr lang="de-DE"/>
              <a:t>Zeit (wie lange werden wir brauchen?)</a:t>
            </a:r>
          </a:p>
          <a:p>
            <a:pPr lvl="1"/>
            <a:r>
              <a:rPr lang="de-DE"/>
              <a:t>Teammitglieder: 4 Personen (Wie teilen wir des grob auf? Frontend, Backend, Management, Datenbank?)</a:t>
            </a:r>
          </a:p>
          <a:p>
            <a:pPr lvl="1"/>
            <a:endParaRPr lang="de-DE"/>
          </a:p>
          <a:p>
            <a:r>
              <a:rPr lang="de-DE"/>
              <a:t>Risiken:</a:t>
            </a:r>
          </a:p>
          <a:p>
            <a:pPr lvl="1"/>
            <a:endParaRPr lang="de-DE"/>
          </a:p>
        </p:txBody>
      </p:sp>
      <p:pic>
        <p:nvPicPr>
          <p:cNvPr id="4" name="Grafik 3" descr="Ein Bild, das Text, Screenshot, Schrift, Farbigkeit enthält.&#10;&#10;Beschreibung automatisch generiert.">
            <a:extLst>
              <a:ext uri="{FF2B5EF4-FFF2-40B4-BE49-F238E27FC236}">
                <a16:creationId xmlns:a16="http://schemas.microsoft.com/office/drawing/2014/main" id="{1BD7CEE5-A8EF-1AE9-72C9-406AB6E2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46" y="3826933"/>
            <a:ext cx="6467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6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F7944-9A3D-95E7-4762-FE091D47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i="0">
                <a:latin typeface="Abadi" panose="020B0604020104020204" pitchFamily="34" charset="0"/>
              </a:rPr>
              <a:t>Zeiteinschätzung / Organisationsplan</a:t>
            </a:r>
          </a:p>
        </p:txBody>
      </p:sp>
      <p:pic>
        <p:nvPicPr>
          <p:cNvPr id="6" name="Grafik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2A9B9F39-4E7F-B56E-18E4-88D9A29C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1509712"/>
            <a:ext cx="91344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D16BF-DF34-3816-4265-B151C1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i="0">
                <a:latin typeface="Abadi" panose="020B0604020104020204" pitchFamily="34" charset="0"/>
              </a:rPr>
              <a:t>GRAFISCHE Prototypen von jedem Browser-fenster, die der </a:t>
            </a:r>
            <a:r>
              <a:rPr lang="de-DE" sz="3200" i="0" err="1">
                <a:latin typeface="Abadi" panose="020B0604020104020204" pitchFamily="34" charset="0"/>
              </a:rPr>
              <a:t>user</a:t>
            </a:r>
            <a:r>
              <a:rPr lang="de-DE" sz="3200" i="0">
                <a:latin typeface="Abadi" panose="020B0604020104020204" pitchFamily="34" charset="0"/>
              </a:rPr>
              <a:t> nach diversen Aktionen sehen wird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7839C-4EB5-C3A9-3AB9-3D33EF05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Wallah</a:t>
            </a:r>
            <a:r>
              <a:rPr lang="de-DE"/>
              <a:t> </a:t>
            </a:r>
            <a:r>
              <a:rPr lang="de-DE" err="1"/>
              <a:t>krise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26620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EBB9345935DF41BA7CC83FCD09F10F" ma:contentTypeVersion="16" ma:contentTypeDescription="Ein neues Dokument erstellen." ma:contentTypeScope="" ma:versionID="a17fac71bf082373fc42afd1aa28ca2b">
  <xsd:schema xmlns:xsd="http://www.w3.org/2001/XMLSchema" xmlns:xs="http://www.w3.org/2001/XMLSchema" xmlns:p="http://schemas.microsoft.com/office/2006/metadata/properties" xmlns:ns3="eef2037d-d97e-4dbe-826f-5dfbbf06cd12" xmlns:ns4="3cfea0a5-9096-4325-b368-055fd97c5028" targetNamespace="http://schemas.microsoft.com/office/2006/metadata/properties" ma:root="true" ma:fieldsID="e3a513ae57753e64b6f83e0182803a7a" ns3:_="" ns4:_="">
    <xsd:import namespace="eef2037d-d97e-4dbe-826f-5dfbbf06cd12"/>
    <xsd:import namespace="3cfea0a5-9096-4325-b368-055fd97c5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2037d-d97e-4dbe-826f-5dfbbf06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ea0a5-9096-4325-b368-055fd97c5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f2037d-d97e-4dbe-826f-5dfbbf06cd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63F6AD-D8E7-4E8C-8A9B-BA200AD67CFE}">
  <ds:schemaRefs>
    <ds:schemaRef ds:uri="3cfea0a5-9096-4325-b368-055fd97c5028"/>
    <ds:schemaRef ds:uri="eef2037d-d97e-4dbe-826f-5dfbbf06cd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09A8B0-3ADA-47B1-96B9-7BA244677E1C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cfea0a5-9096-4325-b368-055fd97c5028"/>
    <ds:schemaRef ds:uri="eef2037d-d97e-4dbe-826f-5dfbbf06cd12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AD19B0D-84C6-45DB-8DA4-22BB410B5F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Abadi</vt:lpstr>
      <vt:lpstr>Arial</vt:lpstr>
      <vt:lpstr>Univers Condensed Light</vt:lpstr>
      <vt:lpstr>Walbaum Display Light</vt:lpstr>
      <vt:lpstr>AngleLinesVTI</vt:lpstr>
      <vt:lpstr>Budgetplaner</vt:lpstr>
      <vt:lpstr>Projektvorstellung, Motivation, intention</vt:lpstr>
      <vt:lpstr>Zieldefinition mit Festlegung der Qualitätskriterien</vt:lpstr>
      <vt:lpstr>Abschätzung des Projektumfangs</vt:lpstr>
      <vt:lpstr>Ressourcen- und risikoabschätzung</vt:lpstr>
      <vt:lpstr>Zeiteinschätzung / Organisationsplan</vt:lpstr>
      <vt:lpstr>GRAFISCHE Prototypen von jedem Browser-fenster, die der user nach diversen Aktionen sehen wird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Amani Alawieh</dc:creator>
  <cp:lastModifiedBy>Adrian Eberhardt</cp:lastModifiedBy>
  <cp:revision>2</cp:revision>
  <dcterms:created xsi:type="dcterms:W3CDTF">2024-10-09T18:43:19Z</dcterms:created>
  <dcterms:modified xsi:type="dcterms:W3CDTF">2024-10-11T13:05:14Z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0x0101000BEBB9345935DF41BA7CC83FCD09F10F</vt:lpwstr>
  </property>
</Properties>
</file>