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3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3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9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9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8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8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4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DDE137-3408-A62B-065B-E63D45033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8" y="2355112"/>
            <a:ext cx="7327901" cy="3237615"/>
          </a:xfrm>
        </p:spPr>
        <p:txBody>
          <a:bodyPr>
            <a:normAutofit/>
          </a:bodyPr>
          <a:lstStyle/>
          <a:p>
            <a:pPr algn="l"/>
            <a:r>
              <a:rPr lang="de-DE" sz="5400" i="0" dirty="0">
                <a:latin typeface="Abadi" panose="020F0502020204030204" pitchFamily="34" charset="0"/>
              </a:rPr>
              <a:t>Budgetplaner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FB3CB9-E505-B3CF-6B2F-AEE1D9C10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Eine Teamarbeit von</a:t>
            </a:r>
          </a:p>
          <a:p>
            <a:pPr algn="l"/>
            <a:r>
              <a:rPr lang="de-DE" dirty="0"/>
              <a:t>Adrian, Tim, Evelin und </a:t>
            </a:r>
            <a:r>
              <a:rPr lang="de-DE" dirty="0" err="1"/>
              <a:t>amani</a:t>
            </a:r>
            <a:endParaRPr lang="de-DE" dirty="0"/>
          </a:p>
        </p:txBody>
      </p:sp>
      <p:pic>
        <p:nvPicPr>
          <p:cNvPr id="4" name="Picture 3" descr="Eine abstrakte Explosion in Blau und Rosa">
            <a:extLst>
              <a:ext uri="{FF2B5EF4-FFF2-40B4-BE49-F238E27FC236}">
                <a16:creationId xmlns:a16="http://schemas.microsoft.com/office/drawing/2014/main" id="{827F516F-14CB-4E7D-0898-E0F06F85AD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273" r="34795" b="1"/>
          <a:stretch/>
        </p:blipFill>
        <p:spPr>
          <a:xfrm>
            <a:off x="8650143" y="-28080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91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8A8AB-5FBC-7C3E-78C1-8268499A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i="0" dirty="0">
                <a:latin typeface="Abadi" panose="020B0604020104020204" pitchFamily="34" charset="0"/>
              </a:rPr>
              <a:t>Projektvorstellung, Motivation, </a:t>
            </a:r>
            <a:r>
              <a:rPr lang="de-DE" sz="3200" i="0" dirty="0" err="1">
                <a:latin typeface="Abadi" panose="020B0604020104020204" pitchFamily="34" charset="0"/>
              </a:rPr>
              <a:t>intention</a:t>
            </a:r>
            <a:endParaRPr lang="de-DE" sz="3200" i="0" dirty="0">
              <a:latin typeface="Abadi" panose="020B0604020104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DDAEA0-9B62-C6D1-A1BC-712EE57A1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Budgetplaner für Einzelperson mit verschiedenen Basic Features </a:t>
            </a:r>
          </a:p>
          <a:p>
            <a:r>
              <a:rPr lang="de-DE" dirty="0"/>
              <a:t>Motivation aus Studenten-Alltag, man verliert schnell den Überblick über seine Ausgaben</a:t>
            </a:r>
          </a:p>
          <a:p>
            <a:pPr lvl="1"/>
            <a:r>
              <a:rPr lang="de-DE" dirty="0"/>
              <a:t>Erleichterung der Finanzplanung</a:t>
            </a:r>
          </a:p>
          <a:p>
            <a:r>
              <a:rPr lang="de-DE" dirty="0"/>
              <a:t>Intention: Soll den Nutzern helfen, ihre Finanzen zu organisieren</a:t>
            </a:r>
          </a:p>
        </p:txBody>
      </p:sp>
    </p:spTree>
    <p:extLst>
      <p:ext uri="{BB962C8B-B14F-4D97-AF65-F5344CB8AC3E}">
        <p14:creationId xmlns:p14="http://schemas.microsoft.com/office/powerpoint/2010/main" val="788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6467E7-7F29-C6F4-4D90-AB44C8A7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i="0" dirty="0">
                <a:latin typeface="Abadi" panose="020B0604020104020204" pitchFamily="34" charset="0"/>
              </a:rPr>
              <a:t>Zieldefinition mit Festlegung der Qualitätskriterien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C48576-F3ED-CCA4-499C-9DEEEAA66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Zieldefinition:</a:t>
            </a:r>
          </a:p>
          <a:p>
            <a:pPr lvl="1"/>
            <a:r>
              <a:rPr lang="de-DE" dirty="0"/>
              <a:t>Man kann Fotos von Belegen hochladen, packen wir die in </a:t>
            </a:r>
            <a:r>
              <a:rPr lang="de-DE" dirty="0" err="1"/>
              <a:t>kategorien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Man kann mehrere Konten verwalten</a:t>
            </a:r>
          </a:p>
          <a:p>
            <a:pPr lvl="1"/>
            <a:r>
              <a:rPr lang="de-DE" dirty="0"/>
              <a:t>Man kann ein und ausloggen</a:t>
            </a:r>
          </a:p>
          <a:p>
            <a:pPr lvl="1"/>
            <a:r>
              <a:rPr lang="de-DE" dirty="0"/>
              <a:t>Man kann Passwort ändern</a:t>
            </a:r>
          </a:p>
          <a:p>
            <a:pPr lvl="1"/>
            <a:r>
              <a:rPr lang="de-DE" dirty="0"/>
              <a:t>Man hat eine Übersicht der Transaktionen als Diagramm?</a:t>
            </a:r>
          </a:p>
          <a:p>
            <a:pPr lvl="1"/>
            <a:r>
              <a:rPr lang="de-DE" dirty="0"/>
              <a:t>Wie wäre Farbe ändern der Webseite? Also hell und dunkel design?</a:t>
            </a:r>
          </a:p>
          <a:p>
            <a:pPr lvl="1"/>
            <a:r>
              <a:rPr lang="de-DE" dirty="0"/>
              <a:t>Monatsansicht?</a:t>
            </a:r>
          </a:p>
          <a:p>
            <a:pPr lvl="1"/>
            <a:r>
              <a:rPr lang="de-DE" dirty="0"/>
              <a:t>Intuitive Benutzeroberfläche?</a:t>
            </a:r>
          </a:p>
          <a:p>
            <a:pPr lvl="1"/>
            <a:r>
              <a:rPr lang="de-DE" dirty="0"/>
              <a:t>Wie wäre noch Kundenservice als Seite?</a:t>
            </a:r>
          </a:p>
          <a:p>
            <a:pPr lvl="1"/>
            <a:r>
              <a:rPr lang="de-DE" dirty="0"/>
              <a:t>Impressum</a:t>
            </a:r>
          </a:p>
          <a:p>
            <a:r>
              <a:rPr lang="de-DE" dirty="0"/>
              <a:t>Qualitätskriterien:</a:t>
            </a:r>
          </a:p>
          <a:p>
            <a:pPr lvl="1"/>
            <a:r>
              <a:rPr lang="de-DE" dirty="0"/>
              <a:t>Funktionalität der Funktionen, Benutzerfreundlichkeit, einladendes und einfaches Design, fehlerfreie Berechnungen der Transaktionen, Zuverlässigkeit und kein Datenverlust</a:t>
            </a:r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456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902EE-F7A1-F122-E374-371EB9D8B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i="0" dirty="0">
                <a:latin typeface="Abadi" panose="020B0604020104020204" pitchFamily="34" charset="0"/>
              </a:rPr>
              <a:t>Abschätzung des Projektumfangs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0A742-DB58-7753-B896-1E401F166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Projektumfang:</a:t>
            </a:r>
          </a:p>
          <a:p>
            <a:pPr lvl="1"/>
            <a:r>
              <a:rPr lang="de-DE" dirty="0"/>
              <a:t>Frontend:</a:t>
            </a:r>
          </a:p>
          <a:p>
            <a:pPr lvl="2"/>
            <a:r>
              <a:rPr lang="de-DE" dirty="0"/>
              <a:t>Dynamische Anzeige und Bearbeitung der Finanzdaten mit HTML, CSS, JavaScript und </a:t>
            </a:r>
            <a:r>
              <a:rPr lang="de-DE" dirty="0" err="1"/>
              <a:t>jQuery</a:t>
            </a:r>
            <a:endParaRPr lang="de-DE" dirty="0"/>
          </a:p>
          <a:p>
            <a:pPr lvl="1"/>
            <a:r>
              <a:rPr lang="de-DE" dirty="0"/>
              <a:t>Backend:</a:t>
            </a:r>
          </a:p>
          <a:p>
            <a:pPr lvl="2"/>
            <a:r>
              <a:rPr lang="de-DE" dirty="0"/>
              <a:t>Erstellung einer </a:t>
            </a:r>
            <a:r>
              <a:rPr lang="de-DE" dirty="0" err="1"/>
              <a:t>RESTful</a:t>
            </a:r>
            <a:r>
              <a:rPr lang="de-DE" dirty="0"/>
              <a:t> API mit Node.js und Express, die Einnahmen, Ausgaben und Kontodaten in einer SQLite Datenbank speichert</a:t>
            </a:r>
          </a:p>
          <a:p>
            <a:pPr lvl="1"/>
            <a:r>
              <a:rPr lang="de-DE" dirty="0"/>
              <a:t>Grafische Darstellung durch Diagramm?</a:t>
            </a:r>
          </a:p>
          <a:p>
            <a:pPr lvl="1"/>
            <a:endParaRPr lang="de-DE" dirty="0"/>
          </a:p>
          <a:p>
            <a:r>
              <a:rPr lang="de-DE" dirty="0"/>
              <a:t>Umsetzung:</a:t>
            </a:r>
          </a:p>
          <a:p>
            <a:pPr lvl="1"/>
            <a:r>
              <a:rPr lang="de-DE" dirty="0"/>
              <a:t>Erst die Kernfunktionen, dann Rest</a:t>
            </a:r>
          </a:p>
        </p:txBody>
      </p:sp>
    </p:spTree>
    <p:extLst>
      <p:ext uri="{BB962C8B-B14F-4D97-AF65-F5344CB8AC3E}">
        <p14:creationId xmlns:p14="http://schemas.microsoft.com/office/powerpoint/2010/main" val="74784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1E430-DE8A-6BE7-6B8E-646F887BF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i="0" dirty="0">
                <a:latin typeface="Abadi" panose="020B0604020104020204" pitchFamily="34" charset="0"/>
              </a:rPr>
              <a:t>Ressourcen- und </a:t>
            </a:r>
            <a:r>
              <a:rPr lang="de-DE" sz="3200" i="0" dirty="0" err="1">
                <a:latin typeface="Abadi" panose="020B0604020104020204" pitchFamily="34" charset="0"/>
              </a:rPr>
              <a:t>risikoabschätzung</a:t>
            </a:r>
            <a:endParaRPr lang="de-DE" sz="3200" i="0" dirty="0">
              <a:latin typeface="Abadi" panose="020B0604020104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CF2608-A4EC-001F-3D3D-FB4904AFA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Ressourcen:</a:t>
            </a:r>
          </a:p>
          <a:p>
            <a:pPr lvl="1"/>
            <a:r>
              <a:rPr lang="de-DE" dirty="0"/>
              <a:t>Zeit (wie lange werden wir brauchen?)</a:t>
            </a:r>
          </a:p>
          <a:p>
            <a:pPr lvl="1"/>
            <a:r>
              <a:rPr lang="de-DE" dirty="0"/>
              <a:t>Teammitglieder: 4 Personen (Wie teilen wir des grob auf? Frontend, Backend, Management, Datenbank?)</a:t>
            </a:r>
          </a:p>
          <a:p>
            <a:pPr lvl="1"/>
            <a:r>
              <a:rPr lang="de-DE" dirty="0"/>
              <a:t>Technische Ressourcen (Welche Tools werden wir brauchen? </a:t>
            </a:r>
            <a:r>
              <a:rPr lang="de-DE" dirty="0" err="1"/>
              <a:t>Git</a:t>
            </a:r>
            <a:r>
              <a:rPr lang="de-DE" dirty="0"/>
              <a:t>, HTML, Bootstrap, Node.js etc.)</a:t>
            </a:r>
          </a:p>
          <a:p>
            <a:r>
              <a:rPr lang="de-DE" dirty="0"/>
              <a:t>Risiken:</a:t>
            </a:r>
          </a:p>
          <a:p>
            <a:pPr lvl="1"/>
            <a:r>
              <a:rPr lang="de-DE" dirty="0"/>
              <a:t>Zeitmangel, Streit (z.B. ungleiche/falsche Arbeitsverteilung), schlechte Kommunikation, Server down, Leute krank, </a:t>
            </a:r>
            <a:r>
              <a:rPr lang="de-DE" dirty="0" err="1"/>
              <a:t>Gitprobleme</a:t>
            </a:r>
            <a:r>
              <a:rPr lang="de-DE" dirty="0"/>
              <a:t>, technische Herausforderungen, Komplexität der UI</a:t>
            </a:r>
          </a:p>
        </p:txBody>
      </p:sp>
    </p:spTree>
    <p:extLst>
      <p:ext uri="{BB962C8B-B14F-4D97-AF65-F5344CB8AC3E}">
        <p14:creationId xmlns:p14="http://schemas.microsoft.com/office/powerpoint/2010/main" val="152666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F7944-9A3D-95E7-4762-FE091D47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i="0" dirty="0">
                <a:latin typeface="Abadi" panose="020B0604020104020204" pitchFamily="34" charset="0"/>
              </a:rPr>
              <a:t>Zeiteinschätzung / Organisationsplan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88BDFAA7-6980-3A9D-33C7-96E5676F4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2390" y="2088086"/>
            <a:ext cx="5687219" cy="3867690"/>
          </a:xfrm>
        </p:spPr>
      </p:pic>
    </p:spTree>
    <p:extLst>
      <p:ext uri="{BB962C8B-B14F-4D97-AF65-F5344CB8AC3E}">
        <p14:creationId xmlns:p14="http://schemas.microsoft.com/office/powerpoint/2010/main" val="57502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D16BF-DF34-3816-4265-B151C1DB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i="0" dirty="0">
                <a:latin typeface="Abadi" panose="020B0604020104020204" pitchFamily="34" charset="0"/>
              </a:rPr>
              <a:t>GRAFISCHE Prototypen von jedem Browser-fenster, die der </a:t>
            </a:r>
            <a:r>
              <a:rPr lang="de-DE" sz="3200" i="0" dirty="0" err="1">
                <a:latin typeface="Abadi" panose="020B0604020104020204" pitchFamily="34" charset="0"/>
              </a:rPr>
              <a:t>user</a:t>
            </a:r>
            <a:r>
              <a:rPr lang="de-DE" sz="3200" i="0" dirty="0">
                <a:latin typeface="Abadi" panose="020B0604020104020204" pitchFamily="34" charset="0"/>
              </a:rPr>
              <a:t> nach diversen Aktionen sehen wird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97839C-4EB5-C3A9-3AB9-3D33EF051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Wallah</a:t>
            </a:r>
            <a:r>
              <a:rPr lang="de-DE" dirty="0"/>
              <a:t> </a:t>
            </a:r>
            <a:r>
              <a:rPr lang="de-DE" dirty="0" err="1"/>
              <a:t>krise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4266207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ef2037d-d97e-4dbe-826f-5dfbbf06cd1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BEBB9345935DF41BA7CC83FCD09F10F" ma:contentTypeVersion="16" ma:contentTypeDescription="Ein neues Dokument erstellen." ma:contentTypeScope="" ma:versionID="a17fac71bf082373fc42afd1aa28ca2b">
  <xsd:schema xmlns:xsd="http://www.w3.org/2001/XMLSchema" xmlns:xs="http://www.w3.org/2001/XMLSchema" xmlns:p="http://schemas.microsoft.com/office/2006/metadata/properties" xmlns:ns3="eef2037d-d97e-4dbe-826f-5dfbbf06cd12" xmlns:ns4="3cfea0a5-9096-4325-b368-055fd97c5028" targetNamespace="http://schemas.microsoft.com/office/2006/metadata/properties" ma:root="true" ma:fieldsID="e3a513ae57753e64b6f83e0182803a7a" ns3:_="" ns4:_="">
    <xsd:import namespace="eef2037d-d97e-4dbe-826f-5dfbbf06cd12"/>
    <xsd:import namespace="3cfea0a5-9096-4325-b368-055fd97c50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f2037d-d97e-4dbe-826f-5dfbbf06cd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fea0a5-9096-4325-b368-055fd97c50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09A8B0-3ADA-47B1-96B9-7BA244677E1C}">
  <ds:schemaRefs>
    <ds:schemaRef ds:uri="eef2037d-d97e-4dbe-826f-5dfbbf06cd12"/>
    <ds:schemaRef ds:uri="http://schemas.microsoft.com/office/2006/metadata/properties"/>
    <ds:schemaRef ds:uri="http://schemas.microsoft.com/office/2006/documentManagement/types"/>
    <ds:schemaRef ds:uri="3cfea0a5-9096-4325-b368-055fd97c5028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AD19B0D-84C6-45DB-8DA4-22BB410B5F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63F6AD-D8E7-4E8C-8A9B-BA200AD67C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f2037d-d97e-4dbe-826f-5dfbbf06cd12"/>
    <ds:schemaRef ds:uri="3cfea0a5-9096-4325-b368-055fd97c50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Breitbild</PresentationFormat>
  <Paragraphs>42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Abadi</vt:lpstr>
      <vt:lpstr>Arial</vt:lpstr>
      <vt:lpstr>Univers Condensed Light</vt:lpstr>
      <vt:lpstr>Walbaum Display Light</vt:lpstr>
      <vt:lpstr>AngleLinesVTI</vt:lpstr>
      <vt:lpstr>Budgetplaner</vt:lpstr>
      <vt:lpstr>Projektvorstellung, Motivation, intention</vt:lpstr>
      <vt:lpstr>Zieldefinition mit Festlegung der Qualitätskriterien</vt:lpstr>
      <vt:lpstr>Abschätzung des Projektumfangs</vt:lpstr>
      <vt:lpstr>Ressourcen- und risikoabschätzung</vt:lpstr>
      <vt:lpstr>Zeiteinschätzung / Organisationsplan</vt:lpstr>
      <vt:lpstr>GRAFISCHE Prototypen von jedem Browser-fenster, die der user nach diversen Aktionen sehen wird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Amani Alawieh</dc:creator>
  <cp:lastModifiedBy>Amani Alawieh</cp:lastModifiedBy>
  <cp:revision>1</cp:revision>
  <dcterms:created xsi:type="dcterms:W3CDTF">2024-10-09T18:43:19Z</dcterms:created>
  <dcterms:modified xsi:type="dcterms:W3CDTF">2024-10-10T06:25:22Z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0x0101000BEBB9345935DF41BA7CC83FCD09F10F</vt:lpwstr>
  </property>
</Properties>
</file>