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8" r:id="rId4"/>
    <p:sldId id="269" r:id="rId5"/>
    <p:sldId id="265" r:id="rId6"/>
    <p:sldId id="258" r:id="rId7"/>
    <p:sldId id="262" r:id="rId8"/>
    <p:sldId id="266" r:id="rId9"/>
    <p:sldId id="267" r:id="rId10"/>
    <p:sldId id="263" r:id="rId11"/>
    <p:sldId id="264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719"/>
    <p:restoredTop sz="94762"/>
  </p:normalViewPr>
  <p:slideViewPr>
    <p:cSldViewPr snapToGrid="0" snapToObjects="1">
      <p:cViewPr varScale="1">
        <p:scale>
          <a:sx n="44" d="100"/>
          <a:sy n="44" d="100"/>
        </p:scale>
        <p:origin x="232" y="2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D3310-70C8-514F-8DE2-4EFC0A6CF0C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F3B85-5EFC-3548-9AFA-2044ADC3F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1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9747-3BA0-1F48-8FDC-EC6A58363C22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565-3441-EF48-BE4D-2DDEF792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2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9747-3BA0-1F48-8FDC-EC6A58363C22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565-3441-EF48-BE4D-2DDEF792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6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9747-3BA0-1F48-8FDC-EC6A58363C22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565-3441-EF48-BE4D-2DDEF792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5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9747-3BA0-1F48-8FDC-EC6A58363C22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565-3441-EF48-BE4D-2DDEF792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7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9747-3BA0-1F48-8FDC-EC6A58363C22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565-3441-EF48-BE4D-2DDEF792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9747-3BA0-1F48-8FDC-EC6A58363C22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565-3441-EF48-BE4D-2DDEF792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9747-3BA0-1F48-8FDC-EC6A58363C22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565-3441-EF48-BE4D-2DDEF792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9747-3BA0-1F48-8FDC-EC6A58363C22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565-3441-EF48-BE4D-2DDEF792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1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9747-3BA0-1F48-8FDC-EC6A58363C22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565-3441-EF48-BE4D-2DDEF792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0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9747-3BA0-1F48-8FDC-EC6A58363C22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565-3441-EF48-BE4D-2DDEF792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8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9747-3BA0-1F48-8FDC-EC6A58363C22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565-3441-EF48-BE4D-2DDEF792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39747-3BA0-1F48-8FDC-EC6A58363C22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A6565-3441-EF48-BE4D-2DDEF792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1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402" y="403760"/>
            <a:ext cx="1021278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Intro to Python </a:t>
            </a:r>
          </a:p>
          <a:p>
            <a:pPr algn="ctr"/>
            <a:r>
              <a:rPr lang="en-US" sz="5000" b="1" dirty="0" smtClean="0"/>
              <a:t>Week 2</a:t>
            </a:r>
            <a:endParaRPr lang="en-US" sz="5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09" y="3200877"/>
            <a:ext cx="11211765" cy="365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5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0" y="1357870"/>
            <a:ext cx="12182884" cy="31902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5052" y="0"/>
            <a:ext cx="10212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mtClean="0">
                <a:solidFill>
                  <a:schemeClr val="bg1"/>
                </a:solidFill>
              </a:rPr>
              <a:t>String Indexing</a:t>
            </a:r>
            <a:endParaRPr lang="en-US" sz="7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25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67"/>
            <a:ext cx="12192000" cy="21622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5052" y="0"/>
            <a:ext cx="10212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Buggy Recursion</a:t>
            </a:r>
            <a:endParaRPr lang="en-US" sz="7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369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9610" y="2090665"/>
            <a:ext cx="10212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Any Questions?</a:t>
            </a:r>
            <a:endParaRPr lang="en-US" sz="7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9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https://</a:t>
            </a:r>
            <a:r>
              <a:rPr lang="en-US" sz="6000" b="1" dirty="0" err="1">
                <a:solidFill>
                  <a:schemeClr val="bg1"/>
                </a:solidFill>
              </a:rPr>
              <a:t>github.com</a:t>
            </a:r>
            <a:r>
              <a:rPr lang="en-US" sz="6000" b="1" dirty="0">
                <a:solidFill>
                  <a:schemeClr val="bg1"/>
                </a:solidFill>
              </a:rPr>
              <a:t>/</a:t>
            </a:r>
            <a:r>
              <a:rPr lang="en-US" sz="6000" b="1" dirty="0" err="1">
                <a:solidFill>
                  <a:schemeClr val="bg1"/>
                </a:solidFill>
              </a:rPr>
              <a:t>OxCodeLaborate</a:t>
            </a:r>
            <a:r>
              <a:rPr lang="en-US" sz="6000" b="1" dirty="0">
                <a:solidFill>
                  <a:schemeClr val="bg1"/>
                </a:solidFill>
              </a:rPr>
              <a:t>/</a:t>
            </a:r>
            <a:r>
              <a:rPr lang="en-US" sz="6000" b="1" dirty="0" err="1">
                <a:solidFill>
                  <a:schemeClr val="bg1"/>
                </a:solidFill>
              </a:rPr>
              <a:t>IntroToPython</a:t>
            </a:r>
            <a:endParaRPr lang="en-US" sz="6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73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https://</a:t>
            </a:r>
            <a:r>
              <a:rPr lang="en-US" sz="6000" b="1" dirty="0" err="1">
                <a:solidFill>
                  <a:schemeClr val="bg1"/>
                </a:solidFill>
              </a:rPr>
              <a:t>github.com</a:t>
            </a:r>
            <a:r>
              <a:rPr lang="en-US" sz="6000" b="1" dirty="0">
                <a:solidFill>
                  <a:schemeClr val="bg1"/>
                </a:solidFill>
              </a:rPr>
              <a:t>/</a:t>
            </a:r>
            <a:r>
              <a:rPr lang="en-US" sz="6000" b="1" dirty="0" err="1">
                <a:solidFill>
                  <a:schemeClr val="bg1"/>
                </a:solidFill>
              </a:rPr>
              <a:t>OxCodeLaborate</a:t>
            </a:r>
            <a:r>
              <a:rPr lang="en-US" sz="6000" b="1" dirty="0">
                <a:solidFill>
                  <a:schemeClr val="bg1"/>
                </a:solidFill>
              </a:rPr>
              <a:t>/</a:t>
            </a:r>
            <a:r>
              <a:rPr lang="en-US" sz="6000" b="1" dirty="0" err="1">
                <a:solidFill>
                  <a:schemeClr val="bg1"/>
                </a:solidFill>
              </a:rPr>
              <a:t>IntroToPython</a:t>
            </a:r>
            <a:endParaRPr lang="en-US" sz="6000" b="1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0" y="2128315"/>
            <a:ext cx="8321040" cy="472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62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https://</a:t>
            </a:r>
            <a:r>
              <a:rPr lang="en-US" sz="6000" b="1" dirty="0" err="1">
                <a:solidFill>
                  <a:schemeClr val="bg1"/>
                </a:solidFill>
              </a:rPr>
              <a:t>github.com</a:t>
            </a:r>
            <a:r>
              <a:rPr lang="en-US" sz="6000" b="1" dirty="0">
                <a:solidFill>
                  <a:schemeClr val="bg1"/>
                </a:solidFill>
              </a:rPr>
              <a:t>/</a:t>
            </a:r>
            <a:r>
              <a:rPr lang="en-US" sz="6000" b="1" dirty="0" err="1">
                <a:solidFill>
                  <a:schemeClr val="bg1"/>
                </a:solidFill>
              </a:rPr>
              <a:t>OxCodeLaborate</a:t>
            </a:r>
            <a:r>
              <a:rPr lang="en-US" sz="6000" b="1" dirty="0">
                <a:solidFill>
                  <a:schemeClr val="bg1"/>
                </a:solidFill>
              </a:rPr>
              <a:t>/</a:t>
            </a:r>
            <a:r>
              <a:rPr lang="en-US" sz="6000" b="1" dirty="0" err="1">
                <a:solidFill>
                  <a:schemeClr val="bg1"/>
                </a:solidFill>
              </a:rPr>
              <a:t>IntroToPython</a:t>
            </a:r>
            <a:endParaRPr lang="en-US" sz="6000" b="1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941"/>
            <a:ext cx="12192000" cy="6929941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 rot="9185778">
            <a:off x="10073211" y="1999226"/>
            <a:ext cx="1911675" cy="1372687"/>
          </a:xfrm>
          <a:custGeom>
            <a:avLst/>
            <a:gdLst>
              <a:gd name="connsiteX0" fmla="*/ 0 w 5372100"/>
              <a:gd name="connsiteY0" fmla="*/ 514350 h 2514600"/>
              <a:gd name="connsiteX1" fmla="*/ 128588 w 5372100"/>
              <a:gd name="connsiteY1" fmla="*/ 685800 h 2514600"/>
              <a:gd name="connsiteX2" fmla="*/ 214313 w 5372100"/>
              <a:gd name="connsiteY2" fmla="*/ 757237 h 2514600"/>
              <a:gd name="connsiteX3" fmla="*/ 314325 w 5372100"/>
              <a:gd name="connsiteY3" fmla="*/ 871537 h 2514600"/>
              <a:gd name="connsiteX4" fmla="*/ 471488 w 5372100"/>
              <a:gd name="connsiteY4" fmla="*/ 985837 h 2514600"/>
              <a:gd name="connsiteX5" fmla="*/ 514350 w 5372100"/>
              <a:gd name="connsiteY5" fmla="*/ 1042987 h 2514600"/>
              <a:gd name="connsiteX6" fmla="*/ 785813 w 5372100"/>
              <a:gd name="connsiteY6" fmla="*/ 1243012 h 2514600"/>
              <a:gd name="connsiteX7" fmla="*/ 914400 w 5372100"/>
              <a:gd name="connsiteY7" fmla="*/ 1343025 h 2514600"/>
              <a:gd name="connsiteX8" fmla="*/ 1057275 w 5372100"/>
              <a:gd name="connsiteY8" fmla="*/ 1414462 h 2514600"/>
              <a:gd name="connsiteX9" fmla="*/ 1457325 w 5372100"/>
              <a:gd name="connsiteY9" fmla="*/ 1657350 h 2514600"/>
              <a:gd name="connsiteX10" fmla="*/ 1543050 w 5372100"/>
              <a:gd name="connsiteY10" fmla="*/ 1671637 h 2514600"/>
              <a:gd name="connsiteX11" fmla="*/ 2000250 w 5372100"/>
              <a:gd name="connsiteY11" fmla="*/ 1857375 h 2514600"/>
              <a:gd name="connsiteX12" fmla="*/ 2771775 w 5372100"/>
              <a:gd name="connsiteY12" fmla="*/ 2157412 h 2514600"/>
              <a:gd name="connsiteX13" fmla="*/ 3157538 w 5372100"/>
              <a:gd name="connsiteY13" fmla="*/ 2328862 h 2514600"/>
              <a:gd name="connsiteX14" fmla="*/ 3243263 w 5372100"/>
              <a:gd name="connsiteY14" fmla="*/ 2357437 h 2514600"/>
              <a:gd name="connsiteX15" fmla="*/ 3314700 w 5372100"/>
              <a:gd name="connsiteY15" fmla="*/ 2386012 h 2514600"/>
              <a:gd name="connsiteX16" fmla="*/ 3386138 w 5372100"/>
              <a:gd name="connsiteY16" fmla="*/ 2400300 h 2514600"/>
              <a:gd name="connsiteX17" fmla="*/ 3457575 w 5372100"/>
              <a:gd name="connsiteY17" fmla="*/ 2428875 h 2514600"/>
              <a:gd name="connsiteX18" fmla="*/ 3629025 w 5372100"/>
              <a:gd name="connsiteY18" fmla="*/ 2457450 h 2514600"/>
              <a:gd name="connsiteX19" fmla="*/ 3743325 w 5372100"/>
              <a:gd name="connsiteY19" fmla="*/ 2486025 h 2514600"/>
              <a:gd name="connsiteX20" fmla="*/ 3829050 w 5372100"/>
              <a:gd name="connsiteY20" fmla="*/ 2500312 h 2514600"/>
              <a:gd name="connsiteX21" fmla="*/ 3900488 w 5372100"/>
              <a:gd name="connsiteY21" fmla="*/ 2514600 h 2514600"/>
              <a:gd name="connsiteX22" fmla="*/ 4886325 w 5372100"/>
              <a:gd name="connsiteY22" fmla="*/ 2500312 h 2514600"/>
              <a:gd name="connsiteX23" fmla="*/ 5014913 w 5372100"/>
              <a:gd name="connsiteY23" fmla="*/ 2457450 h 2514600"/>
              <a:gd name="connsiteX24" fmla="*/ 5086350 w 5372100"/>
              <a:gd name="connsiteY24" fmla="*/ 2428875 h 2514600"/>
              <a:gd name="connsiteX25" fmla="*/ 5229225 w 5372100"/>
              <a:gd name="connsiteY25" fmla="*/ 2371725 h 2514600"/>
              <a:gd name="connsiteX26" fmla="*/ 5314950 w 5372100"/>
              <a:gd name="connsiteY26" fmla="*/ 2286000 h 2514600"/>
              <a:gd name="connsiteX27" fmla="*/ 5357813 w 5372100"/>
              <a:gd name="connsiteY27" fmla="*/ 2243137 h 2514600"/>
              <a:gd name="connsiteX28" fmla="*/ 5372100 w 5372100"/>
              <a:gd name="connsiteY28" fmla="*/ 2200275 h 2514600"/>
              <a:gd name="connsiteX29" fmla="*/ 5286375 w 5372100"/>
              <a:gd name="connsiteY29" fmla="*/ 1928812 h 2514600"/>
              <a:gd name="connsiteX30" fmla="*/ 5114925 w 5372100"/>
              <a:gd name="connsiteY30" fmla="*/ 1657350 h 2514600"/>
              <a:gd name="connsiteX31" fmla="*/ 5057775 w 5372100"/>
              <a:gd name="connsiteY31" fmla="*/ 1557337 h 2514600"/>
              <a:gd name="connsiteX32" fmla="*/ 4943475 w 5372100"/>
              <a:gd name="connsiteY32" fmla="*/ 1414462 h 2514600"/>
              <a:gd name="connsiteX33" fmla="*/ 4843463 w 5372100"/>
              <a:gd name="connsiteY33" fmla="*/ 1228725 h 2514600"/>
              <a:gd name="connsiteX34" fmla="*/ 4757738 w 5372100"/>
              <a:gd name="connsiteY34" fmla="*/ 1114425 h 2514600"/>
              <a:gd name="connsiteX35" fmla="*/ 4729163 w 5372100"/>
              <a:gd name="connsiteY35" fmla="*/ 1057275 h 2514600"/>
              <a:gd name="connsiteX36" fmla="*/ 4672013 w 5372100"/>
              <a:gd name="connsiteY36" fmla="*/ 985837 h 2514600"/>
              <a:gd name="connsiteX37" fmla="*/ 4629150 w 5372100"/>
              <a:gd name="connsiteY37" fmla="*/ 900112 h 2514600"/>
              <a:gd name="connsiteX38" fmla="*/ 4500563 w 5372100"/>
              <a:gd name="connsiteY38" fmla="*/ 757237 h 2514600"/>
              <a:gd name="connsiteX39" fmla="*/ 4457700 w 5372100"/>
              <a:gd name="connsiteY39" fmla="*/ 714375 h 2514600"/>
              <a:gd name="connsiteX40" fmla="*/ 4357688 w 5372100"/>
              <a:gd name="connsiteY40" fmla="*/ 657225 h 2514600"/>
              <a:gd name="connsiteX41" fmla="*/ 4229100 w 5372100"/>
              <a:gd name="connsiteY41" fmla="*/ 628650 h 2514600"/>
              <a:gd name="connsiteX42" fmla="*/ 4100513 w 5372100"/>
              <a:gd name="connsiteY42" fmla="*/ 571500 h 2514600"/>
              <a:gd name="connsiteX43" fmla="*/ 4014788 w 5372100"/>
              <a:gd name="connsiteY43" fmla="*/ 557212 h 2514600"/>
              <a:gd name="connsiteX44" fmla="*/ 3814763 w 5372100"/>
              <a:gd name="connsiteY44" fmla="*/ 514350 h 2514600"/>
              <a:gd name="connsiteX45" fmla="*/ 3500438 w 5372100"/>
              <a:gd name="connsiteY45" fmla="*/ 457200 h 2514600"/>
              <a:gd name="connsiteX46" fmla="*/ 3414713 w 5372100"/>
              <a:gd name="connsiteY46" fmla="*/ 442912 h 2514600"/>
              <a:gd name="connsiteX47" fmla="*/ 3086100 w 5372100"/>
              <a:gd name="connsiteY47" fmla="*/ 414337 h 2514600"/>
              <a:gd name="connsiteX48" fmla="*/ 2728913 w 5372100"/>
              <a:gd name="connsiteY48" fmla="*/ 371475 h 2514600"/>
              <a:gd name="connsiteX49" fmla="*/ 2371725 w 5372100"/>
              <a:gd name="connsiteY49" fmla="*/ 328612 h 2514600"/>
              <a:gd name="connsiteX50" fmla="*/ 2071688 w 5372100"/>
              <a:gd name="connsiteY50" fmla="*/ 271462 h 2514600"/>
              <a:gd name="connsiteX51" fmla="*/ 1943100 w 5372100"/>
              <a:gd name="connsiteY51" fmla="*/ 257175 h 2514600"/>
              <a:gd name="connsiteX52" fmla="*/ 1814513 w 5372100"/>
              <a:gd name="connsiteY52" fmla="*/ 214312 h 2514600"/>
              <a:gd name="connsiteX53" fmla="*/ 1714500 w 5372100"/>
              <a:gd name="connsiteY53" fmla="*/ 200025 h 2514600"/>
              <a:gd name="connsiteX54" fmla="*/ 1457325 w 5372100"/>
              <a:gd name="connsiteY54" fmla="*/ 142875 h 2514600"/>
              <a:gd name="connsiteX55" fmla="*/ 1243013 w 5372100"/>
              <a:gd name="connsiteY55" fmla="*/ 100012 h 2514600"/>
              <a:gd name="connsiteX56" fmla="*/ 1185863 w 5372100"/>
              <a:gd name="connsiteY56" fmla="*/ 85725 h 2514600"/>
              <a:gd name="connsiteX57" fmla="*/ 1100138 w 5372100"/>
              <a:gd name="connsiteY57" fmla="*/ 57150 h 2514600"/>
              <a:gd name="connsiteX58" fmla="*/ 971550 w 5372100"/>
              <a:gd name="connsiteY58" fmla="*/ 42862 h 2514600"/>
              <a:gd name="connsiteX59" fmla="*/ 914400 w 5372100"/>
              <a:gd name="connsiteY59" fmla="*/ 28575 h 2514600"/>
              <a:gd name="connsiteX60" fmla="*/ 871538 w 5372100"/>
              <a:gd name="connsiteY60" fmla="*/ 14287 h 2514600"/>
              <a:gd name="connsiteX61" fmla="*/ 800100 w 5372100"/>
              <a:gd name="connsiteY61" fmla="*/ 0 h 2514600"/>
              <a:gd name="connsiteX62" fmla="*/ 571500 w 5372100"/>
              <a:gd name="connsiteY62" fmla="*/ 28575 h 2514600"/>
              <a:gd name="connsiteX63" fmla="*/ 457200 w 5372100"/>
              <a:gd name="connsiteY63" fmla="*/ 157162 h 2514600"/>
              <a:gd name="connsiteX64" fmla="*/ 342900 w 5372100"/>
              <a:gd name="connsiteY64" fmla="*/ 257175 h 2514600"/>
              <a:gd name="connsiteX65" fmla="*/ 271463 w 5372100"/>
              <a:gd name="connsiteY65" fmla="*/ 357187 h 2514600"/>
              <a:gd name="connsiteX66" fmla="*/ 242888 w 5372100"/>
              <a:gd name="connsiteY66" fmla="*/ 400050 h 2514600"/>
              <a:gd name="connsiteX67" fmla="*/ 200025 w 5372100"/>
              <a:gd name="connsiteY67" fmla="*/ 428625 h 2514600"/>
              <a:gd name="connsiteX68" fmla="*/ 171450 w 5372100"/>
              <a:gd name="connsiteY68" fmla="*/ 4572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5372100" h="2514600">
                <a:moveTo>
                  <a:pt x="0" y="514350"/>
                </a:moveTo>
                <a:cubicBezTo>
                  <a:pt x="43281" y="579271"/>
                  <a:pt x="72533" y="629745"/>
                  <a:pt x="128588" y="685800"/>
                </a:cubicBezTo>
                <a:cubicBezTo>
                  <a:pt x="154890" y="712102"/>
                  <a:pt x="188011" y="730935"/>
                  <a:pt x="214313" y="757237"/>
                </a:cubicBezTo>
                <a:cubicBezTo>
                  <a:pt x="250111" y="793035"/>
                  <a:pt x="276487" y="837903"/>
                  <a:pt x="314325" y="871537"/>
                </a:cubicBezTo>
                <a:cubicBezTo>
                  <a:pt x="362740" y="914573"/>
                  <a:pt x="422306" y="943681"/>
                  <a:pt x="471488" y="985837"/>
                </a:cubicBezTo>
                <a:cubicBezTo>
                  <a:pt x="489568" y="1001334"/>
                  <a:pt x="496797" y="1026896"/>
                  <a:pt x="514350" y="1042987"/>
                </a:cubicBezTo>
                <a:cubicBezTo>
                  <a:pt x="589927" y="1112266"/>
                  <a:pt x="704332" y="1182973"/>
                  <a:pt x="785813" y="1243012"/>
                </a:cubicBezTo>
                <a:cubicBezTo>
                  <a:pt x="829528" y="1275223"/>
                  <a:pt x="868489" y="1314029"/>
                  <a:pt x="914400" y="1343025"/>
                </a:cubicBezTo>
                <a:cubicBezTo>
                  <a:pt x="959419" y="1371458"/>
                  <a:pt x="1011194" y="1387784"/>
                  <a:pt x="1057275" y="1414462"/>
                </a:cubicBezTo>
                <a:cubicBezTo>
                  <a:pt x="1308271" y="1559775"/>
                  <a:pt x="1069410" y="1471150"/>
                  <a:pt x="1457325" y="1657350"/>
                </a:cubicBezTo>
                <a:cubicBezTo>
                  <a:pt x="1483441" y="1669886"/>
                  <a:pt x="1514475" y="1666875"/>
                  <a:pt x="1543050" y="1671637"/>
                </a:cubicBezTo>
                <a:cubicBezTo>
                  <a:pt x="1813656" y="1794640"/>
                  <a:pt x="1616658" y="1709053"/>
                  <a:pt x="2000250" y="1857375"/>
                </a:cubicBezTo>
                <a:lnTo>
                  <a:pt x="2771775" y="2157412"/>
                </a:lnTo>
                <a:cubicBezTo>
                  <a:pt x="3089315" y="2282504"/>
                  <a:pt x="2793761" y="2172958"/>
                  <a:pt x="3157538" y="2328862"/>
                </a:cubicBezTo>
                <a:cubicBezTo>
                  <a:pt x="3185223" y="2340727"/>
                  <a:pt x="3214956" y="2347143"/>
                  <a:pt x="3243263" y="2357437"/>
                </a:cubicBezTo>
                <a:cubicBezTo>
                  <a:pt x="3267366" y="2366202"/>
                  <a:pt x="3290135" y="2378642"/>
                  <a:pt x="3314700" y="2386012"/>
                </a:cubicBezTo>
                <a:cubicBezTo>
                  <a:pt x="3337960" y="2392990"/>
                  <a:pt x="3362878" y="2393322"/>
                  <a:pt x="3386138" y="2400300"/>
                </a:cubicBezTo>
                <a:cubicBezTo>
                  <a:pt x="3410703" y="2407670"/>
                  <a:pt x="3433010" y="2421506"/>
                  <a:pt x="3457575" y="2428875"/>
                </a:cubicBezTo>
                <a:cubicBezTo>
                  <a:pt x="3508682" y="2444207"/>
                  <a:pt x="3578960" y="2447437"/>
                  <a:pt x="3629025" y="2457450"/>
                </a:cubicBezTo>
                <a:cubicBezTo>
                  <a:pt x="3667535" y="2465152"/>
                  <a:pt x="3704924" y="2477796"/>
                  <a:pt x="3743325" y="2486025"/>
                </a:cubicBezTo>
                <a:cubicBezTo>
                  <a:pt x="3771651" y="2492095"/>
                  <a:pt x="3800548" y="2495130"/>
                  <a:pt x="3829050" y="2500312"/>
                </a:cubicBezTo>
                <a:cubicBezTo>
                  <a:pt x="3852943" y="2504656"/>
                  <a:pt x="3876675" y="2509837"/>
                  <a:pt x="3900488" y="2514600"/>
                </a:cubicBezTo>
                <a:cubicBezTo>
                  <a:pt x="4229100" y="2509837"/>
                  <a:pt x="4558109" y="2517144"/>
                  <a:pt x="4886325" y="2500312"/>
                </a:cubicBezTo>
                <a:cubicBezTo>
                  <a:pt x="4931447" y="2497998"/>
                  <a:pt x="4972364" y="2472646"/>
                  <a:pt x="5014913" y="2457450"/>
                </a:cubicBezTo>
                <a:cubicBezTo>
                  <a:pt x="5039066" y="2448824"/>
                  <a:pt x="5062247" y="2437640"/>
                  <a:pt x="5086350" y="2428875"/>
                </a:cubicBezTo>
                <a:cubicBezTo>
                  <a:pt x="5117878" y="2417410"/>
                  <a:pt x="5197745" y="2396909"/>
                  <a:pt x="5229225" y="2371725"/>
                </a:cubicBezTo>
                <a:cubicBezTo>
                  <a:pt x="5260781" y="2346480"/>
                  <a:pt x="5286375" y="2314575"/>
                  <a:pt x="5314950" y="2286000"/>
                </a:cubicBezTo>
                <a:lnTo>
                  <a:pt x="5357813" y="2243137"/>
                </a:lnTo>
                <a:cubicBezTo>
                  <a:pt x="5362575" y="2228850"/>
                  <a:pt x="5372100" y="2215335"/>
                  <a:pt x="5372100" y="2200275"/>
                </a:cubicBezTo>
                <a:cubicBezTo>
                  <a:pt x="5372100" y="2074780"/>
                  <a:pt x="5352201" y="2041102"/>
                  <a:pt x="5286375" y="1928812"/>
                </a:cubicBezTo>
                <a:cubicBezTo>
                  <a:pt x="5232251" y="1836483"/>
                  <a:pt x="5168023" y="1750273"/>
                  <a:pt x="5114925" y="1657350"/>
                </a:cubicBezTo>
                <a:cubicBezTo>
                  <a:pt x="5095875" y="1624012"/>
                  <a:pt x="5079918" y="1588706"/>
                  <a:pt x="5057775" y="1557337"/>
                </a:cubicBezTo>
                <a:cubicBezTo>
                  <a:pt x="5022603" y="1507510"/>
                  <a:pt x="4976792" y="1465548"/>
                  <a:pt x="4943475" y="1414462"/>
                </a:cubicBezTo>
                <a:cubicBezTo>
                  <a:pt x="4905063" y="1355564"/>
                  <a:pt x="4880475" y="1288513"/>
                  <a:pt x="4843463" y="1228725"/>
                </a:cubicBezTo>
                <a:cubicBezTo>
                  <a:pt x="4818395" y="1188231"/>
                  <a:pt x="4784156" y="1154051"/>
                  <a:pt x="4757738" y="1114425"/>
                </a:cubicBezTo>
                <a:cubicBezTo>
                  <a:pt x="4745924" y="1096704"/>
                  <a:pt x="4740977" y="1074996"/>
                  <a:pt x="4729163" y="1057275"/>
                </a:cubicBezTo>
                <a:cubicBezTo>
                  <a:pt x="4712247" y="1031902"/>
                  <a:pt x="4688385" y="1011564"/>
                  <a:pt x="4672013" y="985837"/>
                </a:cubicBezTo>
                <a:cubicBezTo>
                  <a:pt x="4654861" y="958884"/>
                  <a:pt x="4645587" y="927507"/>
                  <a:pt x="4629150" y="900112"/>
                </a:cubicBezTo>
                <a:cubicBezTo>
                  <a:pt x="4595594" y="844186"/>
                  <a:pt x="4546184" y="802858"/>
                  <a:pt x="4500563" y="757237"/>
                </a:cubicBezTo>
                <a:cubicBezTo>
                  <a:pt x="4486275" y="742950"/>
                  <a:pt x="4474512" y="725583"/>
                  <a:pt x="4457700" y="714375"/>
                </a:cubicBezTo>
                <a:cubicBezTo>
                  <a:pt x="4422169" y="690687"/>
                  <a:pt x="4399123" y="672763"/>
                  <a:pt x="4357688" y="657225"/>
                </a:cubicBezTo>
                <a:cubicBezTo>
                  <a:pt x="4334622" y="648575"/>
                  <a:pt x="4248506" y="632531"/>
                  <a:pt x="4229100" y="628650"/>
                </a:cubicBezTo>
                <a:cubicBezTo>
                  <a:pt x="4191430" y="609815"/>
                  <a:pt x="4140646" y="582446"/>
                  <a:pt x="4100513" y="571500"/>
                </a:cubicBezTo>
                <a:cubicBezTo>
                  <a:pt x="4072565" y="563878"/>
                  <a:pt x="4042892" y="564238"/>
                  <a:pt x="4014788" y="557212"/>
                </a:cubicBezTo>
                <a:cubicBezTo>
                  <a:pt x="3811210" y="506317"/>
                  <a:pt x="4062750" y="545347"/>
                  <a:pt x="3814763" y="514350"/>
                </a:cubicBezTo>
                <a:cubicBezTo>
                  <a:pt x="3637476" y="463697"/>
                  <a:pt x="3765699" y="495095"/>
                  <a:pt x="3500438" y="457200"/>
                </a:cubicBezTo>
                <a:cubicBezTo>
                  <a:pt x="3471760" y="453103"/>
                  <a:pt x="3443528" y="445893"/>
                  <a:pt x="3414713" y="442912"/>
                </a:cubicBezTo>
                <a:cubicBezTo>
                  <a:pt x="3305346" y="431598"/>
                  <a:pt x="3194555" y="432413"/>
                  <a:pt x="3086100" y="414337"/>
                </a:cubicBezTo>
                <a:cubicBezTo>
                  <a:pt x="2853400" y="375554"/>
                  <a:pt x="2972418" y="390206"/>
                  <a:pt x="2728913" y="371475"/>
                </a:cubicBezTo>
                <a:cubicBezTo>
                  <a:pt x="2286487" y="297737"/>
                  <a:pt x="2840004" y="384806"/>
                  <a:pt x="2371725" y="328612"/>
                </a:cubicBezTo>
                <a:cubicBezTo>
                  <a:pt x="2080857" y="293708"/>
                  <a:pt x="2314511" y="311932"/>
                  <a:pt x="2071688" y="271462"/>
                </a:cubicBezTo>
                <a:cubicBezTo>
                  <a:pt x="2029148" y="264372"/>
                  <a:pt x="1985963" y="261937"/>
                  <a:pt x="1943100" y="257175"/>
                </a:cubicBezTo>
                <a:cubicBezTo>
                  <a:pt x="1900238" y="242887"/>
                  <a:pt x="1858345" y="225270"/>
                  <a:pt x="1814513" y="214312"/>
                </a:cubicBezTo>
                <a:cubicBezTo>
                  <a:pt x="1781842" y="206144"/>
                  <a:pt x="1747522" y="206629"/>
                  <a:pt x="1714500" y="200025"/>
                </a:cubicBezTo>
                <a:cubicBezTo>
                  <a:pt x="1628389" y="182803"/>
                  <a:pt x="1542519" y="164174"/>
                  <a:pt x="1457325" y="142875"/>
                </a:cubicBezTo>
                <a:cubicBezTo>
                  <a:pt x="1217810" y="82996"/>
                  <a:pt x="1461259" y="139693"/>
                  <a:pt x="1243013" y="100012"/>
                </a:cubicBezTo>
                <a:cubicBezTo>
                  <a:pt x="1223693" y="96499"/>
                  <a:pt x="1204671" y="91367"/>
                  <a:pt x="1185863" y="85725"/>
                </a:cubicBezTo>
                <a:cubicBezTo>
                  <a:pt x="1157013" y="77070"/>
                  <a:pt x="1129674" y="63057"/>
                  <a:pt x="1100138" y="57150"/>
                </a:cubicBezTo>
                <a:cubicBezTo>
                  <a:pt x="1057849" y="48692"/>
                  <a:pt x="1014413" y="47625"/>
                  <a:pt x="971550" y="42862"/>
                </a:cubicBezTo>
                <a:cubicBezTo>
                  <a:pt x="952500" y="38100"/>
                  <a:pt x="933281" y="33970"/>
                  <a:pt x="914400" y="28575"/>
                </a:cubicBezTo>
                <a:cubicBezTo>
                  <a:pt x="899919" y="24438"/>
                  <a:pt x="886149" y="17940"/>
                  <a:pt x="871538" y="14287"/>
                </a:cubicBezTo>
                <a:cubicBezTo>
                  <a:pt x="847979" y="8397"/>
                  <a:pt x="823913" y="4762"/>
                  <a:pt x="800100" y="0"/>
                </a:cubicBezTo>
                <a:cubicBezTo>
                  <a:pt x="723900" y="9525"/>
                  <a:pt x="643670" y="2332"/>
                  <a:pt x="571500" y="28575"/>
                </a:cubicBezTo>
                <a:cubicBezTo>
                  <a:pt x="501377" y="54074"/>
                  <a:pt x="496402" y="111426"/>
                  <a:pt x="457200" y="157162"/>
                </a:cubicBezTo>
                <a:cubicBezTo>
                  <a:pt x="412807" y="208953"/>
                  <a:pt x="395444" y="217767"/>
                  <a:pt x="342900" y="257175"/>
                </a:cubicBezTo>
                <a:cubicBezTo>
                  <a:pt x="316648" y="335932"/>
                  <a:pt x="345426" y="270897"/>
                  <a:pt x="271463" y="357187"/>
                </a:cubicBezTo>
                <a:cubicBezTo>
                  <a:pt x="260288" y="370225"/>
                  <a:pt x="255030" y="387908"/>
                  <a:pt x="242888" y="400050"/>
                </a:cubicBezTo>
                <a:cubicBezTo>
                  <a:pt x="230746" y="412192"/>
                  <a:pt x="213434" y="417898"/>
                  <a:pt x="200025" y="428625"/>
                </a:cubicBezTo>
                <a:cubicBezTo>
                  <a:pt x="189506" y="437040"/>
                  <a:pt x="180975" y="447675"/>
                  <a:pt x="171450" y="457200"/>
                </a:cubicBezTo>
              </a:path>
            </a:pathLst>
          </a:cu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95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614172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On Windows</a:t>
            </a:r>
          </a:p>
          <a:p>
            <a:pPr algn="ctr"/>
            <a:r>
              <a:rPr lang="en-US" sz="2500" b="1" dirty="0" smtClean="0">
                <a:solidFill>
                  <a:schemeClr val="bg1"/>
                </a:solidFill>
              </a:rPr>
              <a:t>-Open Anaconda Command Prompt</a:t>
            </a:r>
            <a:endParaRPr lang="en-US" sz="2500" b="1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50280" y="0"/>
            <a:ext cx="6141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 smtClean="0">
                <a:solidFill>
                  <a:schemeClr val="bg1"/>
                </a:solidFill>
              </a:rPr>
              <a:t>MacOS</a:t>
            </a:r>
            <a:endParaRPr lang="en-US" sz="60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-Open </a:t>
            </a:r>
            <a:r>
              <a:rPr lang="en-US" sz="2000" b="1" dirty="0" smtClean="0">
                <a:solidFill>
                  <a:schemeClr val="bg1"/>
                </a:solidFill>
              </a:rPr>
              <a:t>Terminal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endParaRPr lang="en-US" sz="6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010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614172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On Windows</a:t>
            </a:r>
          </a:p>
          <a:p>
            <a:pPr algn="ctr"/>
            <a:r>
              <a:rPr lang="en-US" sz="2500" b="1" dirty="0" smtClean="0">
                <a:solidFill>
                  <a:schemeClr val="bg1"/>
                </a:solidFill>
              </a:rPr>
              <a:t>-Open Anaconda Command Prompt</a:t>
            </a:r>
            <a:endParaRPr lang="en-US" sz="2500" b="1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50280" y="0"/>
            <a:ext cx="6141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 smtClean="0">
                <a:solidFill>
                  <a:schemeClr val="bg1"/>
                </a:solidFill>
              </a:rPr>
              <a:t>MacOS</a:t>
            </a:r>
            <a:endParaRPr lang="en-US" sz="60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-Open </a:t>
            </a:r>
            <a:r>
              <a:rPr lang="en-US" sz="2000" b="1" dirty="0" smtClean="0">
                <a:solidFill>
                  <a:schemeClr val="bg1"/>
                </a:solidFill>
              </a:rPr>
              <a:t>Terminal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endParaRPr lang="en-US" sz="6000" b="1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6" y="2246769"/>
            <a:ext cx="11017728" cy="395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71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84903" y="884902"/>
            <a:ext cx="10825316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800" b="1" dirty="0" smtClean="0">
                <a:solidFill>
                  <a:schemeClr val="bg1"/>
                </a:solidFill>
              </a:rPr>
              <a:t>Week 2 Warmup Quiz</a:t>
            </a:r>
          </a:p>
          <a:p>
            <a:endParaRPr lang="en-US" sz="5800" b="1" dirty="0">
              <a:solidFill>
                <a:schemeClr val="bg1"/>
              </a:solidFill>
            </a:endParaRPr>
          </a:p>
          <a:p>
            <a:r>
              <a:rPr lang="en-US" sz="5800" b="1" dirty="0" smtClean="0">
                <a:solidFill>
                  <a:schemeClr val="bg1"/>
                </a:solidFill>
              </a:rPr>
              <a:t>https</a:t>
            </a:r>
            <a:r>
              <a:rPr lang="en-US" sz="5800" b="1" dirty="0">
                <a:solidFill>
                  <a:schemeClr val="bg1"/>
                </a:solidFill>
              </a:rPr>
              <a:t>://</a:t>
            </a:r>
            <a:r>
              <a:rPr lang="en-US" sz="5800" b="1" dirty="0" err="1">
                <a:solidFill>
                  <a:schemeClr val="bg1"/>
                </a:solidFill>
              </a:rPr>
              <a:t>tinyurl.com</a:t>
            </a:r>
            <a:r>
              <a:rPr lang="en-US" sz="5800" b="1" dirty="0">
                <a:solidFill>
                  <a:schemeClr val="bg1"/>
                </a:solidFill>
              </a:rPr>
              <a:t>/y73w28at</a:t>
            </a:r>
            <a:endParaRPr lang="en-US" sz="5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27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60370" y="1091069"/>
            <a:ext cx="9755556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End Quiz</a:t>
            </a:r>
          </a:p>
          <a:p>
            <a:endParaRPr lang="en-US" sz="6000" b="1" dirty="0">
              <a:solidFill>
                <a:schemeClr val="bg1"/>
              </a:solidFill>
            </a:endParaRPr>
          </a:p>
          <a:p>
            <a:r>
              <a:rPr lang="en-US" sz="6000" b="1" dirty="0">
                <a:solidFill>
                  <a:schemeClr val="bg1"/>
                </a:solidFill>
              </a:rPr>
              <a:t>https://</a:t>
            </a:r>
            <a:r>
              <a:rPr lang="en-US" sz="6000" b="1" dirty="0" err="1">
                <a:solidFill>
                  <a:schemeClr val="bg1"/>
                </a:solidFill>
              </a:rPr>
              <a:t>tinyurl.com</a:t>
            </a:r>
            <a:r>
              <a:rPr lang="en-US" sz="6000" b="1" dirty="0">
                <a:solidFill>
                  <a:schemeClr val="bg1"/>
                </a:solidFill>
              </a:rPr>
              <a:t>/y8n4xuag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1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5827" y="0"/>
            <a:ext cx="13894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2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41"/>
            <a:ext cx="12192000" cy="627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41"/>
            <a:ext cx="12192000" cy="627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0"/>
            <a:ext cx="9378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3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7313"/>
            <a:ext cx="12215019" cy="444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9402" y="403760"/>
            <a:ext cx="10212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Data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3096" y="4270594"/>
            <a:ext cx="1076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float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0502" y="3095625"/>
            <a:ext cx="712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chemeClr val="bg1"/>
                </a:solidFill>
              </a:rPr>
              <a:t>Int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4534" y="2977932"/>
            <a:ext cx="687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chemeClr val="bg1"/>
                </a:solidFill>
              </a:rPr>
              <a:t>str</a:t>
            </a:r>
            <a:endParaRPr lang="en-US" sz="3600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903198" y="1604089"/>
            <a:ext cx="2126002" cy="1491536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3" idx="0"/>
          </p:cNvCxnSpPr>
          <p:nvPr/>
        </p:nvCxnSpPr>
        <p:spPr>
          <a:xfrm flipH="1">
            <a:off x="5941385" y="1604089"/>
            <a:ext cx="340352" cy="2666505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783135" y="1542176"/>
            <a:ext cx="1536789" cy="1435756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58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9402" y="403760"/>
            <a:ext cx="10212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Data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3096" y="4270594"/>
            <a:ext cx="1076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float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0502" y="3095625"/>
            <a:ext cx="712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chemeClr val="bg1"/>
                </a:solidFill>
              </a:rPr>
              <a:t>Int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4534" y="2977932"/>
            <a:ext cx="687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chemeClr val="bg1"/>
                </a:solidFill>
              </a:rPr>
              <a:t>str</a:t>
            </a:r>
            <a:endParaRPr lang="en-US" sz="3600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903198" y="1604089"/>
            <a:ext cx="2126002" cy="1491536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3" idx="0"/>
          </p:cNvCxnSpPr>
          <p:nvPr/>
        </p:nvCxnSpPr>
        <p:spPr>
          <a:xfrm flipH="1">
            <a:off x="5941385" y="1604089"/>
            <a:ext cx="340352" cy="2666505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783135" y="1542176"/>
            <a:ext cx="1536789" cy="1435756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1485900" y="2814638"/>
            <a:ext cx="5372100" cy="2514600"/>
          </a:xfrm>
          <a:custGeom>
            <a:avLst/>
            <a:gdLst>
              <a:gd name="connsiteX0" fmla="*/ 0 w 5372100"/>
              <a:gd name="connsiteY0" fmla="*/ 514350 h 2514600"/>
              <a:gd name="connsiteX1" fmla="*/ 128588 w 5372100"/>
              <a:gd name="connsiteY1" fmla="*/ 685800 h 2514600"/>
              <a:gd name="connsiteX2" fmla="*/ 214313 w 5372100"/>
              <a:gd name="connsiteY2" fmla="*/ 757237 h 2514600"/>
              <a:gd name="connsiteX3" fmla="*/ 314325 w 5372100"/>
              <a:gd name="connsiteY3" fmla="*/ 871537 h 2514600"/>
              <a:gd name="connsiteX4" fmla="*/ 471488 w 5372100"/>
              <a:gd name="connsiteY4" fmla="*/ 985837 h 2514600"/>
              <a:gd name="connsiteX5" fmla="*/ 514350 w 5372100"/>
              <a:gd name="connsiteY5" fmla="*/ 1042987 h 2514600"/>
              <a:gd name="connsiteX6" fmla="*/ 785813 w 5372100"/>
              <a:gd name="connsiteY6" fmla="*/ 1243012 h 2514600"/>
              <a:gd name="connsiteX7" fmla="*/ 914400 w 5372100"/>
              <a:gd name="connsiteY7" fmla="*/ 1343025 h 2514600"/>
              <a:gd name="connsiteX8" fmla="*/ 1057275 w 5372100"/>
              <a:gd name="connsiteY8" fmla="*/ 1414462 h 2514600"/>
              <a:gd name="connsiteX9" fmla="*/ 1457325 w 5372100"/>
              <a:gd name="connsiteY9" fmla="*/ 1657350 h 2514600"/>
              <a:gd name="connsiteX10" fmla="*/ 1543050 w 5372100"/>
              <a:gd name="connsiteY10" fmla="*/ 1671637 h 2514600"/>
              <a:gd name="connsiteX11" fmla="*/ 2000250 w 5372100"/>
              <a:gd name="connsiteY11" fmla="*/ 1857375 h 2514600"/>
              <a:gd name="connsiteX12" fmla="*/ 2771775 w 5372100"/>
              <a:gd name="connsiteY12" fmla="*/ 2157412 h 2514600"/>
              <a:gd name="connsiteX13" fmla="*/ 3157538 w 5372100"/>
              <a:gd name="connsiteY13" fmla="*/ 2328862 h 2514600"/>
              <a:gd name="connsiteX14" fmla="*/ 3243263 w 5372100"/>
              <a:gd name="connsiteY14" fmla="*/ 2357437 h 2514600"/>
              <a:gd name="connsiteX15" fmla="*/ 3314700 w 5372100"/>
              <a:gd name="connsiteY15" fmla="*/ 2386012 h 2514600"/>
              <a:gd name="connsiteX16" fmla="*/ 3386138 w 5372100"/>
              <a:gd name="connsiteY16" fmla="*/ 2400300 h 2514600"/>
              <a:gd name="connsiteX17" fmla="*/ 3457575 w 5372100"/>
              <a:gd name="connsiteY17" fmla="*/ 2428875 h 2514600"/>
              <a:gd name="connsiteX18" fmla="*/ 3629025 w 5372100"/>
              <a:gd name="connsiteY18" fmla="*/ 2457450 h 2514600"/>
              <a:gd name="connsiteX19" fmla="*/ 3743325 w 5372100"/>
              <a:gd name="connsiteY19" fmla="*/ 2486025 h 2514600"/>
              <a:gd name="connsiteX20" fmla="*/ 3829050 w 5372100"/>
              <a:gd name="connsiteY20" fmla="*/ 2500312 h 2514600"/>
              <a:gd name="connsiteX21" fmla="*/ 3900488 w 5372100"/>
              <a:gd name="connsiteY21" fmla="*/ 2514600 h 2514600"/>
              <a:gd name="connsiteX22" fmla="*/ 4886325 w 5372100"/>
              <a:gd name="connsiteY22" fmla="*/ 2500312 h 2514600"/>
              <a:gd name="connsiteX23" fmla="*/ 5014913 w 5372100"/>
              <a:gd name="connsiteY23" fmla="*/ 2457450 h 2514600"/>
              <a:gd name="connsiteX24" fmla="*/ 5086350 w 5372100"/>
              <a:gd name="connsiteY24" fmla="*/ 2428875 h 2514600"/>
              <a:gd name="connsiteX25" fmla="*/ 5229225 w 5372100"/>
              <a:gd name="connsiteY25" fmla="*/ 2371725 h 2514600"/>
              <a:gd name="connsiteX26" fmla="*/ 5314950 w 5372100"/>
              <a:gd name="connsiteY26" fmla="*/ 2286000 h 2514600"/>
              <a:gd name="connsiteX27" fmla="*/ 5357813 w 5372100"/>
              <a:gd name="connsiteY27" fmla="*/ 2243137 h 2514600"/>
              <a:gd name="connsiteX28" fmla="*/ 5372100 w 5372100"/>
              <a:gd name="connsiteY28" fmla="*/ 2200275 h 2514600"/>
              <a:gd name="connsiteX29" fmla="*/ 5286375 w 5372100"/>
              <a:gd name="connsiteY29" fmla="*/ 1928812 h 2514600"/>
              <a:gd name="connsiteX30" fmla="*/ 5114925 w 5372100"/>
              <a:gd name="connsiteY30" fmla="*/ 1657350 h 2514600"/>
              <a:gd name="connsiteX31" fmla="*/ 5057775 w 5372100"/>
              <a:gd name="connsiteY31" fmla="*/ 1557337 h 2514600"/>
              <a:gd name="connsiteX32" fmla="*/ 4943475 w 5372100"/>
              <a:gd name="connsiteY32" fmla="*/ 1414462 h 2514600"/>
              <a:gd name="connsiteX33" fmla="*/ 4843463 w 5372100"/>
              <a:gd name="connsiteY33" fmla="*/ 1228725 h 2514600"/>
              <a:gd name="connsiteX34" fmla="*/ 4757738 w 5372100"/>
              <a:gd name="connsiteY34" fmla="*/ 1114425 h 2514600"/>
              <a:gd name="connsiteX35" fmla="*/ 4729163 w 5372100"/>
              <a:gd name="connsiteY35" fmla="*/ 1057275 h 2514600"/>
              <a:gd name="connsiteX36" fmla="*/ 4672013 w 5372100"/>
              <a:gd name="connsiteY36" fmla="*/ 985837 h 2514600"/>
              <a:gd name="connsiteX37" fmla="*/ 4629150 w 5372100"/>
              <a:gd name="connsiteY37" fmla="*/ 900112 h 2514600"/>
              <a:gd name="connsiteX38" fmla="*/ 4500563 w 5372100"/>
              <a:gd name="connsiteY38" fmla="*/ 757237 h 2514600"/>
              <a:gd name="connsiteX39" fmla="*/ 4457700 w 5372100"/>
              <a:gd name="connsiteY39" fmla="*/ 714375 h 2514600"/>
              <a:gd name="connsiteX40" fmla="*/ 4357688 w 5372100"/>
              <a:gd name="connsiteY40" fmla="*/ 657225 h 2514600"/>
              <a:gd name="connsiteX41" fmla="*/ 4229100 w 5372100"/>
              <a:gd name="connsiteY41" fmla="*/ 628650 h 2514600"/>
              <a:gd name="connsiteX42" fmla="*/ 4100513 w 5372100"/>
              <a:gd name="connsiteY42" fmla="*/ 571500 h 2514600"/>
              <a:gd name="connsiteX43" fmla="*/ 4014788 w 5372100"/>
              <a:gd name="connsiteY43" fmla="*/ 557212 h 2514600"/>
              <a:gd name="connsiteX44" fmla="*/ 3814763 w 5372100"/>
              <a:gd name="connsiteY44" fmla="*/ 514350 h 2514600"/>
              <a:gd name="connsiteX45" fmla="*/ 3500438 w 5372100"/>
              <a:gd name="connsiteY45" fmla="*/ 457200 h 2514600"/>
              <a:gd name="connsiteX46" fmla="*/ 3414713 w 5372100"/>
              <a:gd name="connsiteY46" fmla="*/ 442912 h 2514600"/>
              <a:gd name="connsiteX47" fmla="*/ 3086100 w 5372100"/>
              <a:gd name="connsiteY47" fmla="*/ 414337 h 2514600"/>
              <a:gd name="connsiteX48" fmla="*/ 2728913 w 5372100"/>
              <a:gd name="connsiteY48" fmla="*/ 371475 h 2514600"/>
              <a:gd name="connsiteX49" fmla="*/ 2371725 w 5372100"/>
              <a:gd name="connsiteY49" fmla="*/ 328612 h 2514600"/>
              <a:gd name="connsiteX50" fmla="*/ 2071688 w 5372100"/>
              <a:gd name="connsiteY50" fmla="*/ 271462 h 2514600"/>
              <a:gd name="connsiteX51" fmla="*/ 1943100 w 5372100"/>
              <a:gd name="connsiteY51" fmla="*/ 257175 h 2514600"/>
              <a:gd name="connsiteX52" fmla="*/ 1814513 w 5372100"/>
              <a:gd name="connsiteY52" fmla="*/ 214312 h 2514600"/>
              <a:gd name="connsiteX53" fmla="*/ 1714500 w 5372100"/>
              <a:gd name="connsiteY53" fmla="*/ 200025 h 2514600"/>
              <a:gd name="connsiteX54" fmla="*/ 1457325 w 5372100"/>
              <a:gd name="connsiteY54" fmla="*/ 142875 h 2514600"/>
              <a:gd name="connsiteX55" fmla="*/ 1243013 w 5372100"/>
              <a:gd name="connsiteY55" fmla="*/ 100012 h 2514600"/>
              <a:gd name="connsiteX56" fmla="*/ 1185863 w 5372100"/>
              <a:gd name="connsiteY56" fmla="*/ 85725 h 2514600"/>
              <a:gd name="connsiteX57" fmla="*/ 1100138 w 5372100"/>
              <a:gd name="connsiteY57" fmla="*/ 57150 h 2514600"/>
              <a:gd name="connsiteX58" fmla="*/ 971550 w 5372100"/>
              <a:gd name="connsiteY58" fmla="*/ 42862 h 2514600"/>
              <a:gd name="connsiteX59" fmla="*/ 914400 w 5372100"/>
              <a:gd name="connsiteY59" fmla="*/ 28575 h 2514600"/>
              <a:gd name="connsiteX60" fmla="*/ 871538 w 5372100"/>
              <a:gd name="connsiteY60" fmla="*/ 14287 h 2514600"/>
              <a:gd name="connsiteX61" fmla="*/ 800100 w 5372100"/>
              <a:gd name="connsiteY61" fmla="*/ 0 h 2514600"/>
              <a:gd name="connsiteX62" fmla="*/ 571500 w 5372100"/>
              <a:gd name="connsiteY62" fmla="*/ 28575 h 2514600"/>
              <a:gd name="connsiteX63" fmla="*/ 457200 w 5372100"/>
              <a:gd name="connsiteY63" fmla="*/ 157162 h 2514600"/>
              <a:gd name="connsiteX64" fmla="*/ 342900 w 5372100"/>
              <a:gd name="connsiteY64" fmla="*/ 257175 h 2514600"/>
              <a:gd name="connsiteX65" fmla="*/ 271463 w 5372100"/>
              <a:gd name="connsiteY65" fmla="*/ 357187 h 2514600"/>
              <a:gd name="connsiteX66" fmla="*/ 242888 w 5372100"/>
              <a:gd name="connsiteY66" fmla="*/ 400050 h 2514600"/>
              <a:gd name="connsiteX67" fmla="*/ 200025 w 5372100"/>
              <a:gd name="connsiteY67" fmla="*/ 428625 h 2514600"/>
              <a:gd name="connsiteX68" fmla="*/ 171450 w 5372100"/>
              <a:gd name="connsiteY68" fmla="*/ 4572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5372100" h="2514600">
                <a:moveTo>
                  <a:pt x="0" y="514350"/>
                </a:moveTo>
                <a:cubicBezTo>
                  <a:pt x="43281" y="579271"/>
                  <a:pt x="72533" y="629745"/>
                  <a:pt x="128588" y="685800"/>
                </a:cubicBezTo>
                <a:cubicBezTo>
                  <a:pt x="154890" y="712102"/>
                  <a:pt x="188011" y="730935"/>
                  <a:pt x="214313" y="757237"/>
                </a:cubicBezTo>
                <a:cubicBezTo>
                  <a:pt x="250111" y="793035"/>
                  <a:pt x="276487" y="837903"/>
                  <a:pt x="314325" y="871537"/>
                </a:cubicBezTo>
                <a:cubicBezTo>
                  <a:pt x="362740" y="914573"/>
                  <a:pt x="422306" y="943681"/>
                  <a:pt x="471488" y="985837"/>
                </a:cubicBezTo>
                <a:cubicBezTo>
                  <a:pt x="489568" y="1001334"/>
                  <a:pt x="496797" y="1026896"/>
                  <a:pt x="514350" y="1042987"/>
                </a:cubicBezTo>
                <a:cubicBezTo>
                  <a:pt x="589927" y="1112266"/>
                  <a:pt x="704332" y="1182973"/>
                  <a:pt x="785813" y="1243012"/>
                </a:cubicBezTo>
                <a:cubicBezTo>
                  <a:pt x="829528" y="1275223"/>
                  <a:pt x="868489" y="1314029"/>
                  <a:pt x="914400" y="1343025"/>
                </a:cubicBezTo>
                <a:cubicBezTo>
                  <a:pt x="959419" y="1371458"/>
                  <a:pt x="1011194" y="1387784"/>
                  <a:pt x="1057275" y="1414462"/>
                </a:cubicBezTo>
                <a:cubicBezTo>
                  <a:pt x="1308271" y="1559775"/>
                  <a:pt x="1069410" y="1471150"/>
                  <a:pt x="1457325" y="1657350"/>
                </a:cubicBezTo>
                <a:cubicBezTo>
                  <a:pt x="1483441" y="1669886"/>
                  <a:pt x="1514475" y="1666875"/>
                  <a:pt x="1543050" y="1671637"/>
                </a:cubicBezTo>
                <a:cubicBezTo>
                  <a:pt x="1813656" y="1794640"/>
                  <a:pt x="1616658" y="1709053"/>
                  <a:pt x="2000250" y="1857375"/>
                </a:cubicBezTo>
                <a:lnTo>
                  <a:pt x="2771775" y="2157412"/>
                </a:lnTo>
                <a:cubicBezTo>
                  <a:pt x="3089315" y="2282504"/>
                  <a:pt x="2793761" y="2172958"/>
                  <a:pt x="3157538" y="2328862"/>
                </a:cubicBezTo>
                <a:cubicBezTo>
                  <a:pt x="3185223" y="2340727"/>
                  <a:pt x="3214956" y="2347143"/>
                  <a:pt x="3243263" y="2357437"/>
                </a:cubicBezTo>
                <a:cubicBezTo>
                  <a:pt x="3267366" y="2366202"/>
                  <a:pt x="3290135" y="2378642"/>
                  <a:pt x="3314700" y="2386012"/>
                </a:cubicBezTo>
                <a:cubicBezTo>
                  <a:pt x="3337960" y="2392990"/>
                  <a:pt x="3362878" y="2393322"/>
                  <a:pt x="3386138" y="2400300"/>
                </a:cubicBezTo>
                <a:cubicBezTo>
                  <a:pt x="3410703" y="2407670"/>
                  <a:pt x="3433010" y="2421506"/>
                  <a:pt x="3457575" y="2428875"/>
                </a:cubicBezTo>
                <a:cubicBezTo>
                  <a:pt x="3508682" y="2444207"/>
                  <a:pt x="3578960" y="2447437"/>
                  <a:pt x="3629025" y="2457450"/>
                </a:cubicBezTo>
                <a:cubicBezTo>
                  <a:pt x="3667535" y="2465152"/>
                  <a:pt x="3704924" y="2477796"/>
                  <a:pt x="3743325" y="2486025"/>
                </a:cubicBezTo>
                <a:cubicBezTo>
                  <a:pt x="3771651" y="2492095"/>
                  <a:pt x="3800548" y="2495130"/>
                  <a:pt x="3829050" y="2500312"/>
                </a:cubicBezTo>
                <a:cubicBezTo>
                  <a:pt x="3852943" y="2504656"/>
                  <a:pt x="3876675" y="2509837"/>
                  <a:pt x="3900488" y="2514600"/>
                </a:cubicBezTo>
                <a:cubicBezTo>
                  <a:pt x="4229100" y="2509837"/>
                  <a:pt x="4558109" y="2517144"/>
                  <a:pt x="4886325" y="2500312"/>
                </a:cubicBezTo>
                <a:cubicBezTo>
                  <a:pt x="4931447" y="2497998"/>
                  <a:pt x="4972364" y="2472646"/>
                  <a:pt x="5014913" y="2457450"/>
                </a:cubicBezTo>
                <a:cubicBezTo>
                  <a:pt x="5039066" y="2448824"/>
                  <a:pt x="5062247" y="2437640"/>
                  <a:pt x="5086350" y="2428875"/>
                </a:cubicBezTo>
                <a:cubicBezTo>
                  <a:pt x="5117878" y="2417410"/>
                  <a:pt x="5197745" y="2396909"/>
                  <a:pt x="5229225" y="2371725"/>
                </a:cubicBezTo>
                <a:cubicBezTo>
                  <a:pt x="5260781" y="2346480"/>
                  <a:pt x="5286375" y="2314575"/>
                  <a:pt x="5314950" y="2286000"/>
                </a:cubicBezTo>
                <a:lnTo>
                  <a:pt x="5357813" y="2243137"/>
                </a:lnTo>
                <a:cubicBezTo>
                  <a:pt x="5362575" y="2228850"/>
                  <a:pt x="5372100" y="2215335"/>
                  <a:pt x="5372100" y="2200275"/>
                </a:cubicBezTo>
                <a:cubicBezTo>
                  <a:pt x="5372100" y="2074780"/>
                  <a:pt x="5352201" y="2041102"/>
                  <a:pt x="5286375" y="1928812"/>
                </a:cubicBezTo>
                <a:cubicBezTo>
                  <a:pt x="5232251" y="1836483"/>
                  <a:pt x="5168023" y="1750273"/>
                  <a:pt x="5114925" y="1657350"/>
                </a:cubicBezTo>
                <a:cubicBezTo>
                  <a:pt x="5095875" y="1624012"/>
                  <a:pt x="5079918" y="1588706"/>
                  <a:pt x="5057775" y="1557337"/>
                </a:cubicBezTo>
                <a:cubicBezTo>
                  <a:pt x="5022603" y="1507510"/>
                  <a:pt x="4976792" y="1465548"/>
                  <a:pt x="4943475" y="1414462"/>
                </a:cubicBezTo>
                <a:cubicBezTo>
                  <a:pt x="4905063" y="1355564"/>
                  <a:pt x="4880475" y="1288513"/>
                  <a:pt x="4843463" y="1228725"/>
                </a:cubicBezTo>
                <a:cubicBezTo>
                  <a:pt x="4818395" y="1188231"/>
                  <a:pt x="4784156" y="1154051"/>
                  <a:pt x="4757738" y="1114425"/>
                </a:cubicBezTo>
                <a:cubicBezTo>
                  <a:pt x="4745924" y="1096704"/>
                  <a:pt x="4740977" y="1074996"/>
                  <a:pt x="4729163" y="1057275"/>
                </a:cubicBezTo>
                <a:cubicBezTo>
                  <a:pt x="4712247" y="1031902"/>
                  <a:pt x="4688385" y="1011564"/>
                  <a:pt x="4672013" y="985837"/>
                </a:cubicBezTo>
                <a:cubicBezTo>
                  <a:pt x="4654861" y="958884"/>
                  <a:pt x="4645587" y="927507"/>
                  <a:pt x="4629150" y="900112"/>
                </a:cubicBezTo>
                <a:cubicBezTo>
                  <a:pt x="4595594" y="844186"/>
                  <a:pt x="4546184" y="802858"/>
                  <a:pt x="4500563" y="757237"/>
                </a:cubicBezTo>
                <a:cubicBezTo>
                  <a:pt x="4486275" y="742950"/>
                  <a:pt x="4474512" y="725583"/>
                  <a:pt x="4457700" y="714375"/>
                </a:cubicBezTo>
                <a:cubicBezTo>
                  <a:pt x="4422169" y="690687"/>
                  <a:pt x="4399123" y="672763"/>
                  <a:pt x="4357688" y="657225"/>
                </a:cubicBezTo>
                <a:cubicBezTo>
                  <a:pt x="4334622" y="648575"/>
                  <a:pt x="4248506" y="632531"/>
                  <a:pt x="4229100" y="628650"/>
                </a:cubicBezTo>
                <a:cubicBezTo>
                  <a:pt x="4191430" y="609815"/>
                  <a:pt x="4140646" y="582446"/>
                  <a:pt x="4100513" y="571500"/>
                </a:cubicBezTo>
                <a:cubicBezTo>
                  <a:pt x="4072565" y="563878"/>
                  <a:pt x="4042892" y="564238"/>
                  <a:pt x="4014788" y="557212"/>
                </a:cubicBezTo>
                <a:cubicBezTo>
                  <a:pt x="3811210" y="506317"/>
                  <a:pt x="4062750" y="545347"/>
                  <a:pt x="3814763" y="514350"/>
                </a:cubicBezTo>
                <a:cubicBezTo>
                  <a:pt x="3637476" y="463697"/>
                  <a:pt x="3765699" y="495095"/>
                  <a:pt x="3500438" y="457200"/>
                </a:cubicBezTo>
                <a:cubicBezTo>
                  <a:pt x="3471760" y="453103"/>
                  <a:pt x="3443528" y="445893"/>
                  <a:pt x="3414713" y="442912"/>
                </a:cubicBezTo>
                <a:cubicBezTo>
                  <a:pt x="3305346" y="431598"/>
                  <a:pt x="3194555" y="432413"/>
                  <a:pt x="3086100" y="414337"/>
                </a:cubicBezTo>
                <a:cubicBezTo>
                  <a:pt x="2853400" y="375554"/>
                  <a:pt x="2972418" y="390206"/>
                  <a:pt x="2728913" y="371475"/>
                </a:cubicBezTo>
                <a:cubicBezTo>
                  <a:pt x="2286487" y="297737"/>
                  <a:pt x="2840004" y="384806"/>
                  <a:pt x="2371725" y="328612"/>
                </a:cubicBezTo>
                <a:cubicBezTo>
                  <a:pt x="2080857" y="293708"/>
                  <a:pt x="2314511" y="311932"/>
                  <a:pt x="2071688" y="271462"/>
                </a:cubicBezTo>
                <a:cubicBezTo>
                  <a:pt x="2029148" y="264372"/>
                  <a:pt x="1985963" y="261937"/>
                  <a:pt x="1943100" y="257175"/>
                </a:cubicBezTo>
                <a:cubicBezTo>
                  <a:pt x="1900238" y="242887"/>
                  <a:pt x="1858345" y="225270"/>
                  <a:pt x="1814513" y="214312"/>
                </a:cubicBezTo>
                <a:cubicBezTo>
                  <a:pt x="1781842" y="206144"/>
                  <a:pt x="1747522" y="206629"/>
                  <a:pt x="1714500" y="200025"/>
                </a:cubicBezTo>
                <a:cubicBezTo>
                  <a:pt x="1628389" y="182803"/>
                  <a:pt x="1542519" y="164174"/>
                  <a:pt x="1457325" y="142875"/>
                </a:cubicBezTo>
                <a:cubicBezTo>
                  <a:pt x="1217810" y="82996"/>
                  <a:pt x="1461259" y="139693"/>
                  <a:pt x="1243013" y="100012"/>
                </a:cubicBezTo>
                <a:cubicBezTo>
                  <a:pt x="1223693" y="96499"/>
                  <a:pt x="1204671" y="91367"/>
                  <a:pt x="1185863" y="85725"/>
                </a:cubicBezTo>
                <a:cubicBezTo>
                  <a:pt x="1157013" y="77070"/>
                  <a:pt x="1129674" y="63057"/>
                  <a:pt x="1100138" y="57150"/>
                </a:cubicBezTo>
                <a:cubicBezTo>
                  <a:pt x="1057849" y="48692"/>
                  <a:pt x="1014413" y="47625"/>
                  <a:pt x="971550" y="42862"/>
                </a:cubicBezTo>
                <a:cubicBezTo>
                  <a:pt x="952500" y="38100"/>
                  <a:pt x="933281" y="33970"/>
                  <a:pt x="914400" y="28575"/>
                </a:cubicBezTo>
                <a:cubicBezTo>
                  <a:pt x="899919" y="24438"/>
                  <a:pt x="886149" y="17940"/>
                  <a:pt x="871538" y="14287"/>
                </a:cubicBezTo>
                <a:cubicBezTo>
                  <a:pt x="847979" y="8397"/>
                  <a:pt x="823913" y="4762"/>
                  <a:pt x="800100" y="0"/>
                </a:cubicBezTo>
                <a:cubicBezTo>
                  <a:pt x="723900" y="9525"/>
                  <a:pt x="643670" y="2332"/>
                  <a:pt x="571500" y="28575"/>
                </a:cubicBezTo>
                <a:cubicBezTo>
                  <a:pt x="501377" y="54074"/>
                  <a:pt x="496402" y="111426"/>
                  <a:pt x="457200" y="157162"/>
                </a:cubicBezTo>
                <a:cubicBezTo>
                  <a:pt x="412807" y="208953"/>
                  <a:pt x="395444" y="217767"/>
                  <a:pt x="342900" y="257175"/>
                </a:cubicBezTo>
                <a:cubicBezTo>
                  <a:pt x="316648" y="335932"/>
                  <a:pt x="345426" y="270897"/>
                  <a:pt x="271463" y="357187"/>
                </a:cubicBezTo>
                <a:cubicBezTo>
                  <a:pt x="260288" y="370225"/>
                  <a:pt x="255030" y="387908"/>
                  <a:pt x="242888" y="400050"/>
                </a:cubicBezTo>
                <a:cubicBezTo>
                  <a:pt x="230746" y="412192"/>
                  <a:pt x="213434" y="417898"/>
                  <a:pt x="200025" y="428625"/>
                </a:cubicBezTo>
                <a:cubicBezTo>
                  <a:pt x="189506" y="437040"/>
                  <a:pt x="180975" y="447675"/>
                  <a:pt x="171450" y="457200"/>
                </a:cubicBezTo>
              </a:path>
            </a:pathLst>
          </a:cu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43632" y="5329238"/>
            <a:ext cx="29023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(Numbers)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25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9402" y="403760"/>
            <a:ext cx="10212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Data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3096" y="4270594"/>
            <a:ext cx="1076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float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0502" y="3095625"/>
            <a:ext cx="712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chemeClr val="bg1"/>
                </a:solidFill>
              </a:rPr>
              <a:t>Int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4534" y="2977932"/>
            <a:ext cx="687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chemeClr val="bg1"/>
                </a:solidFill>
              </a:rPr>
              <a:t>str</a:t>
            </a:r>
            <a:endParaRPr lang="en-US" sz="3600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903198" y="1604089"/>
            <a:ext cx="2126002" cy="1491536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3" idx="0"/>
          </p:cNvCxnSpPr>
          <p:nvPr/>
        </p:nvCxnSpPr>
        <p:spPr>
          <a:xfrm flipH="1">
            <a:off x="5941385" y="1604089"/>
            <a:ext cx="340352" cy="2666505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783135" y="1542176"/>
            <a:ext cx="1536789" cy="1435756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1485900" y="2814638"/>
            <a:ext cx="5372100" cy="2514600"/>
          </a:xfrm>
          <a:custGeom>
            <a:avLst/>
            <a:gdLst>
              <a:gd name="connsiteX0" fmla="*/ 0 w 5372100"/>
              <a:gd name="connsiteY0" fmla="*/ 514350 h 2514600"/>
              <a:gd name="connsiteX1" fmla="*/ 128588 w 5372100"/>
              <a:gd name="connsiteY1" fmla="*/ 685800 h 2514600"/>
              <a:gd name="connsiteX2" fmla="*/ 214313 w 5372100"/>
              <a:gd name="connsiteY2" fmla="*/ 757237 h 2514600"/>
              <a:gd name="connsiteX3" fmla="*/ 314325 w 5372100"/>
              <a:gd name="connsiteY3" fmla="*/ 871537 h 2514600"/>
              <a:gd name="connsiteX4" fmla="*/ 471488 w 5372100"/>
              <a:gd name="connsiteY4" fmla="*/ 985837 h 2514600"/>
              <a:gd name="connsiteX5" fmla="*/ 514350 w 5372100"/>
              <a:gd name="connsiteY5" fmla="*/ 1042987 h 2514600"/>
              <a:gd name="connsiteX6" fmla="*/ 785813 w 5372100"/>
              <a:gd name="connsiteY6" fmla="*/ 1243012 h 2514600"/>
              <a:gd name="connsiteX7" fmla="*/ 914400 w 5372100"/>
              <a:gd name="connsiteY7" fmla="*/ 1343025 h 2514600"/>
              <a:gd name="connsiteX8" fmla="*/ 1057275 w 5372100"/>
              <a:gd name="connsiteY8" fmla="*/ 1414462 h 2514600"/>
              <a:gd name="connsiteX9" fmla="*/ 1457325 w 5372100"/>
              <a:gd name="connsiteY9" fmla="*/ 1657350 h 2514600"/>
              <a:gd name="connsiteX10" fmla="*/ 1543050 w 5372100"/>
              <a:gd name="connsiteY10" fmla="*/ 1671637 h 2514600"/>
              <a:gd name="connsiteX11" fmla="*/ 2000250 w 5372100"/>
              <a:gd name="connsiteY11" fmla="*/ 1857375 h 2514600"/>
              <a:gd name="connsiteX12" fmla="*/ 2771775 w 5372100"/>
              <a:gd name="connsiteY12" fmla="*/ 2157412 h 2514600"/>
              <a:gd name="connsiteX13" fmla="*/ 3157538 w 5372100"/>
              <a:gd name="connsiteY13" fmla="*/ 2328862 h 2514600"/>
              <a:gd name="connsiteX14" fmla="*/ 3243263 w 5372100"/>
              <a:gd name="connsiteY14" fmla="*/ 2357437 h 2514600"/>
              <a:gd name="connsiteX15" fmla="*/ 3314700 w 5372100"/>
              <a:gd name="connsiteY15" fmla="*/ 2386012 h 2514600"/>
              <a:gd name="connsiteX16" fmla="*/ 3386138 w 5372100"/>
              <a:gd name="connsiteY16" fmla="*/ 2400300 h 2514600"/>
              <a:gd name="connsiteX17" fmla="*/ 3457575 w 5372100"/>
              <a:gd name="connsiteY17" fmla="*/ 2428875 h 2514600"/>
              <a:gd name="connsiteX18" fmla="*/ 3629025 w 5372100"/>
              <a:gd name="connsiteY18" fmla="*/ 2457450 h 2514600"/>
              <a:gd name="connsiteX19" fmla="*/ 3743325 w 5372100"/>
              <a:gd name="connsiteY19" fmla="*/ 2486025 h 2514600"/>
              <a:gd name="connsiteX20" fmla="*/ 3829050 w 5372100"/>
              <a:gd name="connsiteY20" fmla="*/ 2500312 h 2514600"/>
              <a:gd name="connsiteX21" fmla="*/ 3900488 w 5372100"/>
              <a:gd name="connsiteY21" fmla="*/ 2514600 h 2514600"/>
              <a:gd name="connsiteX22" fmla="*/ 4886325 w 5372100"/>
              <a:gd name="connsiteY22" fmla="*/ 2500312 h 2514600"/>
              <a:gd name="connsiteX23" fmla="*/ 5014913 w 5372100"/>
              <a:gd name="connsiteY23" fmla="*/ 2457450 h 2514600"/>
              <a:gd name="connsiteX24" fmla="*/ 5086350 w 5372100"/>
              <a:gd name="connsiteY24" fmla="*/ 2428875 h 2514600"/>
              <a:gd name="connsiteX25" fmla="*/ 5229225 w 5372100"/>
              <a:gd name="connsiteY25" fmla="*/ 2371725 h 2514600"/>
              <a:gd name="connsiteX26" fmla="*/ 5314950 w 5372100"/>
              <a:gd name="connsiteY26" fmla="*/ 2286000 h 2514600"/>
              <a:gd name="connsiteX27" fmla="*/ 5357813 w 5372100"/>
              <a:gd name="connsiteY27" fmla="*/ 2243137 h 2514600"/>
              <a:gd name="connsiteX28" fmla="*/ 5372100 w 5372100"/>
              <a:gd name="connsiteY28" fmla="*/ 2200275 h 2514600"/>
              <a:gd name="connsiteX29" fmla="*/ 5286375 w 5372100"/>
              <a:gd name="connsiteY29" fmla="*/ 1928812 h 2514600"/>
              <a:gd name="connsiteX30" fmla="*/ 5114925 w 5372100"/>
              <a:gd name="connsiteY30" fmla="*/ 1657350 h 2514600"/>
              <a:gd name="connsiteX31" fmla="*/ 5057775 w 5372100"/>
              <a:gd name="connsiteY31" fmla="*/ 1557337 h 2514600"/>
              <a:gd name="connsiteX32" fmla="*/ 4943475 w 5372100"/>
              <a:gd name="connsiteY32" fmla="*/ 1414462 h 2514600"/>
              <a:gd name="connsiteX33" fmla="*/ 4843463 w 5372100"/>
              <a:gd name="connsiteY33" fmla="*/ 1228725 h 2514600"/>
              <a:gd name="connsiteX34" fmla="*/ 4757738 w 5372100"/>
              <a:gd name="connsiteY34" fmla="*/ 1114425 h 2514600"/>
              <a:gd name="connsiteX35" fmla="*/ 4729163 w 5372100"/>
              <a:gd name="connsiteY35" fmla="*/ 1057275 h 2514600"/>
              <a:gd name="connsiteX36" fmla="*/ 4672013 w 5372100"/>
              <a:gd name="connsiteY36" fmla="*/ 985837 h 2514600"/>
              <a:gd name="connsiteX37" fmla="*/ 4629150 w 5372100"/>
              <a:gd name="connsiteY37" fmla="*/ 900112 h 2514600"/>
              <a:gd name="connsiteX38" fmla="*/ 4500563 w 5372100"/>
              <a:gd name="connsiteY38" fmla="*/ 757237 h 2514600"/>
              <a:gd name="connsiteX39" fmla="*/ 4457700 w 5372100"/>
              <a:gd name="connsiteY39" fmla="*/ 714375 h 2514600"/>
              <a:gd name="connsiteX40" fmla="*/ 4357688 w 5372100"/>
              <a:gd name="connsiteY40" fmla="*/ 657225 h 2514600"/>
              <a:gd name="connsiteX41" fmla="*/ 4229100 w 5372100"/>
              <a:gd name="connsiteY41" fmla="*/ 628650 h 2514600"/>
              <a:gd name="connsiteX42" fmla="*/ 4100513 w 5372100"/>
              <a:gd name="connsiteY42" fmla="*/ 571500 h 2514600"/>
              <a:gd name="connsiteX43" fmla="*/ 4014788 w 5372100"/>
              <a:gd name="connsiteY43" fmla="*/ 557212 h 2514600"/>
              <a:gd name="connsiteX44" fmla="*/ 3814763 w 5372100"/>
              <a:gd name="connsiteY44" fmla="*/ 514350 h 2514600"/>
              <a:gd name="connsiteX45" fmla="*/ 3500438 w 5372100"/>
              <a:gd name="connsiteY45" fmla="*/ 457200 h 2514600"/>
              <a:gd name="connsiteX46" fmla="*/ 3414713 w 5372100"/>
              <a:gd name="connsiteY46" fmla="*/ 442912 h 2514600"/>
              <a:gd name="connsiteX47" fmla="*/ 3086100 w 5372100"/>
              <a:gd name="connsiteY47" fmla="*/ 414337 h 2514600"/>
              <a:gd name="connsiteX48" fmla="*/ 2728913 w 5372100"/>
              <a:gd name="connsiteY48" fmla="*/ 371475 h 2514600"/>
              <a:gd name="connsiteX49" fmla="*/ 2371725 w 5372100"/>
              <a:gd name="connsiteY49" fmla="*/ 328612 h 2514600"/>
              <a:gd name="connsiteX50" fmla="*/ 2071688 w 5372100"/>
              <a:gd name="connsiteY50" fmla="*/ 271462 h 2514600"/>
              <a:gd name="connsiteX51" fmla="*/ 1943100 w 5372100"/>
              <a:gd name="connsiteY51" fmla="*/ 257175 h 2514600"/>
              <a:gd name="connsiteX52" fmla="*/ 1814513 w 5372100"/>
              <a:gd name="connsiteY52" fmla="*/ 214312 h 2514600"/>
              <a:gd name="connsiteX53" fmla="*/ 1714500 w 5372100"/>
              <a:gd name="connsiteY53" fmla="*/ 200025 h 2514600"/>
              <a:gd name="connsiteX54" fmla="*/ 1457325 w 5372100"/>
              <a:gd name="connsiteY54" fmla="*/ 142875 h 2514600"/>
              <a:gd name="connsiteX55" fmla="*/ 1243013 w 5372100"/>
              <a:gd name="connsiteY55" fmla="*/ 100012 h 2514600"/>
              <a:gd name="connsiteX56" fmla="*/ 1185863 w 5372100"/>
              <a:gd name="connsiteY56" fmla="*/ 85725 h 2514600"/>
              <a:gd name="connsiteX57" fmla="*/ 1100138 w 5372100"/>
              <a:gd name="connsiteY57" fmla="*/ 57150 h 2514600"/>
              <a:gd name="connsiteX58" fmla="*/ 971550 w 5372100"/>
              <a:gd name="connsiteY58" fmla="*/ 42862 h 2514600"/>
              <a:gd name="connsiteX59" fmla="*/ 914400 w 5372100"/>
              <a:gd name="connsiteY59" fmla="*/ 28575 h 2514600"/>
              <a:gd name="connsiteX60" fmla="*/ 871538 w 5372100"/>
              <a:gd name="connsiteY60" fmla="*/ 14287 h 2514600"/>
              <a:gd name="connsiteX61" fmla="*/ 800100 w 5372100"/>
              <a:gd name="connsiteY61" fmla="*/ 0 h 2514600"/>
              <a:gd name="connsiteX62" fmla="*/ 571500 w 5372100"/>
              <a:gd name="connsiteY62" fmla="*/ 28575 h 2514600"/>
              <a:gd name="connsiteX63" fmla="*/ 457200 w 5372100"/>
              <a:gd name="connsiteY63" fmla="*/ 157162 h 2514600"/>
              <a:gd name="connsiteX64" fmla="*/ 342900 w 5372100"/>
              <a:gd name="connsiteY64" fmla="*/ 257175 h 2514600"/>
              <a:gd name="connsiteX65" fmla="*/ 271463 w 5372100"/>
              <a:gd name="connsiteY65" fmla="*/ 357187 h 2514600"/>
              <a:gd name="connsiteX66" fmla="*/ 242888 w 5372100"/>
              <a:gd name="connsiteY66" fmla="*/ 400050 h 2514600"/>
              <a:gd name="connsiteX67" fmla="*/ 200025 w 5372100"/>
              <a:gd name="connsiteY67" fmla="*/ 428625 h 2514600"/>
              <a:gd name="connsiteX68" fmla="*/ 171450 w 5372100"/>
              <a:gd name="connsiteY68" fmla="*/ 4572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5372100" h="2514600">
                <a:moveTo>
                  <a:pt x="0" y="514350"/>
                </a:moveTo>
                <a:cubicBezTo>
                  <a:pt x="43281" y="579271"/>
                  <a:pt x="72533" y="629745"/>
                  <a:pt x="128588" y="685800"/>
                </a:cubicBezTo>
                <a:cubicBezTo>
                  <a:pt x="154890" y="712102"/>
                  <a:pt x="188011" y="730935"/>
                  <a:pt x="214313" y="757237"/>
                </a:cubicBezTo>
                <a:cubicBezTo>
                  <a:pt x="250111" y="793035"/>
                  <a:pt x="276487" y="837903"/>
                  <a:pt x="314325" y="871537"/>
                </a:cubicBezTo>
                <a:cubicBezTo>
                  <a:pt x="362740" y="914573"/>
                  <a:pt x="422306" y="943681"/>
                  <a:pt x="471488" y="985837"/>
                </a:cubicBezTo>
                <a:cubicBezTo>
                  <a:pt x="489568" y="1001334"/>
                  <a:pt x="496797" y="1026896"/>
                  <a:pt x="514350" y="1042987"/>
                </a:cubicBezTo>
                <a:cubicBezTo>
                  <a:pt x="589927" y="1112266"/>
                  <a:pt x="704332" y="1182973"/>
                  <a:pt x="785813" y="1243012"/>
                </a:cubicBezTo>
                <a:cubicBezTo>
                  <a:pt x="829528" y="1275223"/>
                  <a:pt x="868489" y="1314029"/>
                  <a:pt x="914400" y="1343025"/>
                </a:cubicBezTo>
                <a:cubicBezTo>
                  <a:pt x="959419" y="1371458"/>
                  <a:pt x="1011194" y="1387784"/>
                  <a:pt x="1057275" y="1414462"/>
                </a:cubicBezTo>
                <a:cubicBezTo>
                  <a:pt x="1308271" y="1559775"/>
                  <a:pt x="1069410" y="1471150"/>
                  <a:pt x="1457325" y="1657350"/>
                </a:cubicBezTo>
                <a:cubicBezTo>
                  <a:pt x="1483441" y="1669886"/>
                  <a:pt x="1514475" y="1666875"/>
                  <a:pt x="1543050" y="1671637"/>
                </a:cubicBezTo>
                <a:cubicBezTo>
                  <a:pt x="1813656" y="1794640"/>
                  <a:pt x="1616658" y="1709053"/>
                  <a:pt x="2000250" y="1857375"/>
                </a:cubicBezTo>
                <a:lnTo>
                  <a:pt x="2771775" y="2157412"/>
                </a:lnTo>
                <a:cubicBezTo>
                  <a:pt x="3089315" y="2282504"/>
                  <a:pt x="2793761" y="2172958"/>
                  <a:pt x="3157538" y="2328862"/>
                </a:cubicBezTo>
                <a:cubicBezTo>
                  <a:pt x="3185223" y="2340727"/>
                  <a:pt x="3214956" y="2347143"/>
                  <a:pt x="3243263" y="2357437"/>
                </a:cubicBezTo>
                <a:cubicBezTo>
                  <a:pt x="3267366" y="2366202"/>
                  <a:pt x="3290135" y="2378642"/>
                  <a:pt x="3314700" y="2386012"/>
                </a:cubicBezTo>
                <a:cubicBezTo>
                  <a:pt x="3337960" y="2392990"/>
                  <a:pt x="3362878" y="2393322"/>
                  <a:pt x="3386138" y="2400300"/>
                </a:cubicBezTo>
                <a:cubicBezTo>
                  <a:pt x="3410703" y="2407670"/>
                  <a:pt x="3433010" y="2421506"/>
                  <a:pt x="3457575" y="2428875"/>
                </a:cubicBezTo>
                <a:cubicBezTo>
                  <a:pt x="3508682" y="2444207"/>
                  <a:pt x="3578960" y="2447437"/>
                  <a:pt x="3629025" y="2457450"/>
                </a:cubicBezTo>
                <a:cubicBezTo>
                  <a:pt x="3667535" y="2465152"/>
                  <a:pt x="3704924" y="2477796"/>
                  <a:pt x="3743325" y="2486025"/>
                </a:cubicBezTo>
                <a:cubicBezTo>
                  <a:pt x="3771651" y="2492095"/>
                  <a:pt x="3800548" y="2495130"/>
                  <a:pt x="3829050" y="2500312"/>
                </a:cubicBezTo>
                <a:cubicBezTo>
                  <a:pt x="3852943" y="2504656"/>
                  <a:pt x="3876675" y="2509837"/>
                  <a:pt x="3900488" y="2514600"/>
                </a:cubicBezTo>
                <a:cubicBezTo>
                  <a:pt x="4229100" y="2509837"/>
                  <a:pt x="4558109" y="2517144"/>
                  <a:pt x="4886325" y="2500312"/>
                </a:cubicBezTo>
                <a:cubicBezTo>
                  <a:pt x="4931447" y="2497998"/>
                  <a:pt x="4972364" y="2472646"/>
                  <a:pt x="5014913" y="2457450"/>
                </a:cubicBezTo>
                <a:cubicBezTo>
                  <a:pt x="5039066" y="2448824"/>
                  <a:pt x="5062247" y="2437640"/>
                  <a:pt x="5086350" y="2428875"/>
                </a:cubicBezTo>
                <a:cubicBezTo>
                  <a:pt x="5117878" y="2417410"/>
                  <a:pt x="5197745" y="2396909"/>
                  <a:pt x="5229225" y="2371725"/>
                </a:cubicBezTo>
                <a:cubicBezTo>
                  <a:pt x="5260781" y="2346480"/>
                  <a:pt x="5286375" y="2314575"/>
                  <a:pt x="5314950" y="2286000"/>
                </a:cubicBezTo>
                <a:lnTo>
                  <a:pt x="5357813" y="2243137"/>
                </a:lnTo>
                <a:cubicBezTo>
                  <a:pt x="5362575" y="2228850"/>
                  <a:pt x="5372100" y="2215335"/>
                  <a:pt x="5372100" y="2200275"/>
                </a:cubicBezTo>
                <a:cubicBezTo>
                  <a:pt x="5372100" y="2074780"/>
                  <a:pt x="5352201" y="2041102"/>
                  <a:pt x="5286375" y="1928812"/>
                </a:cubicBezTo>
                <a:cubicBezTo>
                  <a:pt x="5232251" y="1836483"/>
                  <a:pt x="5168023" y="1750273"/>
                  <a:pt x="5114925" y="1657350"/>
                </a:cubicBezTo>
                <a:cubicBezTo>
                  <a:pt x="5095875" y="1624012"/>
                  <a:pt x="5079918" y="1588706"/>
                  <a:pt x="5057775" y="1557337"/>
                </a:cubicBezTo>
                <a:cubicBezTo>
                  <a:pt x="5022603" y="1507510"/>
                  <a:pt x="4976792" y="1465548"/>
                  <a:pt x="4943475" y="1414462"/>
                </a:cubicBezTo>
                <a:cubicBezTo>
                  <a:pt x="4905063" y="1355564"/>
                  <a:pt x="4880475" y="1288513"/>
                  <a:pt x="4843463" y="1228725"/>
                </a:cubicBezTo>
                <a:cubicBezTo>
                  <a:pt x="4818395" y="1188231"/>
                  <a:pt x="4784156" y="1154051"/>
                  <a:pt x="4757738" y="1114425"/>
                </a:cubicBezTo>
                <a:cubicBezTo>
                  <a:pt x="4745924" y="1096704"/>
                  <a:pt x="4740977" y="1074996"/>
                  <a:pt x="4729163" y="1057275"/>
                </a:cubicBezTo>
                <a:cubicBezTo>
                  <a:pt x="4712247" y="1031902"/>
                  <a:pt x="4688385" y="1011564"/>
                  <a:pt x="4672013" y="985837"/>
                </a:cubicBezTo>
                <a:cubicBezTo>
                  <a:pt x="4654861" y="958884"/>
                  <a:pt x="4645587" y="927507"/>
                  <a:pt x="4629150" y="900112"/>
                </a:cubicBezTo>
                <a:cubicBezTo>
                  <a:pt x="4595594" y="844186"/>
                  <a:pt x="4546184" y="802858"/>
                  <a:pt x="4500563" y="757237"/>
                </a:cubicBezTo>
                <a:cubicBezTo>
                  <a:pt x="4486275" y="742950"/>
                  <a:pt x="4474512" y="725583"/>
                  <a:pt x="4457700" y="714375"/>
                </a:cubicBezTo>
                <a:cubicBezTo>
                  <a:pt x="4422169" y="690687"/>
                  <a:pt x="4399123" y="672763"/>
                  <a:pt x="4357688" y="657225"/>
                </a:cubicBezTo>
                <a:cubicBezTo>
                  <a:pt x="4334622" y="648575"/>
                  <a:pt x="4248506" y="632531"/>
                  <a:pt x="4229100" y="628650"/>
                </a:cubicBezTo>
                <a:cubicBezTo>
                  <a:pt x="4191430" y="609815"/>
                  <a:pt x="4140646" y="582446"/>
                  <a:pt x="4100513" y="571500"/>
                </a:cubicBezTo>
                <a:cubicBezTo>
                  <a:pt x="4072565" y="563878"/>
                  <a:pt x="4042892" y="564238"/>
                  <a:pt x="4014788" y="557212"/>
                </a:cubicBezTo>
                <a:cubicBezTo>
                  <a:pt x="3811210" y="506317"/>
                  <a:pt x="4062750" y="545347"/>
                  <a:pt x="3814763" y="514350"/>
                </a:cubicBezTo>
                <a:cubicBezTo>
                  <a:pt x="3637476" y="463697"/>
                  <a:pt x="3765699" y="495095"/>
                  <a:pt x="3500438" y="457200"/>
                </a:cubicBezTo>
                <a:cubicBezTo>
                  <a:pt x="3471760" y="453103"/>
                  <a:pt x="3443528" y="445893"/>
                  <a:pt x="3414713" y="442912"/>
                </a:cubicBezTo>
                <a:cubicBezTo>
                  <a:pt x="3305346" y="431598"/>
                  <a:pt x="3194555" y="432413"/>
                  <a:pt x="3086100" y="414337"/>
                </a:cubicBezTo>
                <a:cubicBezTo>
                  <a:pt x="2853400" y="375554"/>
                  <a:pt x="2972418" y="390206"/>
                  <a:pt x="2728913" y="371475"/>
                </a:cubicBezTo>
                <a:cubicBezTo>
                  <a:pt x="2286487" y="297737"/>
                  <a:pt x="2840004" y="384806"/>
                  <a:pt x="2371725" y="328612"/>
                </a:cubicBezTo>
                <a:cubicBezTo>
                  <a:pt x="2080857" y="293708"/>
                  <a:pt x="2314511" y="311932"/>
                  <a:pt x="2071688" y="271462"/>
                </a:cubicBezTo>
                <a:cubicBezTo>
                  <a:pt x="2029148" y="264372"/>
                  <a:pt x="1985963" y="261937"/>
                  <a:pt x="1943100" y="257175"/>
                </a:cubicBezTo>
                <a:cubicBezTo>
                  <a:pt x="1900238" y="242887"/>
                  <a:pt x="1858345" y="225270"/>
                  <a:pt x="1814513" y="214312"/>
                </a:cubicBezTo>
                <a:cubicBezTo>
                  <a:pt x="1781842" y="206144"/>
                  <a:pt x="1747522" y="206629"/>
                  <a:pt x="1714500" y="200025"/>
                </a:cubicBezTo>
                <a:cubicBezTo>
                  <a:pt x="1628389" y="182803"/>
                  <a:pt x="1542519" y="164174"/>
                  <a:pt x="1457325" y="142875"/>
                </a:cubicBezTo>
                <a:cubicBezTo>
                  <a:pt x="1217810" y="82996"/>
                  <a:pt x="1461259" y="139693"/>
                  <a:pt x="1243013" y="100012"/>
                </a:cubicBezTo>
                <a:cubicBezTo>
                  <a:pt x="1223693" y="96499"/>
                  <a:pt x="1204671" y="91367"/>
                  <a:pt x="1185863" y="85725"/>
                </a:cubicBezTo>
                <a:cubicBezTo>
                  <a:pt x="1157013" y="77070"/>
                  <a:pt x="1129674" y="63057"/>
                  <a:pt x="1100138" y="57150"/>
                </a:cubicBezTo>
                <a:cubicBezTo>
                  <a:pt x="1057849" y="48692"/>
                  <a:pt x="1014413" y="47625"/>
                  <a:pt x="971550" y="42862"/>
                </a:cubicBezTo>
                <a:cubicBezTo>
                  <a:pt x="952500" y="38100"/>
                  <a:pt x="933281" y="33970"/>
                  <a:pt x="914400" y="28575"/>
                </a:cubicBezTo>
                <a:cubicBezTo>
                  <a:pt x="899919" y="24438"/>
                  <a:pt x="886149" y="17940"/>
                  <a:pt x="871538" y="14287"/>
                </a:cubicBezTo>
                <a:cubicBezTo>
                  <a:pt x="847979" y="8397"/>
                  <a:pt x="823913" y="4762"/>
                  <a:pt x="800100" y="0"/>
                </a:cubicBezTo>
                <a:cubicBezTo>
                  <a:pt x="723900" y="9525"/>
                  <a:pt x="643670" y="2332"/>
                  <a:pt x="571500" y="28575"/>
                </a:cubicBezTo>
                <a:cubicBezTo>
                  <a:pt x="501377" y="54074"/>
                  <a:pt x="496402" y="111426"/>
                  <a:pt x="457200" y="157162"/>
                </a:cubicBezTo>
                <a:cubicBezTo>
                  <a:pt x="412807" y="208953"/>
                  <a:pt x="395444" y="217767"/>
                  <a:pt x="342900" y="257175"/>
                </a:cubicBezTo>
                <a:cubicBezTo>
                  <a:pt x="316648" y="335932"/>
                  <a:pt x="345426" y="270897"/>
                  <a:pt x="271463" y="357187"/>
                </a:cubicBezTo>
                <a:cubicBezTo>
                  <a:pt x="260288" y="370225"/>
                  <a:pt x="255030" y="387908"/>
                  <a:pt x="242888" y="400050"/>
                </a:cubicBezTo>
                <a:cubicBezTo>
                  <a:pt x="230746" y="412192"/>
                  <a:pt x="213434" y="417898"/>
                  <a:pt x="200025" y="428625"/>
                </a:cubicBezTo>
                <a:cubicBezTo>
                  <a:pt x="189506" y="437040"/>
                  <a:pt x="180975" y="447675"/>
                  <a:pt x="171450" y="457200"/>
                </a:cubicBezTo>
              </a:path>
            </a:pathLst>
          </a:cu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rot="9185778">
            <a:off x="9019546" y="2775246"/>
            <a:ext cx="1253120" cy="1071144"/>
          </a:xfrm>
          <a:custGeom>
            <a:avLst/>
            <a:gdLst>
              <a:gd name="connsiteX0" fmla="*/ 0 w 5372100"/>
              <a:gd name="connsiteY0" fmla="*/ 514350 h 2514600"/>
              <a:gd name="connsiteX1" fmla="*/ 128588 w 5372100"/>
              <a:gd name="connsiteY1" fmla="*/ 685800 h 2514600"/>
              <a:gd name="connsiteX2" fmla="*/ 214313 w 5372100"/>
              <a:gd name="connsiteY2" fmla="*/ 757237 h 2514600"/>
              <a:gd name="connsiteX3" fmla="*/ 314325 w 5372100"/>
              <a:gd name="connsiteY3" fmla="*/ 871537 h 2514600"/>
              <a:gd name="connsiteX4" fmla="*/ 471488 w 5372100"/>
              <a:gd name="connsiteY4" fmla="*/ 985837 h 2514600"/>
              <a:gd name="connsiteX5" fmla="*/ 514350 w 5372100"/>
              <a:gd name="connsiteY5" fmla="*/ 1042987 h 2514600"/>
              <a:gd name="connsiteX6" fmla="*/ 785813 w 5372100"/>
              <a:gd name="connsiteY6" fmla="*/ 1243012 h 2514600"/>
              <a:gd name="connsiteX7" fmla="*/ 914400 w 5372100"/>
              <a:gd name="connsiteY7" fmla="*/ 1343025 h 2514600"/>
              <a:gd name="connsiteX8" fmla="*/ 1057275 w 5372100"/>
              <a:gd name="connsiteY8" fmla="*/ 1414462 h 2514600"/>
              <a:gd name="connsiteX9" fmla="*/ 1457325 w 5372100"/>
              <a:gd name="connsiteY9" fmla="*/ 1657350 h 2514600"/>
              <a:gd name="connsiteX10" fmla="*/ 1543050 w 5372100"/>
              <a:gd name="connsiteY10" fmla="*/ 1671637 h 2514600"/>
              <a:gd name="connsiteX11" fmla="*/ 2000250 w 5372100"/>
              <a:gd name="connsiteY11" fmla="*/ 1857375 h 2514600"/>
              <a:gd name="connsiteX12" fmla="*/ 2771775 w 5372100"/>
              <a:gd name="connsiteY12" fmla="*/ 2157412 h 2514600"/>
              <a:gd name="connsiteX13" fmla="*/ 3157538 w 5372100"/>
              <a:gd name="connsiteY13" fmla="*/ 2328862 h 2514600"/>
              <a:gd name="connsiteX14" fmla="*/ 3243263 w 5372100"/>
              <a:gd name="connsiteY14" fmla="*/ 2357437 h 2514600"/>
              <a:gd name="connsiteX15" fmla="*/ 3314700 w 5372100"/>
              <a:gd name="connsiteY15" fmla="*/ 2386012 h 2514600"/>
              <a:gd name="connsiteX16" fmla="*/ 3386138 w 5372100"/>
              <a:gd name="connsiteY16" fmla="*/ 2400300 h 2514600"/>
              <a:gd name="connsiteX17" fmla="*/ 3457575 w 5372100"/>
              <a:gd name="connsiteY17" fmla="*/ 2428875 h 2514600"/>
              <a:gd name="connsiteX18" fmla="*/ 3629025 w 5372100"/>
              <a:gd name="connsiteY18" fmla="*/ 2457450 h 2514600"/>
              <a:gd name="connsiteX19" fmla="*/ 3743325 w 5372100"/>
              <a:gd name="connsiteY19" fmla="*/ 2486025 h 2514600"/>
              <a:gd name="connsiteX20" fmla="*/ 3829050 w 5372100"/>
              <a:gd name="connsiteY20" fmla="*/ 2500312 h 2514600"/>
              <a:gd name="connsiteX21" fmla="*/ 3900488 w 5372100"/>
              <a:gd name="connsiteY21" fmla="*/ 2514600 h 2514600"/>
              <a:gd name="connsiteX22" fmla="*/ 4886325 w 5372100"/>
              <a:gd name="connsiteY22" fmla="*/ 2500312 h 2514600"/>
              <a:gd name="connsiteX23" fmla="*/ 5014913 w 5372100"/>
              <a:gd name="connsiteY23" fmla="*/ 2457450 h 2514600"/>
              <a:gd name="connsiteX24" fmla="*/ 5086350 w 5372100"/>
              <a:gd name="connsiteY24" fmla="*/ 2428875 h 2514600"/>
              <a:gd name="connsiteX25" fmla="*/ 5229225 w 5372100"/>
              <a:gd name="connsiteY25" fmla="*/ 2371725 h 2514600"/>
              <a:gd name="connsiteX26" fmla="*/ 5314950 w 5372100"/>
              <a:gd name="connsiteY26" fmla="*/ 2286000 h 2514600"/>
              <a:gd name="connsiteX27" fmla="*/ 5357813 w 5372100"/>
              <a:gd name="connsiteY27" fmla="*/ 2243137 h 2514600"/>
              <a:gd name="connsiteX28" fmla="*/ 5372100 w 5372100"/>
              <a:gd name="connsiteY28" fmla="*/ 2200275 h 2514600"/>
              <a:gd name="connsiteX29" fmla="*/ 5286375 w 5372100"/>
              <a:gd name="connsiteY29" fmla="*/ 1928812 h 2514600"/>
              <a:gd name="connsiteX30" fmla="*/ 5114925 w 5372100"/>
              <a:gd name="connsiteY30" fmla="*/ 1657350 h 2514600"/>
              <a:gd name="connsiteX31" fmla="*/ 5057775 w 5372100"/>
              <a:gd name="connsiteY31" fmla="*/ 1557337 h 2514600"/>
              <a:gd name="connsiteX32" fmla="*/ 4943475 w 5372100"/>
              <a:gd name="connsiteY32" fmla="*/ 1414462 h 2514600"/>
              <a:gd name="connsiteX33" fmla="*/ 4843463 w 5372100"/>
              <a:gd name="connsiteY33" fmla="*/ 1228725 h 2514600"/>
              <a:gd name="connsiteX34" fmla="*/ 4757738 w 5372100"/>
              <a:gd name="connsiteY34" fmla="*/ 1114425 h 2514600"/>
              <a:gd name="connsiteX35" fmla="*/ 4729163 w 5372100"/>
              <a:gd name="connsiteY35" fmla="*/ 1057275 h 2514600"/>
              <a:gd name="connsiteX36" fmla="*/ 4672013 w 5372100"/>
              <a:gd name="connsiteY36" fmla="*/ 985837 h 2514600"/>
              <a:gd name="connsiteX37" fmla="*/ 4629150 w 5372100"/>
              <a:gd name="connsiteY37" fmla="*/ 900112 h 2514600"/>
              <a:gd name="connsiteX38" fmla="*/ 4500563 w 5372100"/>
              <a:gd name="connsiteY38" fmla="*/ 757237 h 2514600"/>
              <a:gd name="connsiteX39" fmla="*/ 4457700 w 5372100"/>
              <a:gd name="connsiteY39" fmla="*/ 714375 h 2514600"/>
              <a:gd name="connsiteX40" fmla="*/ 4357688 w 5372100"/>
              <a:gd name="connsiteY40" fmla="*/ 657225 h 2514600"/>
              <a:gd name="connsiteX41" fmla="*/ 4229100 w 5372100"/>
              <a:gd name="connsiteY41" fmla="*/ 628650 h 2514600"/>
              <a:gd name="connsiteX42" fmla="*/ 4100513 w 5372100"/>
              <a:gd name="connsiteY42" fmla="*/ 571500 h 2514600"/>
              <a:gd name="connsiteX43" fmla="*/ 4014788 w 5372100"/>
              <a:gd name="connsiteY43" fmla="*/ 557212 h 2514600"/>
              <a:gd name="connsiteX44" fmla="*/ 3814763 w 5372100"/>
              <a:gd name="connsiteY44" fmla="*/ 514350 h 2514600"/>
              <a:gd name="connsiteX45" fmla="*/ 3500438 w 5372100"/>
              <a:gd name="connsiteY45" fmla="*/ 457200 h 2514600"/>
              <a:gd name="connsiteX46" fmla="*/ 3414713 w 5372100"/>
              <a:gd name="connsiteY46" fmla="*/ 442912 h 2514600"/>
              <a:gd name="connsiteX47" fmla="*/ 3086100 w 5372100"/>
              <a:gd name="connsiteY47" fmla="*/ 414337 h 2514600"/>
              <a:gd name="connsiteX48" fmla="*/ 2728913 w 5372100"/>
              <a:gd name="connsiteY48" fmla="*/ 371475 h 2514600"/>
              <a:gd name="connsiteX49" fmla="*/ 2371725 w 5372100"/>
              <a:gd name="connsiteY49" fmla="*/ 328612 h 2514600"/>
              <a:gd name="connsiteX50" fmla="*/ 2071688 w 5372100"/>
              <a:gd name="connsiteY50" fmla="*/ 271462 h 2514600"/>
              <a:gd name="connsiteX51" fmla="*/ 1943100 w 5372100"/>
              <a:gd name="connsiteY51" fmla="*/ 257175 h 2514600"/>
              <a:gd name="connsiteX52" fmla="*/ 1814513 w 5372100"/>
              <a:gd name="connsiteY52" fmla="*/ 214312 h 2514600"/>
              <a:gd name="connsiteX53" fmla="*/ 1714500 w 5372100"/>
              <a:gd name="connsiteY53" fmla="*/ 200025 h 2514600"/>
              <a:gd name="connsiteX54" fmla="*/ 1457325 w 5372100"/>
              <a:gd name="connsiteY54" fmla="*/ 142875 h 2514600"/>
              <a:gd name="connsiteX55" fmla="*/ 1243013 w 5372100"/>
              <a:gd name="connsiteY55" fmla="*/ 100012 h 2514600"/>
              <a:gd name="connsiteX56" fmla="*/ 1185863 w 5372100"/>
              <a:gd name="connsiteY56" fmla="*/ 85725 h 2514600"/>
              <a:gd name="connsiteX57" fmla="*/ 1100138 w 5372100"/>
              <a:gd name="connsiteY57" fmla="*/ 57150 h 2514600"/>
              <a:gd name="connsiteX58" fmla="*/ 971550 w 5372100"/>
              <a:gd name="connsiteY58" fmla="*/ 42862 h 2514600"/>
              <a:gd name="connsiteX59" fmla="*/ 914400 w 5372100"/>
              <a:gd name="connsiteY59" fmla="*/ 28575 h 2514600"/>
              <a:gd name="connsiteX60" fmla="*/ 871538 w 5372100"/>
              <a:gd name="connsiteY60" fmla="*/ 14287 h 2514600"/>
              <a:gd name="connsiteX61" fmla="*/ 800100 w 5372100"/>
              <a:gd name="connsiteY61" fmla="*/ 0 h 2514600"/>
              <a:gd name="connsiteX62" fmla="*/ 571500 w 5372100"/>
              <a:gd name="connsiteY62" fmla="*/ 28575 h 2514600"/>
              <a:gd name="connsiteX63" fmla="*/ 457200 w 5372100"/>
              <a:gd name="connsiteY63" fmla="*/ 157162 h 2514600"/>
              <a:gd name="connsiteX64" fmla="*/ 342900 w 5372100"/>
              <a:gd name="connsiteY64" fmla="*/ 257175 h 2514600"/>
              <a:gd name="connsiteX65" fmla="*/ 271463 w 5372100"/>
              <a:gd name="connsiteY65" fmla="*/ 357187 h 2514600"/>
              <a:gd name="connsiteX66" fmla="*/ 242888 w 5372100"/>
              <a:gd name="connsiteY66" fmla="*/ 400050 h 2514600"/>
              <a:gd name="connsiteX67" fmla="*/ 200025 w 5372100"/>
              <a:gd name="connsiteY67" fmla="*/ 428625 h 2514600"/>
              <a:gd name="connsiteX68" fmla="*/ 171450 w 5372100"/>
              <a:gd name="connsiteY68" fmla="*/ 4572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5372100" h="2514600">
                <a:moveTo>
                  <a:pt x="0" y="514350"/>
                </a:moveTo>
                <a:cubicBezTo>
                  <a:pt x="43281" y="579271"/>
                  <a:pt x="72533" y="629745"/>
                  <a:pt x="128588" y="685800"/>
                </a:cubicBezTo>
                <a:cubicBezTo>
                  <a:pt x="154890" y="712102"/>
                  <a:pt x="188011" y="730935"/>
                  <a:pt x="214313" y="757237"/>
                </a:cubicBezTo>
                <a:cubicBezTo>
                  <a:pt x="250111" y="793035"/>
                  <a:pt x="276487" y="837903"/>
                  <a:pt x="314325" y="871537"/>
                </a:cubicBezTo>
                <a:cubicBezTo>
                  <a:pt x="362740" y="914573"/>
                  <a:pt x="422306" y="943681"/>
                  <a:pt x="471488" y="985837"/>
                </a:cubicBezTo>
                <a:cubicBezTo>
                  <a:pt x="489568" y="1001334"/>
                  <a:pt x="496797" y="1026896"/>
                  <a:pt x="514350" y="1042987"/>
                </a:cubicBezTo>
                <a:cubicBezTo>
                  <a:pt x="589927" y="1112266"/>
                  <a:pt x="704332" y="1182973"/>
                  <a:pt x="785813" y="1243012"/>
                </a:cubicBezTo>
                <a:cubicBezTo>
                  <a:pt x="829528" y="1275223"/>
                  <a:pt x="868489" y="1314029"/>
                  <a:pt x="914400" y="1343025"/>
                </a:cubicBezTo>
                <a:cubicBezTo>
                  <a:pt x="959419" y="1371458"/>
                  <a:pt x="1011194" y="1387784"/>
                  <a:pt x="1057275" y="1414462"/>
                </a:cubicBezTo>
                <a:cubicBezTo>
                  <a:pt x="1308271" y="1559775"/>
                  <a:pt x="1069410" y="1471150"/>
                  <a:pt x="1457325" y="1657350"/>
                </a:cubicBezTo>
                <a:cubicBezTo>
                  <a:pt x="1483441" y="1669886"/>
                  <a:pt x="1514475" y="1666875"/>
                  <a:pt x="1543050" y="1671637"/>
                </a:cubicBezTo>
                <a:cubicBezTo>
                  <a:pt x="1813656" y="1794640"/>
                  <a:pt x="1616658" y="1709053"/>
                  <a:pt x="2000250" y="1857375"/>
                </a:cubicBezTo>
                <a:lnTo>
                  <a:pt x="2771775" y="2157412"/>
                </a:lnTo>
                <a:cubicBezTo>
                  <a:pt x="3089315" y="2282504"/>
                  <a:pt x="2793761" y="2172958"/>
                  <a:pt x="3157538" y="2328862"/>
                </a:cubicBezTo>
                <a:cubicBezTo>
                  <a:pt x="3185223" y="2340727"/>
                  <a:pt x="3214956" y="2347143"/>
                  <a:pt x="3243263" y="2357437"/>
                </a:cubicBezTo>
                <a:cubicBezTo>
                  <a:pt x="3267366" y="2366202"/>
                  <a:pt x="3290135" y="2378642"/>
                  <a:pt x="3314700" y="2386012"/>
                </a:cubicBezTo>
                <a:cubicBezTo>
                  <a:pt x="3337960" y="2392990"/>
                  <a:pt x="3362878" y="2393322"/>
                  <a:pt x="3386138" y="2400300"/>
                </a:cubicBezTo>
                <a:cubicBezTo>
                  <a:pt x="3410703" y="2407670"/>
                  <a:pt x="3433010" y="2421506"/>
                  <a:pt x="3457575" y="2428875"/>
                </a:cubicBezTo>
                <a:cubicBezTo>
                  <a:pt x="3508682" y="2444207"/>
                  <a:pt x="3578960" y="2447437"/>
                  <a:pt x="3629025" y="2457450"/>
                </a:cubicBezTo>
                <a:cubicBezTo>
                  <a:pt x="3667535" y="2465152"/>
                  <a:pt x="3704924" y="2477796"/>
                  <a:pt x="3743325" y="2486025"/>
                </a:cubicBezTo>
                <a:cubicBezTo>
                  <a:pt x="3771651" y="2492095"/>
                  <a:pt x="3800548" y="2495130"/>
                  <a:pt x="3829050" y="2500312"/>
                </a:cubicBezTo>
                <a:cubicBezTo>
                  <a:pt x="3852943" y="2504656"/>
                  <a:pt x="3876675" y="2509837"/>
                  <a:pt x="3900488" y="2514600"/>
                </a:cubicBezTo>
                <a:cubicBezTo>
                  <a:pt x="4229100" y="2509837"/>
                  <a:pt x="4558109" y="2517144"/>
                  <a:pt x="4886325" y="2500312"/>
                </a:cubicBezTo>
                <a:cubicBezTo>
                  <a:pt x="4931447" y="2497998"/>
                  <a:pt x="4972364" y="2472646"/>
                  <a:pt x="5014913" y="2457450"/>
                </a:cubicBezTo>
                <a:cubicBezTo>
                  <a:pt x="5039066" y="2448824"/>
                  <a:pt x="5062247" y="2437640"/>
                  <a:pt x="5086350" y="2428875"/>
                </a:cubicBezTo>
                <a:cubicBezTo>
                  <a:pt x="5117878" y="2417410"/>
                  <a:pt x="5197745" y="2396909"/>
                  <a:pt x="5229225" y="2371725"/>
                </a:cubicBezTo>
                <a:cubicBezTo>
                  <a:pt x="5260781" y="2346480"/>
                  <a:pt x="5286375" y="2314575"/>
                  <a:pt x="5314950" y="2286000"/>
                </a:cubicBezTo>
                <a:lnTo>
                  <a:pt x="5357813" y="2243137"/>
                </a:lnTo>
                <a:cubicBezTo>
                  <a:pt x="5362575" y="2228850"/>
                  <a:pt x="5372100" y="2215335"/>
                  <a:pt x="5372100" y="2200275"/>
                </a:cubicBezTo>
                <a:cubicBezTo>
                  <a:pt x="5372100" y="2074780"/>
                  <a:pt x="5352201" y="2041102"/>
                  <a:pt x="5286375" y="1928812"/>
                </a:cubicBezTo>
                <a:cubicBezTo>
                  <a:pt x="5232251" y="1836483"/>
                  <a:pt x="5168023" y="1750273"/>
                  <a:pt x="5114925" y="1657350"/>
                </a:cubicBezTo>
                <a:cubicBezTo>
                  <a:pt x="5095875" y="1624012"/>
                  <a:pt x="5079918" y="1588706"/>
                  <a:pt x="5057775" y="1557337"/>
                </a:cubicBezTo>
                <a:cubicBezTo>
                  <a:pt x="5022603" y="1507510"/>
                  <a:pt x="4976792" y="1465548"/>
                  <a:pt x="4943475" y="1414462"/>
                </a:cubicBezTo>
                <a:cubicBezTo>
                  <a:pt x="4905063" y="1355564"/>
                  <a:pt x="4880475" y="1288513"/>
                  <a:pt x="4843463" y="1228725"/>
                </a:cubicBezTo>
                <a:cubicBezTo>
                  <a:pt x="4818395" y="1188231"/>
                  <a:pt x="4784156" y="1154051"/>
                  <a:pt x="4757738" y="1114425"/>
                </a:cubicBezTo>
                <a:cubicBezTo>
                  <a:pt x="4745924" y="1096704"/>
                  <a:pt x="4740977" y="1074996"/>
                  <a:pt x="4729163" y="1057275"/>
                </a:cubicBezTo>
                <a:cubicBezTo>
                  <a:pt x="4712247" y="1031902"/>
                  <a:pt x="4688385" y="1011564"/>
                  <a:pt x="4672013" y="985837"/>
                </a:cubicBezTo>
                <a:cubicBezTo>
                  <a:pt x="4654861" y="958884"/>
                  <a:pt x="4645587" y="927507"/>
                  <a:pt x="4629150" y="900112"/>
                </a:cubicBezTo>
                <a:cubicBezTo>
                  <a:pt x="4595594" y="844186"/>
                  <a:pt x="4546184" y="802858"/>
                  <a:pt x="4500563" y="757237"/>
                </a:cubicBezTo>
                <a:cubicBezTo>
                  <a:pt x="4486275" y="742950"/>
                  <a:pt x="4474512" y="725583"/>
                  <a:pt x="4457700" y="714375"/>
                </a:cubicBezTo>
                <a:cubicBezTo>
                  <a:pt x="4422169" y="690687"/>
                  <a:pt x="4399123" y="672763"/>
                  <a:pt x="4357688" y="657225"/>
                </a:cubicBezTo>
                <a:cubicBezTo>
                  <a:pt x="4334622" y="648575"/>
                  <a:pt x="4248506" y="632531"/>
                  <a:pt x="4229100" y="628650"/>
                </a:cubicBezTo>
                <a:cubicBezTo>
                  <a:pt x="4191430" y="609815"/>
                  <a:pt x="4140646" y="582446"/>
                  <a:pt x="4100513" y="571500"/>
                </a:cubicBezTo>
                <a:cubicBezTo>
                  <a:pt x="4072565" y="563878"/>
                  <a:pt x="4042892" y="564238"/>
                  <a:pt x="4014788" y="557212"/>
                </a:cubicBezTo>
                <a:cubicBezTo>
                  <a:pt x="3811210" y="506317"/>
                  <a:pt x="4062750" y="545347"/>
                  <a:pt x="3814763" y="514350"/>
                </a:cubicBezTo>
                <a:cubicBezTo>
                  <a:pt x="3637476" y="463697"/>
                  <a:pt x="3765699" y="495095"/>
                  <a:pt x="3500438" y="457200"/>
                </a:cubicBezTo>
                <a:cubicBezTo>
                  <a:pt x="3471760" y="453103"/>
                  <a:pt x="3443528" y="445893"/>
                  <a:pt x="3414713" y="442912"/>
                </a:cubicBezTo>
                <a:cubicBezTo>
                  <a:pt x="3305346" y="431598"/>
                  <a:pt x="3194555" y="432413"/>
                  <a:pt x="3086100" y="414337"/>
                </a:cubicBezTo>
                <a:cubicBezTo>
                  <a:pt x="2853400" y="375554"/>
                  <a:pt x="2972418" y="390206"/>
                  <a:pt x="2728913" y="371475"/>
                </a:cubicBezTo>
                <a:cubicBezTo>
                  <a:pt x="2286487" y="297737"/>
                  <a:pt x="2840004" y="384806"/>
                  <a:pt x="2371725" y="328612"/>
                </a:cubicBezTo>
                <a:cubicBezTo>
                  <a:pt x="2080857" y="293708"/>
                  <a:pt x="2314511" y="311932"/>
                  <a:pt x="2071688" y="271462"/>
                </a:cubicBezTo>
                <a:cubicBezTo>
                  <a:pt x="2029148" y="264372"/>
                  <a:pt x="1985963" y="261937"/>
                  <a:pt x="1943100" y="257175"/>
                </a:cubicBezTo>
                <a:cubicBezTo>
                  <a:pt x="1900238" y="242887"/>
                  <a:pt x="1858345" y="225270"/>
                  <a:pt x="1814513" y="214312"/>
                </a:cubicBezTo>
                <a:cubicBezTo>
                  <a:pt x="1781842" y="206144"/>
                  <a:pt x="1747522" y="206629"/>
                  <a:pt x="1714500" y="200025"/>
                </a:cubicBezTo>
                <a:cubicBezTo>
                  <a:pt x="1628389" y="182803"/>
                  <a:pt x="1542519" y="164174"/>
                  <a:pt x="1457325" y="142875"/>
                </a:cubicBezTo>
                <a:cubicBezTo>
                  <a:pt x="1217810" y="82996"/>
                  <a:pt x="1461259" y="139693"/>
                  <a:pt x="1243013" y="100012"/>
                </a:cubicBezTo>
                <a:cubicBezTo>
                  <a:pt x="1223693" y="96499"/>
                  <a:pt x="1204671" y="91367"/>
                  <a:pt x="1185863" y="85725"/>
                </a:cubicBezTo>
                <a:cubicBezTo>
                  <a:pt x="1157013" y="77070"/>
                  <a:pt x="1129674" y="63057"/>
                  <a:pt x="1100138" y="57150"/>
                </a:cubicBezTo>
                <a:cubicBezTo>
                  <a:pt x="1057849" y="48692"/>
                  <a:pt x="1014413" y="47625"/>
                  <a:pt x="971550" y="42862"/>
                </a:cubicBezTo>
                <a:cubicBezTo>
                  <a:pt x="952500" y="38100"/>
                  <a:pt x="933281" y="33970"/>
                  <a:pt x="914400" y="28575"/>
                </a:cubicBezTo>
                <a:cubicBezTo>
                  <a:pt x="899919" y="24438"/>
                  <a:pt x="886149" y="17940"/>
                  <a:pt x="871538" y="14287"/>
                </a:cubicBezTo>
                <a:cubicBezTo>
                  <a:pt x="847979" y="8397"/>
                  <a:pt x="823913" y="4762"/>
                  <a:pt x="800100" y="0"/>
                </a:cubicBezTo>
                <a:cubicBezTo>
                  <a:pt x="723900" y="9525"/>
                  <a:pt x="643670" y="2332"/>
                  <a:pt x="571500" y="28575"/>
                </a:cubicBezTo>
                <a:cubicBezTo>
                  <a:pt x="501377" y="54074"/>
                  <a:pt x="496402" y="111426"/>
                  <a:pt x="457200" y="157162"/>
                </a:cubicBezTo>
                <a:cubicBezTo>
                  <a:pt x="412807" y="208953"/>
                  <a:pt x="395444" y="217767"/>
                  <a:pt x="342900" y="257175"/>
                </a:cubicBezTo>
                <a:cubicBezTo>
                  <a:pt x="316648" y="335932"/>
                  <a:pt x="345426" y="270897"/>
                  <a:pt x="271463" y="357187"/>
                </a:cubicBezTo>
                <a:cubicBezTo>
                  <a:pt x="260288" y="370225"/>
                  <a:pt x="255030" y="387908"/>
                  <a:pt x="242888" y="400050"/>
                </a:cubicBezTo>
                <a:cubicBezTo>
                  <a:pt x="230746" y="412192"/>
                  <a:pt x="213434" y="417898"/>
                  <a:pt x="200025" y="428625"/>
                </a:cubicBezTo>
                <a:cubicBezTo>
                  <a:pt x="189506" y="437040"/>
                  <a:pt x="180975" y="447675"/>
                  <a:pt x="171450" y="457200"/>
                </a:cubicBezTo>
              </a:path>
            </a:pathLst>
          </a:cu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43632" y="5329238"/>
            <a:ext cx="29023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(Numbers)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96820" y="3741956"/>
            <a:ext cx="1616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(Text)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452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79</Words>
  <Application>Microsoft Macintosh PowerPoint</Application>
  <PresentationFormat>Widescreen</PresentationFormat>
  <Paragraphs>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edwardhartemink@gmail.com</dc:creator>
  <cp:lastModifiedBy>edwardhartemink@gmail.com</cp:lastModifiedBy>
  <cp:revision>5</cp:revision>
  <dcterms:created xsi:type="dcterms:W3CDTF">2018-10-19T18:28:34Z</dcterms:created>
  <dcterms:modified xsi:type="dcterms:W3CDTF">2018-10-24T16:25:13Z</dcterms:modified>
</cp:coreProperties>
</file>