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DC03-900D-0641-A335-01901F259AAD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C806-54D7-1A48-BC29-80CB3FEF6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DC03-900D-0641-A335-01901F259AAD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C806-54D7-1A48-BC29-80CB3FEF6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6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DC03-900D-0641-A335-01901F259AAD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C806-54D7-1A48-BC29-80CB3FEF6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DC03-900D-0641-A335-01901F259AAD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C806-54D7-1A48-BC29-80CB3FEF6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DC03-900D-0641-A335-01901F259AAD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C806-54D7-1A48-BC29-80CB3FEF6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6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DC03-900D-0641-A335-01901F259AAD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C806-54D7-1A48-BC29-80CB3FEF6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1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DC03-900D-0641-A335-01901F259AAD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C806-54D7-1A48-BC29-80CB3FEF6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DC03-900D-0641-A335-01901F259AAD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C806-54D7-1A48-BC29-80CB3FEF6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0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DC03-900D-0641-A335-01901F259AAD}" type="datetimeFigureOut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C806-54D7-1A48-BC29-80CB3FEF6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4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DC03-900D-0641-A335-01901F259AAD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C806-54D7-1A48-BC29-80CB3FEF6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1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DC03-900D-0641-A335-01901F259AAD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AC806-54D7-1A48-BC29-80CB3FEF6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0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2DC03-900D-0641-A335-01901F259AAD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AC806-54D7-1A48-BC29-80CB3FEF6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edwardhartemink@gmail.com</dc:creator>
  <cp:lastModifiedBy>edwardhartemink@gmail.com</cp:lastModifiedBy>
  <cp:revision>1</cp:revision>
  <dcterms:created xsi:type="dcterms:W3CDTF">2018-11-07T13:17:16Z</dcterms:created>
  <dcterms:modified xsi:type="dcterms:W3CDTF">2018-11-07T13:17:39Z</dcterms:modified>
</cp:coreProperties>
</file>