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73" r:id="rId16"/>
    <p:sldId id="274" r:id="rId17"/>
    <p:sldId id="279" r:id="rId18"/>
    <p:sldId id="280" r:id="rId19"/>
    <p:sldId id="281" r:id="rId20"/>
    <p:sldId id="282" r:id="rId21"/>
    <p:sldId id="283" r:id="rId22"/>
    <p:sldId id="285" r:id="rId23"/>
    <p:sldId id="286" r:id="rId24"/>
    <p:sldId id="296" r:id="rId25"/>
    <p:sldId id="260" r:id="rId26"/>
    <p:sldId id="275" r:id="rId27"/>
    <p:sldId id="276" r:id="rId28"/>
    <p:sldId id="277" r:id="rId29"/>
    <p:sldId id="287" r:id="rId30"/>
    <p:sldId id="288" r:id="rId31"/>
    <p:sldId id="289" r:id="rId32"/>
    <p:sldId id="297" r:id="rId33"/>
    <p:sldId id="298" r:id="rId34"/>
    <p:sldId id="299" r:id="rId35"/>
    <p:sldId id="300" r:id="rId36"/>
    <p:sldId id="301" r:id="rId37"/>
    <p:sldId id="290" r:id="rId38"/>
    <p:sldId id="278" r:id="rId39"/>
    <p:sldId id="295" r:id="rId40"/>
    <p:sldId id="292" r:id="rId41"/>
    <p:sldId id="302" r:id="rId42"/>
    <p:sldId id="293" r:id="rId43"/>
    <p:sldId id="294" r:id="rId44"/>
    <p:sldId id="30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89107"/>
  </p:normalViewPr>
  <p:slideViewPr>
    <p:cSldViewPr snapToGrid="0" snapToObjects="1">
      <p:cViewPr>
        <p:scale>
          <a:sx n="110" d="100"/>
          <a:sy n="110" d="100"/>
        </p:scale>
        <p:origin x="39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DBA6D-F08A-6C4B-AB7E-E7AA6EC63E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96CE4-4593-BD4E-ACFD-4AA34658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[Go</a:t>
            </a:r>
            <a:r>
              <a:rPr lang="en-US" baseline="0" dirty="0" smtClean="0"/>
              <a:t> through functions “Exercises”]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we see that he has two attributes:</a:t>
            </a:r>
            <a:r>
              <a:rPr lang="en-US" baseline="0" dirty="0" smtClean="0"/>
              <a:t> his name and his hunger level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88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</a:t>
            </a:r>
            <a:r>
              <a:rPr lang="en-US" baseline="0" dirty="0" smtClean="0"/>
              <a:t> he also has a method called “eat”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</a:t>
            </a:r>
            <a:r>
              <a:rPr lang="en-US" baseline="0" dirty="0" smtClean="0"/>
              <a:t> by giving Garfield and his hunger a second look we realize that eating has indeed reduced his hunger level.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1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all inter-connected.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8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does not have</a:t>
            </a:r>
            <a:r>
              <a:rPr lang="en-US" baseline="0" dirty="0" smtClean="0"/>
              <a:t> a built-in </a:t>
            </a:r>
            <a:r>
              <a:rPr lang="en-US" baseline="0" smtClean="0"/>
              <a:t>cat type, so I made my own!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does not have</a:t>
            </a:r>
            <a:r>
              <a:rPr lang="en-US" baseline="0" dirty="0" smtClean="0"/>
              <a:t> a built-in cat type, so I made my 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83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does not have</a:t>
            </a:r>
            <a:r>
              <a:rPr lang="en-US" baseline="0" dirty="0" smtClean="0"/>
              <a:t> a built-in cat type, so I made my 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67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does not have</a:t>
            </a:r>
            <a:r>
              <a:rPr lang="en-US" baseline="0" dirty="0" smtClean="0"/>
              <a:t> a built-in cat type, so I made my 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0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does not have</a:t>
            </a:r>
            <a:r>
              <a:rPr lang="en-US" baseline="0" dirty="0" smtClean="0"/>
              <a:t> a built-in cat type, so I made my 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9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recall our previous </a:t>
            </a:r>
            <a:r>
              <a:rPr lang="en-US" dirty="0" err="1" smtClean="0"/>
              <a:t>definiton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class?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can actually expand on this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natural follow-up question is, what is an object</a:t>
            </a:r>
            <a:r>
              <a:rPr lang="en-US" baseline="0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7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why do we care?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32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94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5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8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import</a:t>
            </a:r>
            <a:r>
              <a:rPr lang="en-US" baseline="0" dirty="0" smtClean="0"/>
              <a:t>ant stuff: All of the methods and attributes attached to the cat class are inside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97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</a:t>
            </a:r>
            <a:r>
              <a:rPr lang="en-US" baseline="0" dirty="0" smtClean="0"/>
              <a:t> we didn’t have classes, what would we do? Well, we could use a dictionary to keep the variables associated with the cat together</a:t>
            </a:r>
            <a:r>
              <a:rPr lang="mr-IN" baseline="0" dirty="0" smtClean="0"/>
              <a:t>…</a:t>
            </a:r>
            <a:r>
              <a:rPr lang="en-US" baseline="0" dirty="0" smtClean="0"/>
              <a:t> And then we would have a bunch of functions</a:t>
            </a:r>
            <a:r>
              <a:rPr lang="mr-IN" baseline="0" dirty="0" smtClean="0"/>
              <a:t>…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9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probably cat in the name, to distinguish</a:t>
            </a:r>
            <a:r>
              <a:rPr lang="en-US" baseline="0" dirty="0" smtClean="0"/>
              <a:t> it from “dog eat”, “human eat”,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If I’m always passing all these inputs into the function, shouldn’t I just make the input implicit?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It’s</a:t>
            </a:r>
            <a:r>
              <a:rPr lang="en-US" baseline="0" dirty="0" smtClean="0"/>
              <a:t> an abstract idea in computer science.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87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I can’t really change the dictionary</a:t>
            </a:r>
            <a:r>
              <a:rPr lang="en-US" baseline="0" dirty="0" smtClean="0"/>
              <a:t> values in the function. I have to make a new dictionary, return that one and overwrite the old 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a little bit awkward to have to rebuild the whole cat every single time I want to change something in a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6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let’s return to the class and try</a:t>
            </a:r>
            <a:r>
              <a:rPr lang="en-US" baseline="0" dirty="0" smtClean="0"/>
              <a:t> to understand what this is saying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649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the double underscore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8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91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docs.python.org</a:t>
            </a:r>
            <a:r>
              <a:rPr lang="en-US" dirty="0" smtClean="0"/>
              <a:t>/3/reference/</a:t>
            </a:r>
            <a:r>
              <a:rPr lang="en-US" dirty="0" err="1" smtClean="0"/>
              <a:t>datamodel.html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8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what is happening line-by-line.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572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r>
              <a:rPr lang="en-US" baseline="0" dirty="0" smtClean="0"/>
              <a:t> down the “Classes” notebook until you hit this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89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feeling adventurous,</a:t>
            </a:r>
            <a:r>
              <a:rPr lang="en-US" baseline="0" dirty="0" smtClean="0"/>
              <a:t> try making a Vector class for vectors of different sizes.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Compare Results in </a:t>
            </a:r>
            <a:r>
              <a:rPr lang="en-US" baseline="0" dirty="0" err="1" smtClean="0"/>
              <a:t>numpy</a:t>
            </a:r>
            <a:r>
              <a:rPr lang="en-US" baseline="0" dirty="0" smtClean="0"/>
              <a:t>. Talk about how we get to use lower level languages (</a:t>
            </a:r>
            <a:r>
              <a:rPr lang="en-US" baseline="0" dirty="0" err="1" smtClean="0"/>
              <a:t>sorta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4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3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simplest definition of a class, is that it’s an object creator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2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natural follow-up question is, what is an object</a:t>
            </a:r>
            <a:r>
              <a:rPr lang="en-US" baseline="0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7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5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66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 can imagine making a </a:t>
            </a:r>
            <a:r>
              <a:rPr lang="en-US" dirty="0" err="1" smtClean="0"/>
              <a:t>garfield</a:t>
            </a:r>
            <a:r>
              <a:rPr lang="en-US" dirty="0" smtClean="0"/>
              <a:t> object in Python</a:t>
            </a:r>
            <a:r>
              <a:rPr lang="en-US" baseline="0" dirty="0" smtClean="0"/>
              <a:t> to model Garfield the cat.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8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4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9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2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2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3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572D-821C-8243-A8F6-2FD20C65868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7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0"/>
            <a:ext cx="9999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2475" cy="1200329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Objects: An example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328863"/>
            <a:ext cx="2715109" cy="422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630362"/>
            <a:ext cx="6718300" cy="504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29113" y="2443164"/>
            <a:ext cx="7372350" cy="4229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2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2475" cy="1200329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Objects: An example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328863"/>
            <a:ext cx="2715109" cy="422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630362"/>
            <a:ext cx="6718300" cy="504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29113" y="3957638"/>
            <a:ext cx="7372350" cy="2714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2475" cy="1200329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Objects: An example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328863"/>
            <a:ext cx="2715109" cy="422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630362"/>
            <a:ext cx="6718300" cy="504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29113" y="5086350"/>
            <a:ext cx="7372350" cy="1585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2475" cy="1200329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Objects: An example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328863"/>
            <a:ext cx="2715109" cy="422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630362"/>
            <a:ext cx="67183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9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3602" y="-5093"/>
            <a:ext cx="35525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smtClean="0"/>
              <a:t>Object</a:t>
            </a:r>
            <a:endParaRPr lang="en-US" sz="900" b="1" dirty="0"/>
          </a:p>
        </p:txBody>
      </p:sp>
      <p:sp>
        <p:nvSpPr>
          <p:cNvPr id="3" name="Rectangle 2"/>
          <p:cNvSpPr/>
          <p:nvPr/>
        </p:nvSpPr>
        <p:spPr>
          <a:xfrm>
            <a:off x="1115803" y="3525232"/>
            <a:ext cx="40358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Attributes</a:t>
            </a:r>
            <a:endParaRPr lang="en-US" sz="7200" b="1" dirty="0"/>
          </a:p>
        </p:txBody>
      </p:sp>
      <p:sp>
        <p:nvSpPr>
          <p:cNvPr id="4" name="Rectangle 3"/>
          <p:cNvSpPr/>
          <p:nvPr/>
        </p:nvSpPr>
        <p:spPr>
          <a:xfrm>
            <a:off x="7473273" y="3525232"/>
            <a:ext cx="36272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Methods</a:t>
            </a:r>
            <a:endParaRPr lang="en-US" sz="7200" b="1" dirty="0"/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flipH="1">
            <a:off x="3133727" y="1564567"/>
            <a:ext cx="2926163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>
            <a:off x="6059890" y="1564567"/>
            <a:ext cx="3226988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9616923">
            <a:off x="3475272" y="2155912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081111">
            <a:off x="7163041" y="2123171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3602" y="-5093"/>
            <a:ext cx="35525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smtClean="0"/>
              <a:t>Object</a:t>
            </a:r>
            <a:endParaRPr lang="en-US" sz="900" b="1" dirty="0"/>
          </a:p>
        </p:txBody>
      </p:sp>
      <p:sp>
        <p:nvSpPr>
          <p:cNvPr id="3" name="Rectangle 2"/>
          <p:cNvSpPr/>
          <p:nvPr/>
        </p:nvSpPr>
        <p:spPr>
          <a:xfrm>
            <a:off x="1115803" y="3525232"/>
            <a:ext cx="40358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Attributes</a:t>
            </a:r>
            <a:endParaRPr lang="en-US" sz="7200" b="1" dirty="0"/>
          </a:p>
        </p:txBody>
      </p:sp>
      <p:sp>
        <p:nvSpPr>
          <p:cNvPr id="4" name="Rectangle 3"/>
          <p:cNvSpPr/>
          <p:nvPr/>
        </p:nvSpPr>
        <p:spPr>
          <a:xfrm>
            <a:off x="7473273" y="3525232"/>
            <a:ext cx="36272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Methods</a:t>
            </a:r>
            <a:endParaRPr lang="en-US" sz="7200" b="1" dirty="0"/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flipH="1">
            <a:off x="3133727" y="1564567"/>
            <a:ext cx="2926163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>
            <a:off x="6059890" y="1564567"/>
            <a:ext cx="3226988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9616923">
            <a:off x="3475272" y="2155912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081111">
            <a:off x="7163041" y="2123171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4012" y="5207055"/>
            <a:ext cx="1918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</a:rPr>
              <a:t>can act 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014788" y="4553439"/>
            <a:ext cx="5057775" cy="1375874"/>
          </a:xfrm>
          <a:custGeom>
            <a:avLst/>
            <a:gdLst>
              <a:gd name="connsiteX0" fmla="*/ 5057775 w 5057775"/>
              <a:gd name="connsiteY0" fmla="*/ 61424 h 1375874"/>
              <a:gd name="connsiteX1" fmla="*/ 5014912 w 5057775"/>
              <a:gd name="connsiteY1" fmla="*/ 118574 h 1375874"/>
              <a:gd name="connsiteX2" fmla="*/ 4972050 w 5057775"/>
              <a:gd name="connsiteY2" fmla="*/ 190011 h 1375874"/>
              <a:gd name="connsiteX3" fmla="*/ 4900612 w 5057775"/>
              <a:gd name="connsiteY3" fmla="*/ 247161 h 1375874"/>
              <a:gd name="connsiteX4" fmla="*/ 4757737 w 5057775"/>
              <a:gd name="connsiteY4" fmla="*/ 418611 h 1375874"/>
              <a:gd name="connsiteX5" fmla="*/ 4271962 w 5057775"/>
              <a:gd name="connsiteY5" fmla="*/ 875811 h 1375874"/>
              <a:gd name="connsiteX6" fmla="*/ 4129087 w 5057775"/>
              <a:gd name="connsiteY6" fmla="*/ 947249 h 1375874"/>
              <a:gd name="connsiteX7" fmla="*/ 4086225 w 5057775"/>
              <a:gd name="connsiteY7" fmla="*/ 975824 h 1375874"/>
              <a:gd name="connsiteX8" fmla="*/ 4000500 w 5057775"/>
              <a:gd name="connsiteY8" fmla="*/ 1018686 h 1375874"/>
              <a:gd name="connsiteX9" fmla="*/ 3886200 w 5057775"/>
              <a:gd name="connsiteY9" fmla="*/ 1075836 h 1375874"/>
              <a:gd name="connsiteX10" fmla="*/ 3829050 w 5057775"/>
              <a:gd name="connsiteY10" fmla="*/ 1118699 h 1375874"/>
              <a:gd name="connsiteX11" fmla="*/ 3700462 w 5057775"/>
              <a:gd name="connsiteY11" fmla="*/ 1175849 h 1375874"/>
              <a:gd name="connsiteX12" fmla="*/ 3657600 w 5057775"/>
              <a:gd name="connsiteY12" fmla="*/ 1190136 h 1375874"/>
              <a:gd name="connsiteX13" fmla="*/ 3514725 w 5057775"/>
              <a:gd name="connsiteY13" fmla="*/ 1247286 h 1375874"/>
              <a:gd name="connsiteX14" fmla="*/ 3371850 w 5057775"/>
              <a:gd name="connsiteY14" fmla="*/ 1275861 h 1375874"/>
              <a:gd name="connsiteX15" fmla="*/ 3286125 w 5057775"/>
              <a:gd name="connsiteY15" fmla="*/ 1304436 h 1375874"/>
              <a:gd name="connsiteX16" fmla="*/ 3128962 w 5057775"/>
              <a:gd name="connsiteY16" fmla="*/ 1318724 h 1375874"/>
              <a:gd name="connsiteX17" fmla="*/ 3043237 w 5057775"/>
              <a:gd name="connsiteY17" fmla="*/ 1333011 h 1375874"/>
              <a:gd name="connsiteX18" fmla="*/ 2871787 w 5057775"/>
              <a:gd name="connsiteY18" fmla="*/ 1347299 h 1375874"/>
              <a:gd name="connsiteX19" fmla="*/ 2700337 w 5057775"/>
              <a:gd name="connsiteY19" fmla="*/ 1375874 h 1375874"/>
              <a:gd name="connsiteX20" fmla="*/ 1928812 w 5057775"/>
              <a:gd name="connsiteY20" fmla="*/ 1347299 h 1375874"/>
              <a:gd name="connsiteX21" fmla="*/ 1771650 w 5057775"/>
              <a:gd name="connsiteY21" fmla="*/ 1304436 h 1375874"/>
              <a:gd name="connsiteX22" fmla="*/ 1685925 w 5057775"/>
              <a:gd name="connsiteY22" fmla="*/ 1290149 h 1375874"/>
              <a:gd name="connsiteX23" fmla="*/ 1514475 w 5057775"/>
              <a:gd name="connsiteY23" fmla="*/ 1232999 h 1375874"/>
              <a:gd name="connsiteX24" fmla="*/ 1428750 w 5057775"/>
              <a:gd name="connsiteY24" fmla="*/ 1190136 h 1375874"/>
              <a:gd name="connsiteX25" fmla="*/ 1343025 w 5057775"/>
              <a:gd name="connsiteY25" fmla="*/ 1161561 h 1375874"/>
              <a:gd name="connsiteX26" fmla="*/ 1285875 w 5057775"/>
              <a:gd name="connsiteY26" fmla="*/ 1118699 h 1375874"/>
              <a:gd name="connsiteX27" fmla="*/ 1057275 w 5057775"/>
              <a:gd name="connsiteY27" fmla="*/ 990111 h 1375874"/>
              <a:gd name="connsiteX28" fmla="*/ 885825 w 5057775"/>
              <a:gd name="connsiteY28" fmla="*/ 875811 h 1375874"/>
              <a:gd name="connsiteX29" fmla="*/ 800100 w 5057775"/>
              <a:gd name="connsiteY29" fmla="*/ 832949 h 1375874"/>
              <a:gd name="connsiteX30" fmla="*/ 585787 w 5057775"/>
              <a:gd name="connsiteY30" fmla="*/ 647211 h 1375874"/>
              <a:gd name="connsiteX31" fmla="*/ 528637 w 5057775"/>
              <a:gd name="connsiteY31" fmla="*/ 604349 h 1375874"/>
              <a:gd name="connsiteX32" fmla="*/ 471487 w 5057775"/>
              <a:gd name="connsiteY32" fmla="*/ 547199 h 1375874"/>
              <a:gd name="connsiteX33" fmla="*/ 400050 w 5057775"/>
              <a:gd name="connsiteY33" fmla="*/ 490049 h 1375874"/>
              <a:gd name="connsiteX34" fmla="*/ 357187 w 5057775"/>
              <a:gd name="connsiteY34" fmla="*/ 432899 h 1375874"/>
              <a:gd name="connsiteX35" fmla="*/ 285750 w 5057775"/>
              <a:gd name="connsiteY35" fmla="*/ 361461 h 1375874"/>
              <a:gd name="connsiteX36" fmla="*/ 271462 w 5057775"/>
              <a:gd name="connsiteY36" fmla="*/ 318599 h 1375874"/>
              <a:gd name="connsiteX37" fmla="*/ 228600 w 5057775"/>
              <a:gd name="connsiteY37" fmla="*/ 275736 h 1375874"/>
              <a:gd name="connsiteX38" fmla="*/ 200025 w 5057775"/>
              <a:gd name="connsiteY38" fmla="*/ 232874 h 1375874"/>
              <a:gd name="connsiteX39" fmla="*/ 157162 w 5057775"/>
              <a:gd name="connsiteY39" fmla="*/ 190011 h 1375874"/>
              <a:gd name="connsiteX40" fmla="*/ 128587 w 5057775"/>
              <a:gd name="connsiteY40" fmla="*/ 147149 h 1375874"/>
              <a:gd name="connsiteX41" fmla="*/ 71437 w 5057775"/>
              <a:gd name="connsiteY41" fmla="*/ 75711 h 1375874"/>
              <a:gd name="connsiteX42" fmla="*/ 42862 w 5057775"/>
              <a:gd name="connsiteY42" fmla="*/ 32849 h 1375874"/>
              <a:gd name="connsiteX43" fmla="*/ 0 w 5057775"/>
              <a:gd name="connsiteY43" fmla="*/ 4274 h 1375874"/>
              <a:gd name="connsiteX44" fmla="*/ 14287 w 5057775"/>
              <a:gd name="connsiteY44" fmla="*/ 89999 h 1375874"/>
              <a:gd name="connsiteX45" fmla="*/ 28575 w 5057775"/>
              <a:gd name="connsiteY45" fmla="*/ 132861 h 1375874"/>
              <a:gd name="connsiteX46" fmla="*/ 42862 w 5057775"/>
              <a:gd name="connsiteY46" fmla="*/ 218586 h 1375874"/>
              <a:gd name="connsiteX47" fmla="*/ 28575 w 5057775"/>
              <a:gd name="connsiteY47" fmla="*/ 4274 h 1375874"/>
              <a:gd name="connsiteX48" fmla="*/ 71437 w 5057775"/>
              <a:gd name="connsiteY48" fmla="*/ 32849 h 1375874"/>
              <a:gd name="connsiteX49" fmla="*/ 157162 w 5057775"/>
              <a:gd name="connsiteY49" fmla="*/ 61424 h 1375874"/>
              <a:gd name="connsiteX50" fmla="*/ 228600 w 5057775"/>
              <a:gd name="connsiteY50" fmla="*/ 75711 h 1375874"/>
              <a:gd name="connsiteX51" fmla="*/ 285750 w 5057775"/>
              <a:gd name="connsiteY51" fmla="*/ 89999 h 1375874"/>
              <a:gd name="connsiteX52" fmla="*/ 542925 w 5057775"/>
              <a:gd name="connsiteY52" fmla="*/ 89999 h 137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057775" h="1375874">
                <a:moveTo>
                  <a:pt x="5057775" y="61424"/>
                </a:moveTo>
                <a:cubicBezTo>
                  <a:pt x="5043487" y="80474"/>
                  <a:pt x="5028121" y="98761"/>
                  <a:pt x="5014912" y="118574"/>
                </a:cubicBezTo>
                <a:cubicBezTo>
                  <a:pt x="4999508" y="141680"/>
                  <a:pt x="4990499" y="169256"/>
                  <a:pt x="4972050" y="190011"/>
                </a:cubicBezTo>
                <a:cubicBezTo>
                  <a:pt x="4951790" y="212803"/>
                  <a:pt x="4921469" y="224914"/>
                  <a:pt x="4900612" y="247161"/>
                </a:cubicBezTo>
                <a:cubicBezTo>
                  <a:pt x="4849732" y="301433"/>
                  <a:pt x="4799003" y="356713"/>
                  <a:pt x="4757737" y="418611"/>
                </a:cubicBezTo>
                <a:cubicBezTo>
                  <a:pt x="4625988" y="616234"/>
                  <a:pt x="4559862" y="731860"/>
                  <a:pt x="4271962" y="875811"/>
                </a:cubicBezTo>
                <a:cubicBezTo>
                  <a:pt x="4224337" y="899624"/>
                  <a:pt x="4175969" y="922005"/>
                  <a:pt x="4129087" y="947249"/>
                </a:cubicBezTo>
                <a:cubicBezTo>
                  <a:pt x="4113968" y="955390"/>
                  <a:pt x="4101235" y="967485"/>
                  <a:pt x="4086225" y="975824"/>
                </a:cubicBezTo>
                <a:cubicBezTo>
                  <a:pt x="4058298" y="991339"/>
                  <a:pt x="4028547" y="1003388"/>
                  <a:pt x="4000500" y="1018686"/>
                </a:cubicBezTo>
                <a:cubicBezTo>
                  <a:pt x="3894456" y="1076528"/>
                  <a:pt x="3967171" y="1048846"/>
                  <a:pt x="3886200" y="1075836"/>
                </a:cubicBezTo>
                <a:cubicBezTo>
                  <a:pt x="3867150" y="1090124"/>
                  <a:pt x="3849243" y="1106078"/>
                  <a:pt x="3829050" y="1118699"/>
                </a:cubicBezTo>
                <a:cubicBezTo>
                  <a:pt x="3796580" y="1138993"/>
                  <a:pt x="3734333" y="1163147"/>
                  <a:pt x="3700462" y="1175849"/>
                </a:cubicBezTo>
                <a:cubicBezTo>
                  <a:pt x="3686361" y="1181137"/>
                  <a:pt x="3671583" y="1184543"/>
                  <a:pt x="3657600" y="1190136"/>
                </a:cubicBezTo>
                <a:cubicBezTo>
                  <a:pt x="3637299" y="1198256"/>
                  <a:pt x="3553151" y="1238419"/>
                  <a:pt x="3514725" y="1247286"/>
                </a:cubicBezTo>
                <a:cubicBezTo>
                  <a:pt x="3467401" y="1258207"/>
                  <a:pt x="3417926" y="1260502"/>
                  <a:pt x="3371850" y="1275861"/>
                </a:cubicBezTo>
                <a:cubicBezTo>
                  <a:pt x="3343275" y="1285386"/>
                  <a:pt x="3315787" y="1299201"/>
                  <a:pt x="3286125" y="1304436"/>
                </a:cubicBezTo>
                <a:cubicBezTo>
                  <a:pt x="3234322" y="1313578"/>
                  <a:pt x="3181205" y="1312578"/>
                  <a:pt x="3128962" y="1318724"/>
                </a:cubicBezTo>
                <a:cubicBezTo>
                  <a:pt x="3100191" y="1322109"/>
                  <a:pt x="3072029" y="1329812"/>
                  <a:pt x="3043237" y="1333011"/>
                </a:cubicBezTo>
                <a:cubicBezTo>
                  <a:pt x="2986240" y="1339344"/>
                  <a:pt x="2928692" y="1340186"/>
                  <a:pt x="2871787" y="1347299"/>
                </a:cubicBezTo>
                <a:cubicBezTo>
                  <a:pt x="2814296" y="1354485"/>
                  <a:pt x="2700337" y="1375874"/>
                  <a:pt x="2700337" y="1375874"/>
                </a:cubicBezTo>
                <a:cubicBezTo>
                  <a:pt x="2443162" y="1366349"/>
                  <a:pt x="2185405" y="1367037"/>
                  <a:pt x="1928812" y="1347299"/>
                </a:cubicBezTo>
                <a:cubicBezTo>
                  <a:pt x="1874671" y="1343134"/>
                  <a:pt x="1824507" y="1316873"/>
                  <a:pt x="1771650" y="1304436"/>
                </a:cubicBezTo>
                <a:cubicBezTo>
                  <a:pt x="1743451" y="1297801"/>
                  <a:pt x="1714500" y="1294911"/>
                  <a:pt x="1685925" y="1290149"/>
                </a:cubicBezTo>
                <a:cubicBezTo>
                  <a:pt x="1444996" y="1169683"/>
                  <a:pt x="1748951" y="1311158"/>
                  <a:pt x="1514475" y="1232999"/>
                </a:cubicBezTo>
                <a:cubicBezTo>
                  <a:pt x="1484167" y="1222896"/>
                  <a:pt x="1458240" y="1202424"/>
                  <a:pt x="1428750" y="1190136"/>
                </a:cubicBezTo>
                <a:cubicBezTo>
                  <a:pt x="1400946" y="1178551"/>
                  <a:pt x="1371600" y="1171086"/>
                  <a:pt x="1343025" y="1161561"/>
                </a:cubicBezTo>
                <a:cubicBezTo>
                  <a:pt x="1323975" y="1147274"/>
                  <a:pt x="1306294" y="1130950"/>
                  <a:pt x="1285875" y="1118699"/>
                </a:cubicBezTo>
                <a:cubicBezTo>
                  <a:pt x="1129939" y="1025138"/>
                  <a:pt x="1263243" y="1137229"/>
                  <a:pt x="1057275" y="990111"/>
                </a:cubicBezTo>
                <a:cubicBezTo>
                  <a:pt x="985470" y="938822"/>
                  <a:pt x="957955" y="915155"/>
                  <a:pt x="885825" y="875811"/>
                </a:cubicBezTo>
                <a:cubicBezTo>
                  <a:pt x="857778" y="860513"/>
                  <a:pt x="826426" y="851048"/>
                  <a:pt x="800100" y="832949"/>
                </a:cubicBezTo>
                <a:cubicBezTo>
                  <a:pt x="610956" y="702913"/>
                  <a:pt x="711379" y="758848"/>
                  <a:pt x="585787" y="647211"/>
                </a:cubicBezTo>
                <a:cubicBezTo>
                  <a:pt x="567989" y="631391"/>
                  <a:pt x="546558" y="620030"/>
                  <a:pt x="528637" y="604349"/>
                </a:cubicBezTo>
                <a:cubicBezTo>
                  <a:pt x="508362" y="586608"/>
                  <a:pt x="491623" y="565098"/>
                  <a:pt x="471487" y="547199"/>
                </a:cubicBezTo>
                <a:cubicBezTo>
                  <a:pt x="448695" y="526939"/>
                  <a:pt x="421613" y="511612"/>
                  <a:pt x="400050" y="490049"/>
                </a:cubicBezTo>
                <a:cubicBezTo>
                  <a:pt x="383212" y="473211"/>
                  <a:pt x="373007" y="450697"/>
                  <a:pt x="357187" y="432899"/>
                </a:cubicBezTo>
                <a:cubicBezTo>
                  <a:pt x="334814" y="407729"/>
                  <a:pt x="309562" y="385274"/>
                  <a:pt x="285750" y="361461"/>
                </a:cubicBezTo>
                <a:cubicBezTo>
                  <a:pt x="280987" y="347174"/>
                  <a:pt x="279816" y="331130"/>
                  <a:pt x="271462" y="318599"/>
                </a:cubicBezTo>
                <a:cubicBezTo>
                  <a:pt x="260254" y="301787"/>
                  <a:pt x="241535" y="291258"/>
                  <a:pt x="228600" y="275736"/>
                </a:cubicBezTo>
                <a:cubicBezTo>
                  <a:pt x="217607" y="262545"/>
                  <a:pt x="211018" y="246065"/>
                  <a:pt x="200025" y="232874"/>
                </a:cubicBezTo>
                <a:cubicBezTo>
                  <a:pt x="187090" y="217352"/>
                  <a:pt x="170097" y="205533"/>
                  <a:pt x="157162" y="190011"/>
                </a:cubicBezTo>
                <a:cubicBezTo>
                  <a:pt x="146169" y="176820"/>
                  <a:pt x="138890" y="160886"/>
                  <a:pt x="128587" y="147149"/>
                </a:cubicBezTo>
                <a:cubicBezTo>
                  <a:pt x="110290" y="122753"/>
                  <a:pt x="89734" y="100107"/>
                  <a:pt x="71437" y="75711"/>
                </a:cubicBezTo>
                <a:cubicBezTo>
                  <a:pt x="61134" y="61974"/>
                  <a:pt x="55004" y="44991"/>
                  <a:pt x="42862" y="32849"/>
                </a:cubicBezTo>
                <a:cubicBezTo>
                  <a:pt x="30720" y="20707"/>
                  <a:pt x="14287" y="13799"/>
                  <a:pt x="0" y="4274"/>
                </a:cubicBezTo>
                <a:cubicBezTo>
                  <a:pt x="4762" y="32849"/>
                  <a:pt x="8003" y="61720"/>
                  <a:pt x="14287" y="89999"/>
                </a:cubicBezTo>
                <a:cubicBezTo>
                  <a:pt x="17554" y="104701"/>
                  <a:pt x="25308" y="118159"/>
                  <a:pt x="28575" y="132861"/>
                </a:cubicBezTo>
                <a:cubicBezTo>
                  <a:pt x="34859" y="161140"/>
                  <a:pt x="38100" y="190011"/>
                  <a:pt x="42862" y="218586"/>
                </a:cubicBezTo>
                <a:cubicBezTo>
                  <a:pt x="38100" y="147149"/>
                  <a:pt x="17688" y="75037"/>
                  <a:pt x="28575" y="4274"/>
                </a:cubicBezTo>
                <a:cubicBezTo>
                  <a:pt x="31186" y="-12698"/>
                  <a:pt x="55746" y="25875"/>
                  <a:pt x="71437" y="32849"/>
                </a:cubicBezTo>
                <a:cubicBezTo>
                  <a:pt x="98962" y="45082"/>
                  <a:pt x="127626" y="55517"/>
                  <a:pt x="157162" y="61424"/>
                </a:cubicBezTo>
                <a:cubicBezTo>
                  <a:pt x="180975" y="66186"/>
                  <a:pt x="204894" y="70443"/>
                  <a:pt x="228600" y="75711"/>
                </a:cubicBezTo>
                <a:cubicBezTo>
                  <a:pt x="247769" y="79971"/>
                  <a:pt x="266134" y="89107"/>
                  <a:pt x="285750" y="89999"/>
                </a:cubicBezTo>
                <a:cubicBezTo>
                  <a:pt x="371387" y="93892"/>
                  <a:pt x="457200" y="89999"/>
                  <a:pt x="542925" y="89999"/>
                </a:cubicBezTo>
              </a:path>
            </a:pathLst>
          </a:cu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28" y="5968040"/>
            <a:ext cx="61087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1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56" y="2376738"/>
            <a:ext cx="4737100" cy="1320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83602" y="-5093"/>
            <a:ext cx="35525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Object</a:t>
            </a:r>
            <a:endParaRPr lang="en-US" sz="900" b="1" dirty="0"/>
          </a:p>
        </p:txBody>
      </p:sp>
      <p:sp>
        <p:nvSpPr>
          <p:cNvPr id="3" name="Rectangle 2"/>
          <p:cNvSpPr/>
          <p:nvPr/>
        </p:nvSpPr>
        <p:spPr>
          <a:xfrm>
            <a:off x="1115803" y="3525232"/>
            <a:ext cx="40358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Attributes</a:t>
            </a:r>
            <a:endParaRPr lang="en-US" sz="7200" b="1" dirty="0"/>
          </a:p>
        </p:txBody>
      </p:sp>
      <p:sp>
        <p:nvSpPr>
          <p:cNvPr id="4" name="Rectangle 3"/>
          <p:cNvSpPr/>
          <p:nvPr/>
        </p:nvSpPr>
        <p:spPr>
          <a:xfrm>
            <a:off x="7473273" y="3525232"/>
            <a:ext cx="36272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Methods</a:t>
            </a:r>
            <a:endParaRPr lang="en-US" sz="7200" b="1" dirty="0"/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flipH="1">
            <a:off x="3133727" y="1564567"/>
            <a:ext cx="2926163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>
            <a:off x="6059890" y="1564567"/>
            <a:ext cx="3226988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9616923">
            <a:off x="3475272" y="2155912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081111">
            <a:off x="7163041" y="2123171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4012" y="5207055"/>
            <a:ext cx="1918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</a:rPr>
              <a:t>can act 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014788" y="4553439"/>
            <a:ext cx="5057775" cy="1375874"/>
          </a:xfrm>
          <a:custGeom>
            <a:avLst/>
            <a:gdLst>
              <a:gd name="connsiteX0" fmla="*/ 5057775 w 5057775"/>
              <a:gd name="connsiteY0" fmla="*/ 61424 h 1375874"/>
              <a:gd name="connsiteX1" fmla="*/ 5014912 w 5057775"/>
              <a:gd name="connsiteY1" fmla="*/ 118574 h 1375874"/>
              <a:gd name="connsiteX2" fmla="*/ 4972050 w 5057775"/>
              <a:gd name="connsiteY2" fmla="*/ 190011 h 1375874"/>
              <a:gd name="connsiteX3" fmla="*/ 4900612 w 5057775"/>
              <a:gd name="connsiteY3" fmla="*/ 247161 h 1375874"/>
              <a:gd name="connsiteX4" fmla="*/ 4757737 w 5057775"/>
              <a:gd name="connsiteY4" fmla="*/ 418611 h 1375874"/>
              <a:gd name="connsiteX5" fmla="*/ 4271962 w 5057775"/>
              <a:gd name="connsiteY5" fmla="*/ 875811 h 1375874"/>
              <a:gd name="connsiteX6" fmla="*/ 4129087 w 5057775"/>
              <a:gd name="connsiteY6" fmla="*/ 947249 h 1375874"/>
              <a:gd name="connsiteX7" fmla="*/ 4086225 w 5057775"/>
              <a:gd name="connsiteY7" fmla="*/ 975824 h 1375874"/>
              <a:gd name="connsiteX8" fmla="*/ 4000500 w 5057775"/>
              <a:gd name="connsiteY8" fmla="*/ 1018686 h 1375874"/>
              <a:gd name="connsiteX9" fmla="*/ 3886200 w 5057775"/>
              <a:gd name="connsiteY9" fmla="*/ 1075836 h 1375874"/>
              <a:gd name="connsiteX10" fmla="*/ 3829050 w 5057775"/>
              <a:gd name="connsiteY10" fmla="*/ 1118699 h 1375874"/>
              <a:gd name="connsiteX11" fmla="*/ 3700462 w 5057775"/>
              <a:gd name="connsiteY11" fmla="*/ 1175849 h 1375874"/>
              <a:gd name="connsiteX12" fmla="*/ 3657600 w 5057775"/>
              <a:gd name="connsiteY12" fmla="*/ 1190136 h 1375874"/>
              <a:gd name="connsiteX13" fmla="*/ 3514725 w 5057775"/>
              <a:gd name="connsiteY13" fmla="*/ 1247286 h 1375874"/>
              <a:gd name="connsiteX14" fmla="*/ 3371850 w 5057775"/>
              <a:gd name="connsiteY14" fmla="*/ 1275861 h 1375874"/>
              <a:gd name="connsiteX15" fmla="*/ 3286125 w 5057775"/>
              <a:gd name="connsiteY15" fmla="*/ 1304436 h 1375874"/>
              <a:gd name="connsiteX16" fmla="*/ 3128962 w 5057775"/>
              <a:gd name="connsiteY16" fmla="*/ 1318724 h 1375874"/>
              <a:gd name="connsiteX17" fmla="*/ 3043237 w 5057775"/>
              <a:gd name="connsiteY17" fmla="*/ 1333011 h 1375874"/>
              <a:gd name="connsiteX18" fmla="*/ 2871787 w 5057775"/>
              <a:gd name="connsiteY18" fmla="*/ 1347299 h 1375874"/>
              <a:gd name="connsiteX19" fmla="*/ 2700337 w 5057775"/>
              <a:gd name="connsiteY19" fmla="*/ 1375874 h 1375874"/>
              <a:gd name="connsiteX20" fmla="*/ 1928812 w 5057775"/>
              <a:gd name="connsiteY20" fmla="*/ 1347299 h 1375874"/>
              <a:gd name="connsiteX21" fmla="*/ 1771650 w 5057775"/>
              <a:gd name="connsiteY21" fmla="*/ 1304436 h 1375874"/>
              <a:gd name="connsiteX22" fmla="*/ 1685925 w 5057775"/>
              <a:gd name="connsiteY22" fmla="*/ 1290149 h 1375874"/>
              <a:gd name="connsiteX23" fmla="*/ 1514475 w 5057775"/>
              <a:gd name="connsiteY23" fmla="*/ 1232999 h 1375874"/>
              <a:gd name="connsiteX24" fmla="*/ 1428750 w 5057775"/>
              <a:gd name="connsiteY24" fmla="*/ 1190136 h 1375874"/>
              <a:gd name="connsiteX25" fmla="*/ 1343025 w 5057775"/>
              <a:gd name="connsiteY25" fmla="*/ 1161561 h 1375874"/>
              <a:gd name="connsiteX26" fmla="*/ 1285875 w 5057775"/>
              <a:gd name="connsiteY26" fmla="*/ 1118699 h 1375874"/>
              <a:gd name="connsiteX27" fmla="*/ 1057275 w 5057775"/>
              <a:gd name="connsiteY27" fmla="*/ 990111 h 1375874"/>
              <a:gd name="connsiteX28" fmla="*/ 885825 w 5057775"/>
              <a:gd name="connsiteY28" fmla="*/ 875811 h 1375874"/>
              <a:gd name="connsiteX29" fmla="*/ 800100 w 5057775"/>
              <a:gd name="connsiteY29" fmla="*/ 832949 h 1375874"/>
              <a:gd name="connsiteX30" fmla="*/ 585787 w 5057775"/>
              <a:gd name="connsiteY30" fmla="*/ 647211 h 1375874"/>
              <a:gd name="connsiteX31" fmla="*/ 528637 w 5057775"/>
              <a:gd name="connsiteY31" fmla="*/ 604349 h 1375874"/>
              <a:gd name="connsiteX32" fmla="*/ 471487 w 5057775"/>
              <a:gd name="connsiteY32" fmla="*/ 547199 h 1375874"/>
              <a:gd name="connsiteX33" fmla="*/ 400050 w 5057775"/>
              <a:gd name="connsiteY33" fmla="*/ 490049 h 1375874"/>
              <a:gd name="connsiteX34" fmla="*/ 357187 w 5057775"/>
              <a:gd name="connsiteY34" fmla="*/ 432899 h 1375874"/>
              <a:gd name="connsiteX35" fmla="*/ 285750 w 5057775"/>
              <a:gd name="connsiteY35" fmla="*/ 361461 h 1375874"/>
              <a:gd name="connsiteX36" fmla="*/ 271462 w 5057775"/>
              <a:gd name="connsiteY36" fmla="*/ 318599 h 1375874"/>
              <a:gd name="connsiteX37" fmla="*/ 228600 w 5057775"/>
              <a:gd name="connsiteY37" fmla="*/ 275736 h 1375874"/>
              <a:gd name="connsiteX38" fmla="*/ 200025 w 5057775"/>
              <a:gd name="connsiteY38" fmla="*/ 232874 h 1375874"/>
              <a:gd name="connsiteX39" fmla="*/ 157162 w 5057775"/>
              <a:gd name="connsiteY39" fmla="*/ 190011 h 1375874"/>
              <a:gd name="connsiteX40" fmla="*/ 128587 w 5057775"/>
              <a:gd name="connsiteY40" fmla="*/ 147149 h 1375874"/>
              <a:gd name="connsiteX41" fmla="*/ 71437 w 5057775"/>
              <a:gd name="connsiteY41" fmla="*/ 75711 h 1375874"/>
              <a:gd name="connsiteX42" fmla="*/ 42862 w 5057775"/>
              <a:gd name="connsiteY42" fmla="*/ 32849 h 1375874"/>
              <a:gd name="connsiteX43" fmla="*/ 0 w 5057775"/>
              <a:gd name="connsiteY43" fmla="*/ 4274 h 1375874"/>
              <a:gd name="connsiteX44" fmla="*/ 14287 w 5057775"/>
              <a:gd name="connsiteY44" fmla="*/ 89999 h 1375874"/>
              <a:gd name="connsiteX45" fmla="*/ 28575 w 5057775"/>
              <a:gd name="connsiteY45" fmla="*/ 132861 h 1375874"/>
              <a:gd name="connsiteX46" fmla="*/ 42862 w 5057775"/>
              <a:gd name="connsiteY46" fmla="*/ 218586 h 1375874"/>
              <a:gd name="connsiteX47" fmla="*/ 28575 w 5057775"/>
              <a:gd name="connsiteY47" fmla="*/ 4274 h 1375874"/>
              <a:gd name="connsiteX48" fmla="*/ 71437 w 5057775"/>
              <a:gd name="connsiteY48" fmla="*/ 32849 h 1375874"/>
              <a:gd name="connsiteX49" fmla="*/ 157162 w 5057775"/>
              <a:gd name="connsiteY49" fmla="*/ 61424 h 1375874"/>
              <a:gd name="connsiteX50" fmla="*/ 228600 w 5057775"/>
              <a:gd name="connsiteY50" fmla="*/ 75711 h 1375874"/>
              <a:gd name="connsiteX51" fmla="*/ 285750 w 5057775"/>
              <a:gd name="connsiteY51" fmla="*/ 89999 h 1375874"/>
              <a:gd name="connsiteX52" fmla="*/ 542925 w 5057775"/>
              <a:gd name="connsiteY52" fmla="*/ 89999 h 137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057775" h="1375874">
                <a:moveTo>
                  <a:pt x="5057775" y="61424"/>
                </a:moveTo>
                <a:cubicBezTo>
                  <a:pt x="5043487" y="80474"/>
                  <a:pt x="5028121" y="98761"/>
                  <a:pt x="5014912" y="118574"/>
                </a:cubicBezTo>
                <a:cubicBezTo>
                  <a:pt x="4999508" y="141680"/>
                  <a:pt x="4990499" y="169256"/>
                  <a:pt x="4972050" y="190011"/>
                </a:cubicBezTo>
                <a:cubicBezTo>
                  <a:pt x="4951790" y="212803"/>
                  <a:pt x="4921469" y="224914"/>
                  <a:pt x="4900612" y="247161"/>
                </a:cubicBezTo>
                <a:cubicBezTo>
                  <a:pt x="4849732" y="301433"/>
                  <a:pt x="4799003" y="356713"/>
                  <a:pt x="4757737" y="418611"/>
                </a:cubicBezTo>
                <a:cubicBezTo>
                  <a:pt x="4625988" y="616234"/>
                  <a:pt x="4559862" y="731860"/>
                  <a:pt x="4271962" y="875811"/>
                </a:cubicBezTo>
                <a:cubicBezTo>
                  <a:pt x="4224337" y="899624"/>
                  <a:pt x="4175969" y="922005"/>
                  <a:pt x="4129087" y="947249"/>
                </a:cubicBezTo>
                <a:cubicBezTo>
                  <a:pt x="4113968" y="955390"/>
                  <a:pt x="4101235" y="967485"/>
                  <a:pt x="4086225" y="975824"/>
                </a:cubicBezTo>
                <a:cubicBezTo>
                  <a:pt x="4058298" y="991339"/>
                  <a:pt x="4028547" y="1003388"/>
                  <a:pt x="4000500" y="1018686"/>
                </a:cubicBezTo>
                <a:cubicBezTo>
                  <a:pt x="3894456" y="1076528"/>
                  <a:pt x="3967171" y="1048846"/>
                  <a:pt x="3886200" y="1075836"/>
                </a:cubicBezTo>
                <a:cubicBezTo>
                  <a:pt x="3867150" y="1090124"/>
                  <a:pt x="3849243" y="1106078"/>
                  <a:pt x="3829050" y="1118699"/>
                </a:cubicBezTo>
                <a:cubicBezTo>
                  <a:pt x="3796580" y="1138993"/>
                  <a:pt x="3734333" y="1163147"/>
                  <a:pt x="3700462" y="1175849"/>
                </a:cubicBezTo>
                <a:cubicBezTo>
                  <a:pt x="3686361" y="1181137"/>
                  <a:pt x="3671583" y="1184543"/>
                  <a:pt x="3657600" y="1190136"/>
                </a:cubicBezTo>
                <a:cubicBezTo>
                  <a:pt x="3637299" y="1198256"/>
                  <a:pt x="3553151" y="1238419"/>
                  <a:pt x="3514725" y="1247286"/>
                </a:cubicBezTo>
                <a:cubicBezTo>
                  <a:pt x="3467401" y="1258207"/>
                  <a:pt x="3417926" y="1260502"/>
                  <a:pt x="3371850" y="1275861"/>
                </a:cubicBezTo>
                <a:cubicBezTo>
                  <a:pt x="3343275" y="1285386"/>
                  <a:pt x="3315787" y="1299201"/>
                  <a:pt x="3286125" y="1304436"/>
                </a:cubicBezTo>
                <a:cubicBezTo>
                  <a:pt x="3234322" y="1313578"/>
                  <a:pt x="3181205" y="1312578"/>
                  <a:pt x="3128962" y="1318724"/>
                </a:cubicBezTo>
                <a:cubicBezTo>
                  <a:pt x="3100191" y="1322109"/>
                  <a:pt x="3072029" y="1329812"/>
                  <a:pt x="3043237" y="1333011"/>
                </a:cubicBezTo>
                <a:cubicBezTo>
                  <a:pt x="2986240" y="1339344"/>
                  <a:pt x="2928692" y="1340186"/>
                  <a:pt x="2871787" y="1347299"/>
                </a:cubicBezTo>
                <a:cubicBezTo>
                  <a:pt x="2814296" y="1354485"/>
                  <a:pt x="2700337" y="1375874"/>
                  <a:pt x="2700337" y="1375874"/>
                </a:cubicBezTo>
                <a:cubicBezTo>
                  <a:pt x="2443162" y="1366349"/>
                  <a:pt x="2185405" y="1367037"/>
                  <a:pt x="1928812" y="1347299"/>
                </a:cubicBezTo>
                <a:cubicBezTo>
                  <a:pt x="1874671" y="1343134"/>
                  <a:pt x="1824507" y="1316873"/>
                  <a:pt x="1771650" y="1304436"/>
                </a:cubicBezTo>
                <a:cubicBezTo>
                  <a:pt x="1743451" y="1297801"/>
                  <a:pt x="1714500" y="1294911"/>
                  <a:pt x="1685925" y="1290149"/>
                </a:cubicBezTo>
                <a:cubicBezTo>
                  <a:pt x="1444996" y="1169683"/>
                  <a:pt x="1748951" y="1311158"/>
                  <a:pt x="1514475" y="1232999"/>
                </a:cubicBezTo>
                <a:cubicBezTo>
                  <a:pt x="1484167" y="1222896"/>
                  <a:pt x="1458240" y="1202424"/>
                  <a:pt x="1428750" y="1190136"/>
                </a:cubicBezTo>
                <a:cubicBezTo>
                  <a:pt x="1400946" y="1178551"/>
                  <a:pt x="1371600" y="1171086"/>
                  <a:pt x="1343025" y="1161561"/>
                </a:cubicBezTo>
                <a:cubicBezTo>
                  <a:pt x="1323975" y="1147274"/>
                  <a:pt x="1306294" y="1130950"/>
                  <a:pt x="1285875" y="1118699"/>
                </a:cubicBezTo>
                <a:cubicBezTo>
                  <a:pt x="1129939" y="1025138"/>
                  <a:pt x="1263243" y="1137229"/>
                  <a:pt x="1057275" y="990111"/>
                </a:cubicBezTo>
                <a:cubicBezTo>
                  <a:pt x="985470" y="938822"/>
                  <a:pt x="957955" y="915155"/>
                  <a:pt x="885825" y="875811"/>
                </a:cubicBezTo>
                <a:cubicBezTo>
                  <a:pt x="857778" y="860513"/>
                  <a:pt x="826426" y="851048"/>
                  <a:pt x="800100" y="832949"/>
                </a:cubicBezTo>
                <a:cubicBezTo>
                  <a:pt x="610956" y="702913"/>
                  <a:pt x="711379" y="758848"/>
                  <a:pt x="585787" y="647211"/>
                </a:cubicBezTo>
                <a:cubicBezTo>
                  <a:pt x="567989" y="631391"/>
                  <a:pt x="546558" y="620030"/>
                  <a:pt x="528637" y="604349"/>
                </a:cubicBezTo>
                <a:cubicBezTo>
                  <a:pt x="508362" y="586608"/>
                  <a:pt x="491623" y="565098"/>
                  <a:pt x="471487" y="547199"/>
                </a:cubicBezTo>
                <a:cubicBezTo>
                  <a:pt x="448695" y="526939"/>
                  <a:pt x="421613" y="511612"/>
                  <a:pt x="400050" y="490049"/>
                </a:cubicBezTo>
                <a:cubicBezTo>
                  <a:pt x="383212" y="473211"/>
                  <a:pt x="373007" y="450697"/>
                  <a:pt x="357187" y="432899"/>
                </a:cubicBezTo>
                <a:cubicBezTo>
                  <a:pt x="334814" y="407729"/>
                  <a:pt x="309562" y="385274"/>
                  <a:pt x="285750" y="361461"/>
                </a:cubicBezTo>
                <a:cubicBezTo>
                  <a:pt x="280987" y="347174"/>
                  <a:pt x="279816" y="331130"/>
                  <a:pt x="271462" y="318599"/>
                </a:cubicBezTo>
                <a:cubicBezTo>
                  <a:pt x="260254" y="301787"/>
                  <a:pt x="241535" y="291258"/>
                  <a:pt x="228600" y="275736"/>
                </a:cubicBezTo>
                <a:cubicBezTo>
                  <a:pt x="217607" y="262545"/>
                  <a:pt x="211018" y="246065"/>
                  <a:pt x="200025" y="232874"/>
                </a:cubicBezTo>
                <a:cubicBezTo>
                  <a:pt x="187090" y="217352"/>
                  <a:pt x="170097" y="205533"/>
                  <a:pt x="157162" y="190011"/>
                </a:cubicBezTo>
                <a:cubicBezTo>
                  <a:pt x="146169" y="176820"/>
                  <a:pt x="138890" y="160886"/>
                  <a:pt x="128587" y="147149"/>
                </a:cubicBezTo>
                <a:cubicBezTo>
                  <a:pt x="110290" y="122753"/>
                  <a:pt x="89734" y="100107"/>
                  <a:pt x="71437" y="75711"/>
                </a:cubicBezTo>
                <a:cubicBezTo>
                  <a:pt x="61134" y="61974"/>
                  <a:pt x="55004" y="44991"/>
                  <a:pt x="42862" y="32849"/>
                </a:cubicBezTo>
                <a:cubicBezTo>
                  <a:pt x="30720" y="20707"/>
                  <a:pt x="14287" y="13799"/>
                  <a:pt x="0" y="4274"/>
                </a:cubicBezTo>
                <a:cubicBezTo>
                  <a:pt x="4762" y="32849"/>
                  <a:pt x="8003" y="61720"/>
                  <a:pt x="14287" y="89999"/>
                </a:cubicBezTo>
                <a:cubicBezTo>
                  <a:pt x="17554" y="104701"/>
                  <a:pt x="25308" y="118159"/>
                  <a:pt x="28575" y="132861"/>
                </a:cubicBezTo>
                <a:cubicBezTo>
                  <a:pt x="34859" y="161140"/>
                  <a:pt x="38100" y="190011"/>
                  <a:pt x="42862" y="218586"/>
                </a:cubicBezTo>
                <a:cubicBezTo>
                  <a:pt x="38100" y="147149"/>
                  <a:pt x="17688" y="75037"/>
                  <a:pt x="28575" y="4274"/>
                </a:cubicBezTo>
                <a:cubicBezTo>
                  <a:pt x="31186" y="-12698"/>
                  <a:pt x="55746" y="25875"/>
                  <a:pt x="71437" y="32849"/>
                </a:cubicBezTo>
                <a:cubicBezTo>
                  <a:pt x="98962" y="45082"/>
                  <a:pt x="127626" y="55517"/>
                  <a:pt x="157162" y="61424"/>
                </a:cubicBezTo>
                <a:cubicBezTo>
                  <a:pt x="180975" y="66186"/>
                  <a:pt x="204894" y="70443"/>
                  <a:pt x="228600" y="75711"/>
                </a:cubicBezTo>
                <a:cubicBezTo>
                  <a:pt x="247769" y="79971"/>
                  <a:pt x="266134" y="89107"/>
                  <a:pt x="285750" y="89999"/>
                </a:cubicBezTo>
                <a:cubicBezTo>
                  <a:pt x="371387" y="93892"/>
                  <a:pt x="457200" y="89999"/>
                  <a:pt x="542925" y="89999"/>
                </a:cubicBezTo>
              </a:path>
            </a:pathLst>
          </a:cu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28" y="5968040"/>
            <a:ext cx="6108700" cy="8509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151651" y="4202990"/>
            <a:ext cx="2321622" cy="4340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96622" y="3561696"/>
            <a:ext cx="2490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</a:rPr>
              <a:t>Can influence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48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492" y="-5093"/>
            <a:ext cx="91648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What happens if?</a:t>
            </a:r>
            <a:endParaRPr lang="en-US" sz="9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97" y="2528888"/>
            <a:ext cx="7221608" cy="23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492" y="-5093"/>
            <a:ext cx="91648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What happens if?</a:t>
            </a:r>
            <a:endParaRPr lang="en-US" sz="9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97" y="2528888"/>
            <a:ext cx="7221608" cy="2347912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 flipH="1">
            <a:off x="8101013" y="4355786"/>
            <a:ext cx="714375" cy="787714"/>
          </a:xfrm>
          <a:custGeom>
            <a:avLst/>
            <a:gdLst>
              <a:gd name="connsiteX0" fmla="*/ 0 w 657335"/>
              <a:gd name="connsiteY0" fmla="*/ 787714 h 787714"/>
              <a:gd name="connsiteX1" fmla="*/ 57150 w 657335"/>
              <a:gd name="connsiteY1" fmla="*/ 773427 h 787714"/>
              <a:gd name="connsiteX2" fmla="*/ 171450 w 657335"/>
              <a:gd name="connsiteY2" fmla="*/ 673414 h 787714"/>
              <a:gd name="connsiteX3" fmla="*/ 300038 w 657335"/>
              <a:gd name="connsiteY3" fmla="*/ 530539 h 787714"/>
              <a:gd name="connsiteX4" fmla="*/ 342900 w 657335"/>
              <a:gd name="connsiteY4" fmla="*/ 487677 h 787714"/>
              <a:gd name="connsiteX5" fmla="*/ 400050 w 657335"/>
              <a:gd name="connsiteY5" fmla="*/ 387664 h 787714"/>
              <a:gd name="connsiteX6" fmla="*/ 471488 w 657335"/>
              <a:gd name="connsiteY6" fmla="*/ 273364 h 787714"/>
              <a:gd name="connsiteX7" fmla="*/ 514350 w 657335"/>
              <a:gd name="connsiteY7" fmla="*/ 173352 h 787714"/>
              <a:gd name="connsiteX8" fmla="*/ 542925 w 657335"/>
              <a:gd name="connsiteY8" fmla="*/ 130489 h 787714"/>
              <a:gd name="connsiteX9" fmla="*/ 571500 w 657335"/>
              <a:gd name="connsiteY9" fmla="*/ 44764 h 787714"/>
              <a:gd name="connsiteX10" fmla="*/ 557213 w 657335"/>
              <a:gd name="connsiteY10" fmla="*/ 1902 h 787714"/>
              <a:gd name="connsiteX11" fmla="*/ 514350 w 657335"/>
              <a:gd name="connsiteY11" fmla="*/ 16189 h 787714"/>
              <a:gd name="connsiteX12" fmla="*/ 428625 w 657335"/>
              <a:gd name="connsiteY12" fmla="*/ 73339 h 787714"/>
              <a:gd name="connsiteX13" fmla="*/ 442913 w 657335"/>
              <a:gd name="connsiteY13" fmla="*/ 73339 h 787714"/>
              <a:gd name="connsiteX14" fmla="*/ 528638 w 657335"/>
              <a:gd name="connsiteY14" fmla="*/ 30477 h 787714"/>
              <a:gd name="connsiteX15" fmla="*/ 571500 w 657335"/>
              <a:gd name="connsiteY15" fmla="*/ 44764 h 787714"/>
              <a:gd name="connsiteX16" fmla="*/ 600075 w 657335"/>
              <a:gd name="connsiteY16" fmla="*/ 130489 h 787714"/>
              <a:gd name="connsiteX17" fmla="*/ 657225 w 657335"/>
              <a:gd name="connsiteY17" fmla="*/ 244789 h 78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7335" h="787714">
                <a:moveTo>
                  <a:pt x="0" y="787714"/>
                </a:moveTo>
                <a:cubicBezTo>
                  <a:pt x="19050" y="782952"/>
                  <a:pt x="41441" y="785209"/>
                  <a:pt x="57150" y="773427"/>
                </a:cubicBezTo>
                <a:cubicBezTo>
                  <a:pt x="268518" y="614901"/>
                  <a:pt x="-11393" y="764835"/>
                  <a:pt x="171450" y="673414"/>
                </a:cubicBezTo>
                <a:cubicBezTo>
                  <a:pt x="238560" y="583935"/>
                  <a:pt x="197475" y="633102"/>
                  <a:pt x="300038" y="530539"/>
                </a:cubicBezTo>
                <a:cubicBezTo>
                  <a:pt x="314325" y="516252"/>
                  <a:pt x="333864" y="505749"/>
                  <a:pt x="342900" y="487677"/>
                </a:cubicBezTo>
                <a:cubicBezTo>
                  <a:pt x="429251" y="314976"/>
                  <a:pt x="319272" y="529027"/>
                  <a:pt x="400050" y="387664"/>
                </a:cubicBezTo>
                <a:cubicBezTo>
                  <a:pt x="462807" y="277839"/>
                  <a:pt x="389536" y="382633"/>
                  <a:pt x="471488" y="273364"/>
                </a:cubicBezTo>
                <a:cubicBezTo>
                  <a:pt x="487517" y="225276"/>
                  <a:pt x="486101" y="222787"/>
                  <a:pt x="514350" y="173352"/>
                </a:cubicBezTo>
                <a:cubicBezTo>
                  <a:pt x="522869" y="158443"/>
                  <a:pt x="535951" y="146181"/>
                  <a:pt x="542925" y="130489"/>
                </a:cubicBezTo>
                <a:cubicBezTo>
                  <a:pt x="555158" y="102964"/>
                  <a:pt x="571500" y="44764"/>
                  <a:pt x="571500" y="44764"/>
                </a:cubicBezTo>
                <a:cubicBezTo>
                  <a:pt x="566738" y="30477"/>
                  <a:pt x="570683" y="8637"/>
                  <a:pt x="557213" y="1902"/>
                </a:cubicBezTo>
                <a:cubicBezTo>
                  <a:pt x="543743" y="-4833"/>
                  <a:pt x="526881" y="7835"/>
                  <a:pt x="514350" y="16189"/>
                </a:cubicBezTo>
                <a:cubicBezTo>
                  <a:pt x="407326" y="87538"/>
                  <a:pt x="530543" y="39368"/>
                  <a:pt x="428625" y="73339"/>
                </a:cubicBezTo>
                <a:cubicBezTo>
                  <a:pt x="411884" y="84500"/>
                  <a:pt x="316024" y="145847"/>
                  <a:pt x="442913" y="73339"/>
                </a:cubicBezTo>
                <a:cubicBezTo>
                  <a:pt x="520463" y="29025"/>
                  <a:pt x="450052" y="56671"/>
                  <a:pt x="528638" y="30477"/>
                </a:cubicBezTo>
                <a:cubicBezTo>
                  <a:pt x="542925" y="35239"/>
                  <a:pt x="562746" y="32509"/>
                  <a:pt x="571500" y="44764"/>
                </a:cubicBezTo>
                <a:cubicBezTo>
                  <a:pt x="589007" y="69274"/>
                  <a:pt x="583367" y="105427"/>
                  <a:pt x="600075" y="130489"/>
                </a:cubicBezTo>
                <a:cubicBezTo>
                  <a:pt x="662509" y="224139"/>
                  <a:pt x="657225" y="181871"/>
                  <a:pt x="657225" y="244789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5333" y="5143500"/>
            <a:ext cx="16562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Class!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6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492" y="-5093"/>
            <a:ext cx="91648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What happens if?</a:t>
            </a:r>
            <a:endParaRPr lang="en-US" sz="9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97" y="2528888"/>
            <a:ext cx="7221608" cy="2347912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 flipH="1">
            <a:off x="8101013" y="4355786"/>
            <a:ext cx="714375" cy="787714"/>
          </a:xfrm>
          <a:custGeom>
            <a:avLst/>
            <a:gdLst>
              <a:gd name="connsiteX0" fmla="*/ 0 w 657335"/>
              <a:gd name="connsiteY0" fmla="*/ 787714 h 787714"/>
              <a:gd name="connsiteX1" fmla="*/ 57150 w 657335"/>
              <a:gd name="connsiteY1" fmla="*/ 773427 h 787714"/>
              <a:gd name="connsiteX2" fmla="*/ 171450 w 657335"/>
              <a:gd name="connsiteY2" fmla="*/ 673414 h 787714"/>
              <a:gd name="connsiteX3" fmla="*/ 300038 w 657335"/>
              <a:gd name="connsiteY3" fmla="*/ 530539 h 787714"/>
              <a:gd name="connsiteX4" fmla="*/ 342900 w 657335"/>
              <a:gd name="connsiteY4" fmla="*/ 487677 h 787714"/>
              <a:gd name="connsiteX5" fmla="*/ 400050 w 657335"/>
              <a:gd name="connsiteY5" fmla="*/ 387664 h 787714"/>
              <a:gd name="connsiteX6" fmla="*/ 471488 w 657335"/>
              <a:gd name="connsiteY6" fmla="*/ 273364 h 787714"/>
              <a:gd name="connsiteX7" fmla="*/ 514350 w 657335"/>
              <a:gd name="connsiteY7" fmla="*/ 173352 h 787714"/>
              <a:gd name="connsiteX8" fmla="*/ 542925 w 657335"/>
              <a:gd name="connsiteY8" fmla="*/ 130489 h 787714"/>
              <a:gd name="connsiteX9" fmla="*/ 571500 w 657335"/>
              <a:gd name="connsiteY9" fmla="*/ 44764 h 787714"/>
              <a:gd name="connsiteX10" fmla="*/ 557213 w 657335"/>
              <a:gd name="connsiteY10" fmla="*/ 1902 h 787714"/>
              <a:gd name="connsiteX11" fmla="*/ 514350 w 657335"/>
              <a:gd name="connsiteY11" fmla="*/ 16189 h 787714"/>
              <a:gd name="connsiteX12" fmla="*/ 428625 w 657335"/>
              <a:gd name="connsiteY12" fmla="*/ 73339 h 787714"/>
              <a:gd name="connsiteX13" fmla="*/ 442913 w 657335"/>
              <a:gd name="connsiteY13" fmla="*/ 73339 h 787714"/>
              <a:gd name="connsiteX14" fmla="*/ 528638 w 657335"/>
              <a:gd name="connsiteY14" fmla="*/ 30477 h 787714"/>
              <a:gd name="connsiteX15" fmla="*/ 571500 w 657335"/>
              <a:gd name="connsiteY15" fmla="*/ 44764 h 787714"/>
              <a:gd name="connsiteX16" fmla="*/ 600075 w 657335"/>
              <a:gd name="connsiteY16" fmla="*/ 130489 h 787714"/>
              <a:gd name="connsiteX17" fmla="*/ 657225 w 657335"/>
              <a:gd name="connsiteY17" fmla="*/ 244789 h 78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7335" h="787714">
                <a:moveTo>
                  <a:pt x="0" y="787714"/>
                </a:moveTo>
                <a:cubicBezTo>
                  <a:pt x="19050" y="782952"/>
                  <a:pt x="41441" y="785209"/>
                  <a:pt x="57150" y="773427"/>
                </a:cubicBezTo>
                <a:cubicBezTo>
                  <a:pt x="268518" y="614901"/>
                  <a:pt x="-11393" y="764835"/>
                  <a:pt x="171450" y="673414"/>
                </a:cubicBezTo>
                <a:cubicBezTo>
                  <a:pt x="238560" y="583935"/>
                  <a:pt x="197475" y="633102"/>
                  <a:pt x="300038" y="530539"/>
                </a:cubicBezTo>
                <a:cubicBezTo>
                  <a:pt x="314325" y="516252"/>
                  <a:pt x="333864" y="505749"/>
                  <a:pt x="342900" y="487677"/>
                </a:cubicBezTo>
                <a:cubicBezTo>
                  <a:pt x="429251" y="314976"/>
                  <a:pt x="319272" y="529027"/>
                  <a:pt x="400050" y="387664"/>
                </a:cubicBezTo>
                <a:cubicBezTo>
                  <a:pt x="462807" y="277839"/>
                  <a:pt x="389536" y="382633"/>
                  <a:pt x="471488" y="273364"/>
                </a:cubicBezTo>
                <a:cubicBezTo>
                  <a:pt x="487517" y="225276"/>
                  <a:pt x="486101" y="222787"/>
                  <a:pt x="514350" y="173352"/>
                </a:cubicBezTo>
                <a:cubicBezTo>
                  <a:pt x="522869" y="158443"/>
                  <a:pt x="535951" y="146181"/>
                  <a:pt x="542925" y="130489"/>
                </a:cubicBezTo>
                <a:cubicBezTo>
                  <a:pt x="555158" y="102964"/>
                  <a:pt x="571500" y="44764"/>
                  <a:pt x="571500" y="44764"/>
                </a:cubicBezTo>
                <a:cubicBezTo>
                  <a:pt x="566738" y="30477"/>
                  <a:pt x="570683" y="8637"/>
                  <a:pt x="557213" y="1902"/>
                </a:cubicBezTo>
                <a:cubicBezTo>
                  <a:pt x="543743" y="-4833"/>
                  <a:pt x="526881" y="7835"/>
                  <a:pt x="514350" y="16189"/>
                </a:cubicBezTo>
                <a:cubicBezTo>
                  <a:pt x="407326" y="87538"/>
                  <a:pt x="530543" y="39368"/>
                  <a:pt x="428625" y="73339"/>
                </a:cubicBezTo>
                <a:cubicBezTo>
                  <a:pt x="411884" y="84500"/>
                  <a:pt x="316024" y="145847"/>
                  <a:pt x="442913" y="73339"/>
                </a:cubicBezTo>
                <a:cubicBezTo>
                  <a:pt x="520463" y="29025"/>
                  <a:pt x="450052" y="56671"/>
                  <a:pt x="528638" y="30477"/>
                </a:cubicBezTo>
                <a:cubicBezTo>
                  <a:pt x="542925" y="35239"/>
                  <a:pt x="562746" y="32509"/>
                  <a:pt x="571500" y="44764"/>
                </a:cubicBezTo>
                <a:cubicBezTo>
                  <a:pt x="589007" y="69274"/>
                  <a:pt x="583367" y="105427"/>
                  <a:pt x="600075" y="130489"/>
                </a:cubicBezTo>
                <a:cubicBezTo>
                  <a:pt x="662509" y="224139"/>
                  <a:pt x="657225" y="181871"/>
                  <a:pt x="657225" y="244789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5333" y="5143500"/>
            <a:ext cx="16562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Class!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0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363" y="428625"/>
            <a:ext cx="11201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Overview: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Quiz : </a:t>
            </a:r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oxfordsaid.eu.qualtrics.com</a:t>
            </a:r>
            <a:r>
              <a:rPr lang="en-US" sz="2800" dirty="0"/>
              <a:t>/</a:t>
            </a:r>
            <a:r>
              <a:rPr lang="en-US" sz="2800" dirty="0" err="1"/>
              <a:t>jfe</a:t>
            </a:r>
            <a:r>
              <a:rPr lang="en-US" sz="2800" dirty="0"/>
              <a:t>/form/SV_4ZNhFyZbaShWdcp</a:t>
            </a:r>
            <a:endParaRPr lang="en-US" sz="2800" b="1" dirty="0"/>
          </a:p>
          <a:p>
            <a:endParaRPr lang="en-US" sz="3000" b="1" dirty="0"/>
          </a:p>
          <a:p>
            <a:r>
              <a:rPr lang="en-US" sz="3000" b="1" dirty="0" smtClean="0"/>
              <a:t>Review </a:t>
            </a:r>
            <a:r>
              <a:rPr lang="en-US" sz="3000" b="1" dirty="0" smtClean="0"/>
              <a:t>Functions : “Exercises”</a:t>
            </a:r>
            <a:endParaRPr lang="en-US" sz="3000" b="1" dirty="0" smtClean="0"/>
          </a:p>
          <a:p>
            <a:endParaRPr lang="en-US" sz="3000" b="1" dirty="0"/>
          </a:p>
          <a:p>
            <a:r>
              <a:rPr lang="en-US" sz="3000" b="1" dirty="0" smtClean="0"/>
              <a:t>Classes and Object </a:t>
            </a:r>
            <a:r>
              <a:rPr lang="en-US" sz="3000" b="1" dirty="0" smtClean="0"/>
              <a:t>Orientation</a:t>
            </a:r>
          </a:p>
          <a:p>
            <a:endParaRPr lang="en-US" sz="3000" b="1" dirty="0"/>
          </a:p>
          <a:p>
            <a:r>
              <a:rPr lang="en-US" sz="3000" b="1" dirty="0" smtClean="0"/>
              <a:t>Alarms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Emails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865473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9454" y="-5093"/>
            <a:ext cx="65809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What is Cat?</a:t>
            </a:r>
            <a:endParaRPr lang="en-US" sz="900" b="1" dirty="0"/>
          </a:p>
        </p:txBody>
      </p:sp>
      <p:sp>
        <p:nvSpPr>
          <p:cNvPr id="5" name="Rectangle 4"/>
          <p:cNvSpPr/>
          <p:nvPr/>
        </p:nvSpPr>
        <p:spPr>
          <a:xfrm>
            <a:off x="1477492" y="1885950"/>
            <a:ext cx="10494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Cat() is a Class. Cat() is an object-creator.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79" y="3038330"/>
            <a:ext cx="8921131" cy="2810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5" y="5557838"/>
            <a:ext cx="10589327" cy="110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23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2556" y="-5093"/>
            <a:ext cx="99547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I can make any cat!</a:t>
            </a:r>
            <a:endParaRPr lang="en-US" sz="9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0" y="3128963"/>
            <a:ext cx="11886530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2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8586966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  <a:endParaRPr lang="en-US" sz="62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1.) An object-creator.</a:t>
            </a:r>
          </a:p>
          <a:p>
            <a:endParaRPr lang="en-US" sz="4800" b="1" dirty="0" smtClean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2.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33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7294305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  <a:endParaRPr lang="en-US" sz="62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1.) An object-creator.</a:t>
            </a:r>
          </a:p>
          <a:p>
            <a:endParaRPr lang="en-US" sz="4800" b="1" dirty="0" smtClean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2. A Template for creating a </a:t>
            </a:r>
            <a:r>
              <a:rPr lang="en-US" sz="4800" b="1" i="1" dirty="0" smtClean="0">
                <a:solidFill>
                  <a:schemeClr val="bg1"/>
                </a:solidFill>
              </a:rPr>
              <a:t>specific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smtClean="0">
                <a:solidFill>
                  <a:schemeClr val="bg1"/>
                </a:solidFill>
              </a:rPr>
              <a:t>type of object</a:t>
            </a:r>
          </a:p>
          <a:p>
            <a:endParaRPr lang="en-US" sz="4800" b="1" dirty="0" smtClean="0">
              <a:solidFill>
                <a:schemeClr val="bg1"/>
              </a:solidFill>
            </a:endParaRPr>
          </a:p>
          <a:p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4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010"/>
            <a:ext cx="12178409" cy="57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8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9343" y="-5093"/>
            <a:ext cx="89411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Why do we care?</a:t>
            </a:r>
            <a:endParaRPr lang="en-US" sz="9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28" y="1500579"/>
            <a:ext cx="8036131" cy="5357421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7279574" y="2956955"/>
            <a:ext cx="1258784" cy="760021"/>
          </a:xfrm>
          <a:custGeom>
            <a:avLst/>
            <a:gdLst>
              <a:gd name="connsiteX0" fmla="*/ 96824 w 1011224"/>
              <a:gd name="connsiteY0" fmla="*/ 71252 h 760021"/>
              <a:gd name="connsiteX1" fmla="*/ 84949 w 1011224"/>
              <a:gd name="connsiteY1" fmla="*/ 166255 h 760021"/>
              <a:gd name="connsiteX2" fmla="*/ 73074 w 1011224"/>
              <a:gd name="connsiteY2" fmla="*/ 320634 h 760021"/>
              <a:gd name="connsiteX3" fmla="*/ 61199 w 1011224"/>
              <a:gd name="connsiteY3" fmla="*/ 356260 h 760021"/>
              <a:gd name="connsiteX4" fmla="*/ 25573 w 1011224"/>
              <a:gd name="connsiteY4" fmla="*/ 546265 h 760021"/>
              <a:gd name="connsiteX5" fmla="*/ 13697 w 1011224"/>
              <a:gd name="connsiteY5" fmla="*/ 653143 h 760021"/>
              <a:gd name="connsiteX6" fmla="*/ 1822 w 1011224"/>
              <a:gd name="connsiteY6" fmla="*/ 688769 h 760021"/>
              <a:gd name="connsiteX7" fmla="*/ 96824 w 1011224"/>
              <a:gd name="connsiteY7" fmla="*/ 570016 h 760021"/>
              <a:gd name="connsiteX8" fmla="*/ 120575 w 1011224"/>
              <a:gd name="connsiteY8" fmla="*/ 534390 h 760021"/>
              <a:gd name="connsiteX9" fmla="*/ 156201 w 1011224"/>
              <a:gd name="connsiteY9" fmla="*/ 498764 h 760021"/>
              <a:gd name="connsiteX10" fmla="*/ 191827 w 1011224"/>
              <a:gd name="connsiteY10" fmla="*/ 439387 h 760021"/>
              <a:gd name="connsiteX11" fmla="*/ 251204 w 1011224"/>
              <a:gd name="connsiteY11" fmla="*/ 391886 h 760021"/>
              <a:gd name="connsiteX12" fmla="*/ 298705 w 1011224"/>
              <a:gd name="connsiteY12" fmla="*/ 320634 h 760021"/>
              <a:gd name="connsiteX13" fmla="*/ 369957 w 1011224"/>
              <a:gd name="connsiteY13" fmla="*/ 249382 h 760021"/>
              <a:gd name="connsiteX14" fmla="*/ 464960 w 1011224"/>
              <a:gd name="connsiteY14" fmla="*/ 142504 h 760021"/>
              <a:gd name="connsiteX15" fmla="*/ 512461 w 1011224"/>
              <a:gd name="connsiteY15" fmla="*/ 106878 h 760021"/>
              <a:gd name="connsiteX16" fmla="*/ 536212 w 1011224"/>
              <a:gd name="connsiteY16" fmla="*/ 71252 h 760021"/>
              <a:gd name="connsiteX17" fmla="*/ 607463 w 1011224"/>
              <a:gd name="connsiteY17" fmla="*/ 0 h 760021"/>
              <a:gd name="connsiteX18" fmla="*/ 571837 w 1011224"/>
              <a:gd name="connsiteY18" fmla="*/ 35626 h 760021"/>
              <a:gd name="connsiteX19" fmla="*/ 512461 w 1011224"/>
              <a:gd name="connsiteY19" fmla="*/ 166255 h 760021"/>
              <a:gd name="connsiteX20" fmla="*/ 488710 w 1011224"/>
              <a:gd name="connsiteY20" fmla="*/ 237507 h 760021"/>
              <a:gd name="connsiteX21" fmla="*/ 417458 w 1011224"/>
              <a:gd name="connsiteY21" fmla="*/ 380011 h 760021"/>
              <a:gd name="connsiteX22" fmla="*/ 381832 w 1011224"/>
              <a:gd name="connsiteY22" fmla="*/ 463138 h 760021"/>
              <a:gd name="connsiteX23" fmla="*/ 369957 w 1011224"/>
              <a:gd name="connsiteY23" fmla="*/ 498764 h 760021"/>
              <a:gd name="connsiteX24" fmla="*/ 334331 w 1011224"/>
              <a:gd name="connsiteY24" fmla="*/ 570016 h 760021"/>
              <a:gd name="connsiteX25" fmla="*/ 298705 w 1011224"/>
              <a:gd name="connsiteY25" fmla="*/ 665018 h 760021"/>
              <a:gd name="connsiteX26" fmla="*/ 274954 w 1011224"/>
              <a:gd name="connsiteY26" fmla="*/ 724395 h 760021"/>
              <a:gd name="connsiteX27" fmla="*/ 263079 w 1011224"/>
              <a:gd name="connsiteY27" fmla="*/ 760021 h 760021"/>
              <a:gd name="connsiteX28" fmla="*/ 298705 w 1011224"/>
              <a:gd name="connsiteY28" fmla="*/ 724395 h 760021"/>
              <a:gd name="connsiteX29" fmla="*/ 429334 w 1011224"/>
              <a:gd name="connsiteY29" fmla="*/ 617517 h 760021"/>
              <a:gd name="connsiteX30" fmla="*/ 488710 w 1011224"/>
              <a:gd name="connsiteY30" fmla="*/ 593766 h 760021"/>
              <a:gd name="connsiteX31" fmla="*/ 643089 w 1011224"/>
              <a:gd name="connsiteY31" fmla="*/ 486889 h 760021"/>
              <a:gd name="connsiteX32" fmla="*/ 678715 w 1011224"/>
              <a:gd name="connsiteY32" fmla="*/ 475013 h 760021"/>
              <a:gd name="connsiteX33" fmla="*/ 714341 w 1011224"/>
              <a:gd name="connsiteY33" fmla="*/ 451263 h 760021"/>
              <a:gd name="connsiteX34" fmla="*/ 797469 w 1011224"/>
              <a:gd name="connsiteY34" fmla="*/ 391886 h 760021"/>
              <a:gd name="connsiteX35" fmla="*/ 880596 w 1011224"/>
              <a:gd name="connsiteY35" fmla="*/ 344385 h 760021"/>
              <a:gd name="connsiteX36" fmla="*/ 928097 w 1011224"/>
              <a:gd name="connsiteY36" fmla="*/ 296883 h 760021"/>
              <a:gd name="connsiteX37" fmla="*/ 975599 w 1011224"/>
              <a:gd name="connsiteY37" fmla="*/ 273133 h 760021"/>
              <a:gd name="connsiteX38" fmla="*/ 1011224 w 1011224"/>
              <a:gd name="connsiteY38" fmla="*/ 249382 h 760021"/>
              <a:gd name="connsiteX39" fmla="*/ 975599 w 1011224"/>
              <a:gd name="connsiteY39" fmla="*/ 285008 h 760021"/>
              <a:gd name="connsiteX40" fmla="*/ 951848 w 1011224"/>
              <a:gd name="connsiteY40" fmla="*/ 320634 h 760021"/>
              <a:gd name="connsiteX41" fmla="*/ 892471 w 1011224"/>
              <a:gd name="connsiteY41" fmla="*/ 427512 h 760021"/>
              <a:gd name="connsiteX42" fmla="*/ 868721 w 1011224"/>
              <a:gd name="connsiteY42" fmla="*/ 498764 h 760021"/>
              <a:gd name="connsiteX43" fmla="*/ 844970 w 1011224"/>
              <a:gd name="connsiteY43" fmla="*/ 546265 h 760021"/>
              <a:gd name="connsiteX44" fmla="*/ 833095 w 1011224"/>
              <a:gd name="connsiteY44" fmla="*/ 581891 h 760021"/>
              <a:gd name="connsiteX45" fmla="*/ 797469 w 1011224"/>
              <a:gd name="connsiteY45" fmla="*/ 629392 h 760021"/>
              <a:gd name="connsiteX46" fmla="*/ 785593 w 1011224"/>
              <a:gd name="connsiteY46" fmla="*/ 676894 h 760021"/>
              <a:gd name="connsiteX47" fmla="*/ 856845 w 1011224"/>
              <a:gd name="connsiteY47" fmla="*/ 629392 h 760021"/>
              <a:gd name="connsiteX48" fmla="*/ 880596 w 1011224"/>
              <a:gd name="connsiteY48" fmla="*/ 593766 h 760021"/>
              <a:gd name="connsiteX49" fmla="*/ 951848 w 1011224"/>
              <a:gd name="connsiteY49" fmla="*/ 570016 h 76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11224" h="760021">
                <a:moveTo>
                  <a:pt x="96824" y="71252"/>
                </a:moveTo>
                <a:cubicBezTo>
                  <a:pt x="92866" y="102920"/>
                  <a:pt x="87975" y="134485"/>
                  <a:pt x="84949" y="166255"/>
                </a:cubicBezTo>
                <a:cubicBezTo>
                  <a:pt x="80056" y="217634"/>
                  <a:pt x="79475" y="269421"/>
                  <a:pt x="73074" y="320634"/>
                </a:cubicBezTo>
                <a:cubicBezTo>
                  <a:pt x="71521" y="333055"/>
                  <a:pt x="64014" y="344063"/>
                  <a:pt x="61199" y="356260"/>
                </a:cubicBezTo>
                <a:cubicBezTo>
                  <a:pt x="44113" y="430301"/>
                  <a:pt x="37293" y="475946"/>
                  <a:pt x="25573" y="546265"/>
                </a:cubicBezTo>
                <a:cubicBezTo>
                  <a:pt x="45365" y="605642"/>
                  <a:pt x="41406" y="570015"/>
                  <a:pt x="13697" y="653143"/>
                </a:cubicBezTo>
                <a:cubicBezTo>
                  <a:pt x="9739" y="665018"/>
                  <a:pt x="-5122" y="699184"/>
                  <a:pt x="1822" y="688769"/>
                </a:cubicBezTo>
                <a:cubicBezTo>
                  <a:pt x="104882" y="534178"/>
                  <a:pt x="-4701" y="688462"/>
                  <a:pt x="96824" y="570016"/>
                </a:cubicBezTo>
                <a:cubicBezTo>
                  <a:pt x="106112" y="559180"/>
                  <a:pt x="111438" y="545354"/>
                  <a:pt x="120575" y="534390"/>
                </a:cubicBezTo>
                <a:cubicBezTo>
                  <a:pt x="131326" y="521488"/>
                  <a:pt x="146124" y="512199"/>
                  <a:pt x="156201" y="498764"/>
                </a:cubicBezTo>
                <a:cubicBezTo>
                  <a:pt x="170050" y="480299"/>
                  <a:pt x="176492" y="456638"/>
                  <a:pt x="191827" y="439387"/>
                </a:cubicBezTo>
                <a:cubicBezTo>
                  <a:pt x="208666" y="420443"/>
                  <a:pt x="234248" y="410726"/>
                  <a:pt x="251204" y="391886"/>
                </a:cubicBezTo>
                <a:cubicBezTo>
                  <a:pt x="270299" y="370669"/>
                  <a:pt x="280431" y="342563"/>
                  <a:pt x="298705" y="320634"/>
                </a:cubicBezTo>
                <a:cubicBezTo>
                  <a:pt x="320208" y="294831"/>
                  <a:pt x="347260" y="274142"/>
                  <a:pt x="369957" y="249382"/>
                </a:cubicBezTo>
                <a:cubicBezTo>
                  <a:pt x="408139" y="207729"/>
                  <a:pt x="424827" y="176904"/>
                  <a:pt x="464960" y="142504"/>
                </a:cubicBezTo>
                <a:cubicBezTo>
                  <a:pt x="479987" y="129623"/>
                  <a:pt x="498466" y="120873"/>
                  <a:pt x="512461" y="106878"/>
                </a:cubicBezTo>
                <a:cubicBezTo>
                  <a:pt x="522553" y="96786"/>
                  <a:pt x="526730" y="81919"/>
                  <a:pt x="536212" y="71252"/>
                </a:cubicBezTo>
                <a:cubicBezTo>
                  <a:pt x="558527" y="46148"/>
                  <a:pt x="583713" y="23751"/>
                  <a:pt x="607463" y="0"/>
                </a:cubicBezTo>
                <a:lnTo>
                  <a:pt x="571837" y="35626"/>
                </a:lnTo>
                <a:cubicBezTo>
                  <a:pt x="540637" y="98028"/>
                  <a:pt x="534869" y="104634"/>
                  <a:pt x="512461" y="166255"/>
                </a:cubicBezTo>
                <a:cubicBezTo>
                  <a:pt x="503905" y="189783"/>
                  <a:pt x="498878" y="214629"/>
                  <a:pt x="488710" y="237507"/>
                </a:cubicBezTo>
                <a:cubicBezTo>
                  <a:pt x="467141" y="286038"/>
                  <a:pt x="438378" y="331197"/>
                  <a:pt x="417458" y="380011"/>
                </a:cubicBezTo>
                <a:cubicBezTo>
                  <a:pt x="405583" y="407720"/>
                  <a:pt x="393028" y="435148"/>
                  <a:pt x="381832" y="463138"/>
                </a:cubicBezTo>
                <a:cubicBezTo>
                  <a:pt x="377183" y="474760"/>
                  <a:pt x="375041" y="487325"/>
                  <a:pt x="369957" y="498764"/>
                </a:cubicBezTo>
                <a:cubicBezTo>
                  <a:pt x="359172" y="523029"/>
                  <a:pt x="345319" y="545842"/>
                  <a:pt x="334331" y="570016"/>
                </a:cubicBezTo>
                <a:cubicBezTo>
                  <a:pt x="301537" y="642162"/>
                  <a:pt x="319901" y="608495"/>
                  <a:pt x="298705" y="665018"/>
                </a:cubicBezTo>
                <a:cubicBezTo>
                  <a:pt x="291220" y="684978"/>
                  <a:pt x="282439" y="704435"/>
                  <a:pt x="274954" y="724395"/>
                </a:cubicBezTo>
                <a:cubicBezTo>
                  <a:pt x="270559" y="736116"/>
                  <a:pt x="250561" y="760021"/>
                  <a:pt x="263079" y="760021"/>
                </a:cubicBezTo>
                <a:cubicBezTo>
                  <a:pt x="279873" y="760021"/>
                  <a:pt x="285954" y="735325"/>
                  <a:pt x="298705" y="724395"/>
                </a:cubicBezTo>
                <a:cubicBezTo>
                  <a:pt x="341421" y="687781"/>
                  <a:pt x="377098" y="638412"/>
                  <a:pt x="429334" y="617517"/>
                </a:cubicBezTo>
                <a:cubicBezTo>
                  <a:pt x="449126" y="609600"/>
                  <a:pt x="470076" y="604118"/>
                  <a:pt x="488710" y="593766"/>
                </a:cubicBezTo>
                <a:cubicBezTo>
                  <a:pt x="556470" y="556122"/>
                  <a:pt x="550022" y="517913"/>
                  <a:pt x="643089" y="486889"/>
                </a:cubicBezTo>
                <a:cubicBezTo>
                  <a:pt x="654964" y="482930"/>
                  <a:pt x="667519" y="480611"/>
                  <a:pt x="678715" y="475013"/>
                </a:cubicBezTo>
                <a:cubicBezTo>
                  <a:pt x="691480" y="468630"/>
                  <a:pt x="702727" y="459558"/>
                  <a:pt x="714341" y="451263"/>
                </a:cubicBezTo>
                <a:cubicBezTo>
                  <a:pt x="749526" y="426131"/>
                  <a:pt x="762490" y="412873"/>
                  <a:pt x="797469" y="391886"/>
                </a:cubicBezTo>
                <a:cubicBezTo>
                  <a:pt x="824835" y="375466"/>
                  <a:pt x="854786" y="363156"/>
                  <a:pt x="880596" y="344385"/>
                </a:cubicBezTo>
                <a:cubicBezTo>
                  <a:pt x="898706" y="331214"/>
                  <a:pt x="910183" y="310318"/>
                  <a:pt x="928097" y="296883"/>
                </a:cubicBezTo>
                <a:cubicBezTo>
                  <a:pt x="942259" y="286261"/>
                  <a:pt x="960229" y="281916"/>
                  <a:pt x="975599" y="273133"/>
                </a:cubicBezTo>
                <a:cubicBezTo>
                  <a:pt x="987991" y="266052"/>
                  <a:pt x="1011224" y="235110"/>
                  <a:pt x="1011224" y="249382"/>
                </a:cubicBezTo>
                <a:cubicBezTo>
                  <a:pt x="1011224" y="266176"/>
                  <a:pt x="986350" y="272106"/>
                  <a:pt x="975599" y="285008"/>
                </a:cubicBezTo>
                <a:cubicBezTo>
                  <a:pt x="966462" y="295972"/>
                  <a:pt x="959412" y="308531"/>
                  <a:pt x="951848" y="320634"/>
                </a:cubicBezTo>
                <a:cubicBezTo>
                  <a:pt x="935112" y="347411"/>
                  <a:pt x="905071" y="396011"/>
                  <a:pt x="892471" y="427512"/>
                </a:cubicBezTo>
                <a:cubicBezTo>
                  <a:pt x="883173" y="450757"/>
                  <a:pt x="878019" y="475519"/>
                  <a:pt x="868721" y="498764"/>
                </a:cubicBezTo>
                <a:cubicBezTo>
                  <a:pt x="862146" y="515201"/>
                  <a:pt x="851943" y="529994"/>
                  <a:pt x="844970" y="546265"/>
                </a:cubicBezTo>
                <a:cubicBezTo>
                  <a:pt x="840039" y="557771"/>
                  <a:pt x="839305" y="571023"/>
                  <a:pt x="833095" y="581891"/>
                </a:cubicBezTo>
                <a:cubicBezTo>
                  <a:pt x="823275" y="599075"/>
                  <a:pt x="809344" y="613558"/>
                  <a:pt x="797469" y="629392"/>
                </a:cubicBezTo>
                <a:cubicBezTo>
                  <a:pt x="793510" y="645226"/>
                  <a:pt x="769272" y="676894"/>
                  <a:pt x="785593" y="676894"/>
                </a:cubicBezTo>
                <a:cubicBezTo>
                  <a:pt x="814138" y="676894"/>
                  <a:pt x="856845" y="629392"/>
                  <a:pt x="856845" y="629392"/>
                </a:cubicBezTo>
                <a:cubicBezTo>
                  <a:pt x="864762" y="617517"/>
                  <a:pt x="868493" y="601330"/>
                  <a:pt x="880596" y="593766"/>
                </a:cubicBezTo>
                <a:cubicBezTo>
                  <a:pt x="901826" y="580497"/>
                  <a:pt x="951848" y="570016"/>
                  <a:pt x="951848" y="570016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6" y="130159"/>
            <a:ext cx="9301163" cy="67278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1801" y="-5093"/>
            <a:ext cx="1185619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Who hates debugging?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009165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67" y="-5093"/>
            <a:ext cx="1193166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0" b="1" smtClean="0"/>
              <a:t>We want organized code</a:t>
            </a:r>
            <a:endParaRPr lang="en-US" sz="9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74" y="1598221"/>
            <a:ext cx="8415647" cy="52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5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407" y="-5093"/>
            <a:ext cx="108370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a class look like?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0" y="2084365"/>
            <a:ext cx="11645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20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407" y="-5093"/>
            <a:ext cx="108370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a class look like?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0" y="2084365"/>
            <a:ext cx="11645900" cy="34544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2516" y="2395959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5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84023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1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407" y="-5093"/>
            <a:ext cx="108370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a class look like?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0" y="2084365"/>
            <a:ext cx="11645900" cy="34544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555584" y="2581154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55584" y="3358587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55583" y="3731185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7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407" y="-5093"/>
            <a:ext cx="108370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a class look like?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0" y="2084365"/>
            <a:ext cx="11645900" cy="345440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1863525" y="2349661"/>
            <a:ext cx="740780" cy="324091"/>
          </a:xfrm>
          <a:custGeom>
            <a:avLst/>
            <a:gdLst>
              <a:gd name="connsiteX0" fmla="*/ 474782 w 1111389"/>
              <a:gd name="connsiteY0" fmla="*/ 312516 h 370390"/>
              <a:gd name="connsiteX1" fmla="*/ 1041941 w 1111389"/>
              <a:gd name="connsiteY1" fmla="*/ 312516 h 370390"/>
              <a:gd name="connsiteX2" fmla="*/ 1111389 w 1111389"/>
              <a:gd name="connsiteY2" fmla="*/ 289367 h 370390"/>
              <a:gd name="connsiteX3" fmla="*/ 1099815 w 1111389"/>
              <a:gd name="connsiteY3" fmla="*/ 254643 h 370390"/>
              <a:gd name="connsiteX4" fmla="*/ 1065090 w 1111389"/>
              <a:gd name="connsiteY4" fmla="*/ 243068 h 370390"/>
              <a:gd name="connsiteX5" fmla="*/ 949344 w 1111389"/>
              <a:gd name="connsiteY5" fmla="*/ 185195 h 370390"/>
              <a:gd name="connsiteX6" fmla="*/ 694701 w 1111389"/>
              <a:gd name="connsiteY6" fmla="*/ 69448 h 370390"/>
              <a:gd name="connsiteX7" fmla="*/ 590528 w 1111389"/>
              <a:gd name="connsiteY7" fmla="*/ 34724 h 370390"/>
              <a:gd name="connsiteX8" fmla="*/ 243288 w 1111389"/>
              <a:gd name="connsiteY8" fmla="*/ 0 h 370390"/>
              <a:gd name="connsiteX9" fmla="*/ 23369 w 1111389"/>
              <a:gd name="connsiteY9" fmla="*/ 11575 h 370390"/>
              <a:gd name="connsiteX10" fmla="*/ 220 w 1111389"/>
              <a:gd name="connsiteY10" fmla="*/ 46299 h 370390"/>
              <a:gd name="connsiteX11" fmla="*/ 34944 w 1111389"/>
              <a:gd name="connsiteY11" fmla="*/ 92597 h 370390"/>
              <a:gd name="connsiteX12" fmla="*/ 92817 w 1111389"/>
              <a:gd name="connsiteY12" fmla="*/ 196770 h 370390"/>
              <a:gd name="connsiteX13" fmla="*/ 162265 w 1111389"/>
              <a:gd name="connsiteY13" fmla="*/ 266218 h 370390"/>
              <a:gd name="connsiteX14" fmla="*/ 196989 w 1111389"/>
              <a:gd name="connsiteY14" fmla="*/ 312516 h 370390"/>
              <a:gd name="connsiteX15" fmla="*/ 243288 w 1111389"/>
              <a:gd name="connsiteY15" fmla="*/ 335666 h 370390"/>
              <a:gd name="connsiteX16" fmla="*/ 347460 w 1111389"/>
              <a:gd name="connsiteY16" fmla="*/ 370390 h 37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389" h="370390">
                <a:moveTo>
                  <a:pt x="474782" y="312516"/>
                </a:moveTo>
                <a:cubicBezTo>
                  <a:pt x="683731" y="364755"/>
                  <a:pt x="568789" y="340348"/>
                  <a:pt x="1041941" y="312516"/>
                </a:cubicBezTo>
                <a:cubicBezTo>
                  <a:pt x="1066300" y="311083"/>
                  <a:pt x="1111389" y="289367"/>
                  <a:pt x="1111389" y="289367"/>
                </a:cubicBezTo>
                <a:cubicBezTo>
                  <a:pt x="1107531" y="277792"/>
                  <a:pt x="1108442" y="263270"/>
                  <a:pt x="1099815" y="254643"/>
                </a:cubicBezTo>
                <a:cubicBezTo>
                  <a:pt x="1091188" y="246016"/>
                  <a:pt x="1076168" y="248181"/>
                  <a:pt x="1065090" y="243068"/>
                </a:cubicBezTo>
                <a:cubicBezTo>
                  <a:pt x="1025924" y="224992"/>
                  <a:pt x="987926" y="204486"/>
                  <a:pt x="949344" y="185195"/>
                </a:cubicBezTo>
                <a:cubicBezTo>
                  <a:pt x="869782" y="145414"/>
                  <a:pt x="773038" y="95560"/>
                  <a:pt x="694701" y="69448"/>
                </a:cubicBezTo>
                <a:cubicBezTo>
                  <a:pt x="659977" y="57873"/>
                  <a:pt x="626038" y="43601"/>
                  <a:pt x="590528" y="34724"/>
                </a:cubicBezTo>
                <a:cubicBezTo>
                  <a:pt x="459918" y="2072"/>
                  <a:pt x="388972" y="7668"/>
                  <a:pt x="243288" y="0"/>
                </a:cubicBezTo>
                <a:cubicBezTo>
                  <a:pt x="169982" y="3858"/>
                  <a:pt x="95480" y="-2161"/>
                  <a:pt x="23369" y="11575"/>
                </a:cubicBezTo>
                <a:cubicBezTo>
                  <a:pt x="9704" y="14178"/>
                  <a:pt x="-1747" y="32528"/>
                  <a:pt x="220" y="46299"/>
                </a:cubicBezTo>
                <a:cubicBezTo>
                  <a:pt x="2948" y="65396"/>
                  <a:pt x="24720" y="76238"/>
                  <a:pt x="34944" y="92597"/>
                </a:cubicBezTo>
                <a:cubicBezTo>
                  <a:pt x="63978" y="139051"/>
                  <a:pt x="54661" y="150134"/>
                  <a:pt x="92817" y="196770"/>
                </a:cubicBezTo>
                <a:cubicBezTo>
                  <a:pt x="113548" y="222108"/>
                  <a:pt x="142622" y="240028"/>
                  <a:pt x="162265" y="266218"/>
                </a:cubicBezTo>
                <a:cubicBezTo>
                  <a:pt x="173840" y="281651"/>
                  <a:pt x="182342" y="299962"/>
                  <a:pt x="196989" y="312516"/>
                </a:cubicBezTo>
                <a:cubicBezTo>
                  <a:pt x="210090" y="323745"/>
                  <a:pt x="227183" y="329472"/>
                  <a:pt x="243288" y="335666"/>
                </a:cubicBezTo>
                <a:cubicBezTo>
                  <a:pt x="277451" y="348806"/>
                  <a:pt x="347460" y="370390"/>
                  <a:pt x="347460" y="37039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131328">
            <a:off x="1039305" y="2526263"/>
            <a:ext cx="726695" cy="733750"/>
          </a:xfrm>
          <a:custGeom>
            <a:avLst/>
            <a:gdLst>
              <a:gd name="connsiteX0" fmla="*/ 474782 w 1111389"/>
              <a:gd name="connsiteY0" fmla="*/ 312516 h 370390"/>
              <a:gd name="connsiteX1" fmla="*/ 1041941 w 1111389"/>
              <a:gd name="connsiteY1" fmla="*/ 312516 h 370390"/>
              <a:gd name="connsiteX2" fmla="*/ 1111389 w 1111389"/>
              <a:gd name="connsiteY2" fmla="*/ 289367 h 370390"/>
              <a:gd name="connsiteX3" fmla="*/ 1099815 w 1111389"/>
              <a:gd name="connsiteY3" fmla="*/ 254643 h 370390"/>
              <a:gd name="connsiteX4" fmla="*/ 1065090 w 1111389"/>
              <a:gd name="connsiteY4" fmla="*/ 243068 h 370390"/>
              <a:gd name="connsiteX5" fmla="*/ 949344 w 1111389"/>
              <a:gd name="connsiteY5" fmla="*/ 185195 h 370390"/>
              <a:gd name="connsiteX6" fmla="*/ 694701 w 1111389"/>
              <a:gd name="connsiteY6" fmla="*/ 69448 h 370390"/>
              <a:gd name="connsiteX7" fmla="*/ 590528 w 1111389"/>
              <a:gd name="connsiteY7" fmla="*/ 34724 h 370390"/>
              <a:gd name="connsiteX8" fmla="*/ 243288 w 1111389"/>
              <a:gd name="connsiteY8" fmla="*/ 0 h 370390"/>
              <a:gd name="connsiteX9" fmla="*/ 23369 w 1111389"/>
              <a:gd name="connsiteY9" fmla="*/ 11575 h 370390"/>
              <a:gd name="connsiteX10" fmla="*/ 220 w 1111389"/>
              <a:gd name="connsiteY10" fmla="*/ 46299 h 370390"/>
              <a:gd name="connsiteX11" fmla="*/ 34944 w 1111389"/>
              <a:gd name="connsiteY11" fmla="*/ 92597 h 370390"/>
              <a:gd name="connsiteX12" fmla="*/ 92817 w 1111389"/>
              <a:gd name="connsiteY12" fmla="*/ 196770 h 370390"/>
              <a:gd name="connsiteX13" fmla="*/ 162265 w 1111389"/>
              <a:gd name="connsiteY13" fmla="*/ 266218 h 370390"/>
              <a:gd name="connsiteX14" fmla="*/ 196989 w 1111389"/>
              <a:gd name="connsiteY14" fmla="*/ 312516 h 370390"/>
              <a:gd name="connsiteX15" fmla="*/ 243288 w 1111389"/>
              <a:gd name="connsiteY15" fmla="*/ 335666 h 370390"/>
              <a:gd name="connsiteX16" fmla="*/ 347460 w 1111389"/>
              <a:gd name="connsiteY16" fmla="*/ 370390 h 37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389" h="370390">
                <a:moveTo>
                  <a:pt x="474782" y="312516"/>
                </a:moveTo>
                <a:cubicBezTo>
                  <a:pt x="683731" y="364755"/>
                  <a:pt x="568789" y="340348"/>
                  <a:pt x="1041941" y="312516"/>
                </a:cubicBezTo>
                <a:cubicBezTo>
                  <a:pt x="1066300" y="311083"/>
                  <a:pt x="1111389" y="289367"/>
                  <a:pt x="1111389" y="289367"/>
                </a:cubicBezTo>
                <a:cubicBezTo>
                  <a:pt x="1107531" y="277792"/>
                  <a:pt x="1108442" y="263270"/>
                  <a:pt x="1099815" y="254643"/>
                </a:cubicBezTo>
                <a:cubicBezTo>
                  <a:pt x="1091188" y="246016"/>
                  <a:pt x="1076168" y="248181"/>
                  <a:pt x="1065090" y="243068"/>
                </a:cubicBezTo>
                <a:cubicBezTo>
                  <a:pt x="1025924" y="224992"/>
                  <a:pt x="987926" y="204486"/>
                  <a:pt x="949344" y="185195"/>
                </a:cubicBezTo>
                <a:cubicBezTo>
                  <a:pt x="869782" y="145414"/>
                  <a:pt x="773038" y="95560"/>
                  <a:pt x="694701" y="69448"/>
                </a:cubicBezTo>
                <a:cubicBezTo>
                  <a:pt x="659977" y="57873"/>
                  <a:pt x="626038" y="43601"/>
                  <a:pt x="590528" y="34724"/>
                </a:cubicBezTo>
                <a:cubicBezTo>
                  <a:pt x="459918" y="2072"/>
                  <a:pt x="388972" y="7668"/>
                  <a:pt x="243288" y="0"/>
                </a:cubicBezTo>
                <a:cubicBezTo>
                  <a:pt x="169982" y="3858"/>
                  <a:pt x="95480" y="-2161"/>
                  <a:pt x="23369" y="11575"/>
                </a:cubicBezTo>
                <a:cubicBezTo>
                  <a:pt x="9704" y="14178"/>
                  <a:pt x="-1747" y="32528"/>
                  <a:pt x="220" y="46299"/>
                </a:cubicBezTo>
                <a:cubicBezTo>
                  <a:pt x="2948" y="65396"/>
                  <a:pt x="24720" y="76238"/>
                  <a:pt x="34944" y="92597"/>
                </a:cubicBezTo>
                <a:cubicBezTo>
                  <a:pt x="63978" y="139051"/>
                  <a:pt x="54661" y="150134"/>
                  <a:pt x="92817" y="196770"/>
                </a:cubicBezTo>
                <a:cubicBezTo>
                  <a:pt x="113548" y="222108"/>
                  <a:pt x="142622" y="240028"/>
                  <a:pt x="162265" y="266218"/>
                </a:cubicBezTo>
                <a:cubicBezTo>
                  <a:pt x="173840" y="281651"/>
                  <a:pt x="182342" y="299962"/>
                  <a:pt x="196989" y="312516"/>
                </a:cubicBezTo>
                <a:cubicBezTo>
                  <a:pt x="210090" y="323745"/>
                  <a:pt x="227183" y="329472"/>
                  <a:pt x="243288" y="335666"/>
                </a:cubicBezTo>
                <a:cubicBezTo>
                  <a:pt x="277451" y="348806"/>
                  <a:pt x="347460" y="370390"/>
                  <a:pt x="347460" y="37039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9139853">
            <a:off x="1964735" y="3033841"/>
            <a:ext cx="515209" cy="434247"/>
          </a:xfrm>
          <a:custGeom>
            <a:avLst/>
            <a:gdLst>
              <a:gd name="connsiteX0" fmla="*/ 474782 w 1111389"/>
              <a:gd name="connsiteY0" fmla="*/ 312516 h 370390"/>
              <a:gd name="connsiteX1" fmla="*/ 1041941 w 1111389"/>
              <a:gd name="connsiteY1" fmla="*/ 312516 h 370390"/>
              <a:gd name="connsiteX2" fmla="*/ 1111389 w 1111389"/>
              <a:gd name="connsiteY2" fmla="*/ 289367 h 370390"/>
              <a:gd name="connsiteX3" fmla="*/ 1099815 w 1111389"/>
              <a:gd name="connsiteY3" fmla="*/ 254643 h 370390"/>
              <a:gd name="connsiteX4" fmla="*/ 1065090 w 1111389"/>
              <a:gd name="connsiteY4" fmla="*/ 243068 h 370390"/>
              <a:gd name="connsiteX5" fmla="*/ 949344 w 1111389"/>
              <a:gd name="connsiteY5" fmla="*/ 185195 h 370390"/>
              <a:gd name="connsiteX6" fmla="*/ 694701 w 1111389"/>
              <a:gd name="connsiteY6" fmla="*/ 69448 h 370390"/>
              <a:gd name="connsiteX7" fmla="*/ 590528 w 1111389"/>
              <a:gd name="connsiteY7" fmla="*/ 34724 h 370390"/>
              <a:gd name="connsiteX8" fmla="*/ 243288 w 1111389"/>
              <a:gd name="connsiteY8" fmla="*/ 0 h 370390"/>
              <a:gd name="connsiteX9" fmla="*/ 23369 w 1111389"/>
              <a:gd name="connsiteY9" fmla="*/ 11575 h 370390"/>
              <a:gd name="connsiteX10" fmla="*/ 220 w 1111389"/>
              <a:gd name="connsiteY10" fmla="*/ 46299 h 370390"/>
              <a:gd name="connsiteX11" fmla="*/ 34944 w 1111389"/>
              <a:gd name="connsiteY11" fmla="*/ 92597 h 370390"/>
              <a:gd name="connsiteX12" fmla="*/ 92817 w 1111389"/>
              <a:gd name="connsiteY12" fmla="*/ 196770 h 370390"/>
              <a:gd name="connsiteX13" fmla="*/ 162265 w 1111389"/>
              <a:gd name="connsiteY13" fmla="*/ 266218 h 370390"/>
              <a:gd name="connsiteX14" fmla="*/ 196989 w 1111389"/>
              <a:gd name="connsiteY14" fmla="*/ 312516 h 370390"/>
              <a:gd name="connsiteX15" fmla="*/ 243288 w 1111389"/>
              <a:gd name="connsiteY15" fmla="*/ 335666 h 370390"/>
              <a:gd name="connsiteX16" fmla="*/ 347460 w 1111389"/>
              <a:gd name="connsiteY16" fmla="*/ 370390 h 37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389" h="370390">
                <a:moveTo>
                  <a:pt x="474782" y="312516"/>
                </a:moveTo>
                <a:cubicBezTo>
                  <a:pt x="683731" y="364755"/>
                  <a:pt x="568789" y="340348"/>
                  <a:pt x="1041941" y="312516"/>
                </a:cubicBezTo>
                <a:cubicBezTo>
                  <a:pt x="1066300" y="311083"/>
                  <a:pt x="1111389" y="289367"/>
                  <a:pt x="1111389" y="289367"/>
                </a:cubicBezTo>
                <a:cubicBezTo>
                  <a:pt x="1107531" y="277792"/>
                  <a:pt x="1108442" y="263270"/>
                  <a:pt x="1099815" y="254643"/>
                </a:cubicBezTo>
                <a:cubicBezTo>
                  <a:pt x="1091188" y="246016"/>
                  <a:pt x="1076168" y="248181"/>
                  <a:pt x="1065090" y="243068"/>
                </a:cubicBezTo>
                <a:cubicBezTo>
                  <a:pt x="1025924" y="224992"/>
                  <a:pt x="987926" y="204486"/>
                  <a:pt x="949344" y="185195"/>
                </a:cubicBezTo>
                <a:cubicBezTo>
                  <a:pt x="869782" y="145414"/>
                  <a:pt x="773038" y="95560"/>
                  <a:pt x="694701" y="69448"/>
                </a:cubicBezTo>
                <a:cubicBezTo>
                  <a:pt x="659977" y="57873"/>
                  <a:pt x="626038" y="43601"/>
                  <a:pt x="590528" y="34724"/>
                </a:cubicBezTo>
                <a:cubicBezTo>
                  <a:pt x="459918" y="2072"/>
                  <a:pt x="388972" y="7668"/>
                  <a:pt x="243288" y="0"/>
                </a:cubicBezTo>
                <a:cubicBezTo>
                  <a:pt x="169982" y="3858"/>
                  <a:pt x="95480" y="-2161"/>
                  <a:pt x="23369" y="11575"/>
                </a:cubicBezTo>
                <a:cubicBezTo>
                  <a:pt x="9704" y="14178"/>
                  <a:pt x="-1747" y="32528"/>
                  <a:pt x="220" y="46299"/>
                </a:cubicBezTo>
                <a:cubicBezTo>
                  <a:pt x="2948" y="65396"/>
                  <a:pt x="24720" y="76238"/>
                  <a:pt x="34944" y="92597"/>
                </a:cubicBezTo>
                <a:cubicBezTo>
                  <a:pt x="63978" y="139051"/>
                  <a:pt x="54661" y="150134"/>
                  <a:pt x="92817" y="196770"/>
                </a:cubicBezTo>
                <a:cubicBezTo>
                  <a:pt x="113548" y="222108"/>
                  <a:pt x="142622" y="240028"/>
                  <a:pt x="162265" y="266218"/>
                </a:cubicBezTo>
                <a:cubicBezTo>
                  <a:pt x="173840" y="281651"/>
                  <a:pt x="182342" y="299962"/>
                  <a:pt x="196989" y="312516"/>
                </a:cubicBezTo>
                <a:cubicBezTo>
                  <a:pt x="210090" y="323745"/>
                  <a:pt x="227183" y="329472"/>
                  <a:pt x="243288" y="335666"/>
                </a:cubicBezTo>
                <a:cubicBezTo>
                  <a:pt x="277451" y="348806"/>
                  <a:pt x="347460" y="370390"/>
                  <a:pt x="347460" y="37039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9139853">
            <a:off x="1483478" y="3416404"/>
            <a:ext cx="515209" cy="434247"/>
          </a:xfrm>
          <a:custGeom>
            <a:avLst/>
            <a:gdLst>
              <a:gd name="connsiteX0" fmla="*/ 474782 w 1111389"/>
              <a:gd name="connsiteY0" fmla="*/ 312516 h 370390"/>
              <a:gd name="connsiteX1" fmla="*/ 1041941 w 1111389"/>
              <a:gd name="connsiteY1" fmla="*/ 312516 h 370390"/>
              <a:gd name="connsiteX2" fmla="*/ 1111389 w 1111389"/>
              <a:gd name="connsiteY2" fmla="*/ 289367 h 370390"/>
              <a:gd name="connsiteX3" fmla="*/ 1099815 w 1111389"/>
              <a:gd name="connsiteY3" fmla="*/ 254643 h 370390"/>
              <a:gd name="connsiteX4" fmla="*/ 1065090 w 1111389"/>
              <a:gd name="connsiteY4" fmla="*/ 243068 h 370390"/>
              <a:gd name="connsiteX5" fmla="*/ 949344 w 1111389"/>
              <a:gd name="connsiteY5" fmla="*/ 185195 h 370390"/>
              <a:gd name="connsiteX6" fmla="*/ 694701 w 1111389"/>
              <a:gd name="connsiteY6" fmla="*/ 69448 h 370390"/>
              <a:gd name="connsiteX7" fmla="*/ 590528 w 1111389"/>
              <a:gd name="connsiteY7" fmla="*/ 34724 h 370390"/>
              <a:gd name="connsiteX8" fmla="*/ 243288 w 1111389"/>
              <a:gd name="connsiteY8" fmla="*/ 0 h 370390"/>
              <a:gd name="connsiteX9" fmla="*/ 23369 w 1111389"/>
              <a:gd name="connsiteY9" fmla="*/ 11575 h 370390"/>
              <a:gd name="connsiteX10" fmla="*/ 220 w 1111389"/>
              <a:gd name="connsiteY10" fmla="*/ 46299 h 370390"/>
              <a:gd name="connsiteX11" fmla="*/ 34944 w 1111389"/>
              <a:gd name="connsiteY11" fmla="*/ 92597 h 370390"/>
              <a:gd name="connsiteX12" fmla="*/ 92817 w 1111389"/>
              <a:gd name="connsiteY12" fmla="*/ 196770 h 370390"/>
              <a:gd name="connsiteX13" fmla="*/ 162265 w 1111389"/>
              <a:gd name="connsiteY13" fmla="*/ 266218 h 370390"/>
              <a:gd name="connsiteX14" fmla="*/ 196989 w 1111389"/>
              <a:gd name="connsiteY14" fmla="*/ 312516 h 370390"/>
              <a:gd name="connsiteX15" fmla="*/ 243288 w 1111389"/>
              <a:gd name="connsiteY15" fmla="*/ 335666 h 370390"/>
              <a:gd name="connsiteX16" fmla="*/ 347460 w 1111389"/>
              <a:gd name="connsiteY16" fmla="*/ 370390 h 37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389" h="370390">
                <a:moveTo>
                  <a:pt x="474782" y="312516"/>
                </a:moveTo>
                <a:cubicBezTo>
                  <a:pt x="683731" y="364755"/>
                  <a:pt x="568789" y="340348"/>
                  <a:pt x="1041941" y="312516"/>
                </a:cubicBezTo>
                <a:cubicBezTo>
                  <a:pt x="1066300" y="311083"/>
                  <a:pt x="1111389" y="289367"/>
                  <a:pt x="1111389" y="289367"/>
                </a:cubicBezTo>
                <a:cubicBezTo>
                  <a:pt x="1107531" y="277792"/>
                  <a:pt x="1108442" y="263270"/>
                  <a:pt x="1099815" y="254643"/>
                </a:cubicBezTo>
                <a:cubicBezTo>
                  <a:pt x="1091188" y="246016"/>
                  <a:pt x="1076168" y="248181"/>
                  <a:pt x="1065090" y="243068"/>
                </a:cubicBezTo>
                <a:cubicBezTo>
                  <a:pt x="1025924" y="224992"/>
                  <a:pt x="987926" y="204486"/>
                  <a:pt x="949344" y="185195"/>
                </a:cubicBezTo>
                <a:cubicBezTo>
                  <a:pt x="869782" y="145414"/>
                  <a:pt x="773038" y="95560"/>
                  <a:pt x="694701" y="69448"/>
                </a:cubicBezTo>
                <a:cubicBezTo>
                  <a:pt x="659977" y="57873"/>
                  <a:pt x="626038" y="43601"/>
                  <a:pt x="590528" y="34724"/>
                </a:cubicBezTo>
                <a:cubicBezTo>
                  <a:pt x="459918" y="2072"/>
                  <a:pt x="388972" y="7668"/>
                  <a:pt x="243288" y="0"/>
                </a:cubicBezTo>
                <a:cubicBezTo>
                  <a:pt x="169982" y="3858"/>
                  <a:pt x="95480" y="-2161"/>
                  <a:pt x="23369" y="11575"/>
                </a:cubicBezTo>
                <a:cubicBezTo>
                  <a:pt x="9704" y="14178"/>
                  <a:pt x="-1747" y="32528"/>
                  <a:pt x="220" y="46299"/>
                </a:cubicBezTo>
                <a:cubicBezTo>
                  <a:pt x="2948" y="65396"/>
                  <a:pt x="24720" y="76238"/>
                  <a:pt x="34944" y="92597"/>
                </a:cubicBezTo>
                <a:cubicBezTo>
                  <a:pt x="63978" y="139051"/>
                  <a:pt x="54661" y="150134"/>
                  <a:pt x="92817" y="196770"/>
                </a:cubicBezTo>
                <a:cubicBezTo>
                  <a:pt x="113548" y="222108"/>
                  <a:pt x="142622" y="240028"/>
                  <a:pt x="162265" y="266218"/>
                </a:cubicBezTo>
                <a:cubicBezTo>
                  <a:pt x="173840" y="281651"/>
                  <a:pt x="182342" y="299962"/>
                  <a:pt x="196989" y="312516"/>
                </a:cubicBezTo>
                <a:cubicBezTo>
                  <a:pt x="210090" y="323745"/>
                  <a:pt x="227183" y="329472"/>
                  <a:pt x="243288" y="335666"/>
                </a:cubicBezTo>
                <a:cubicBezTo>
                  <a:pt x="277451" y="348806"/>
                  <a:pt x="347460" y="370390"/>
                  <a:pt x="347460" y="37039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9139853">
            <a:off x="1483477" y="4174987"/>
            <a:ext cx="515209" cy="434247"/>
          </a:xfrm>
          <a:custGeom>
            <a:avLst/>
            <a:gdLst>
              <a:gd name="connsiteX0" fmla="*/ 474782 w 1111389"/>
              <a:gd name="connsiteY0" fmla="*/ 312516 h 370390"/>
              <a:gd name="connsiteX1" fmla="*/ 1041941 w 1111389"/>
              <a:gd name="connsiteY1" fmla="*/ 312516 h 370390"/>
              <a:gd name="connsiteX2" fmla="*/ 1111389 w 1111389"/>
              <a:gd name="connsiteY2" fmla="*/ 289367 h 370390"/>
              <a:gd name="connsiteX3" fmla="*/ 1099815 w 1111389"/>
              <a:gd name="connsiteY3" fmla="*/ 254643 h 370390"/>
              <a:gd name="connsiteX4" fmla="*/ 1065090 w 1111389"/>
              <a:gd name="connsiteY4" fmla="*/ 243068 h 370390"/>
              <a:gd name="connsiteX5" fmla="*/ 949344 w 1111389"/>
              <a:gd name="connsiteY5" fmla="*/ 185195 h 370390"/>
              <a:gd name="connsiteX6" fmla="*/ 694701 w 1111389"/>
              <a:gd name="connsiteY6" fmla="*/ 69448 h 370390"/>
              <a:gd name="connsiteX7" fmla="*/ 590528 w 1111389"/>
              <a:gd name="connsiteY7" fmla="*/ 34724 h 370390"/>
              <a:gd name="connsiteX8" fmla="*/ 243288 w 1111389"/>
              <a:gd name="connsiteY8" fmla="*/ 0 h 370390"/>
              <a:gd name="connsiteX9" fmla="*/ 23369 w 1111389"/>
              <a:gd name="connsiteY9" fmla="*/ 11575 h 370390"/>
              <a:gd name="connsiteX10" fmla="*/ 220 w 1111389"/>
              <a:gd name="connsiteY10" fmla="*/ 46299 h 370390"/>
              <a:gd name="connsiteX11" fmla="*/ 34944 w 1111389"/>
              <a:gd name="connsiteY11" fmla="*/ 92597 h 370390"/>
              <a:gd name="connsiteX12" fmla="*/ 92817 w 1111389"/>
              <a:gd name="connsiteY12" fmla="*/ 196770 h 370390"/>
              <a:gd name="connsiteX13" fmla="*/ 162265 w 1111389"/>
              <a:gd name="connsiteY13" fmla="*/ 266218 h 370390"/>
              <a:gd name="connsiteX14" fmla="*/ 196989 w 1111389"/>
              <a:gd name="connsiteY14" fmla="*/ 312516 h 370390"/>
              <a:gd name="connsiteX15" fmla="*/ 243288 w 1111389"/>
              <a:gd name="connsiteY15" fmla="*/ 335666 h 370390"/>
              <a:gd name="connsiteX16" fmla="*/ 347460 w 1111389"/>
              <a:gd name="connsiteY16" fmla="*/ 370390 h 37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389" h="370390">
                <a:moveTo>
                  <a:pt x="474782" y="312516"/>
                </a:moveTo>
                <a:cubicBezTo>
                  <a:pt x="683731" y="364755"/>
                  <a:pt x="568789" y="340348"/>
                  <a:pt x="1041941" y="312516"/>
                </a:cubicBezTo>
                <a:cubicBezTo>
                  <a:pt x="1066300" y="311083"/>
                  <a:pt x="1111389" y="289367"/>
                  <a:pt x="1111389" y="289367"/>
                </a:cubicBezTo>
                <a:cubicBezTo>
                  <a:pt x="1107531" y="277792"/>
                  <a:pt x="1108442" y="263270"/>
                  <a:pt x="1099815" y="254643"/>
                </a:cubicBezTo>
                <a:cubicBezTo>
                  <a:pt x="1091188" y="246016"/>
                  <a:pt x="1076168" y="248181"/>
                  <a:pt x="1065090" y="243068"/>
                </a:cubicBezTo>
                <a:cubicBezTo>
                  <a:pt x="1025924" y="224992"/>
                  <a:pt x="987926" y="204486"/>
                  <a:pt x="949344" y="185195"/>
                </a:cubicBezTo>
                <a:cubicBezTo>
                  <a:pt x="869782" y="145414"/>
                  <a:pt x="773038" y="95560"/>
                  <a:pt x="694701" y="69448"/>
                </a:cubicBezTo>
                <a:cubicBezTo>
                  <a:pt x="659977" y="57873"/>
                  <a:pt x="626038" y="43601"/>
                  <a:pt x="590528" y="34724"/>
                </a:cubicBezTo>
                <a:cubicBezTo>
                  <a:pt x="459918" y="2072"/>
                  <a:pt x="388972" y="7668"/>
                  <a:pt x="243288" y="0"/>
                </a:cubicBezTo>
                <a:cubicBezTo>
                  <a:pt x="169982" y="3858"/>
                  <a:pt x="95480" y="-2161"/>
                  <a:pt x="23369" y="11575"/>
                </a:cubicBezTo>
                <a:cubicBezTo>
                  <a:pt x="9704" y="14178"/>
                  <a:pt x="-1747" y="32528"/>
                  <a:pt x="220" y="46299"/>
                </a:cubicBezTo>
                <a:cubicBezTo>
                  <a:pt x="2948" y="65396"/>
                  <a:pt x="24720" y="76238"/>
                  <a:pt x="34944" y="92597"/>
                </a:cubicBezTo>
                <a:cubicBezTo>
                  <a:pt x="63978" y="139051"/>
                  <a:pt x="54661" y="150134"/>
                  <a:pt x="92817" y="196770"/>
                </a:cubicBezTo>
                <a:cubicBezTo>
                  <a:pt x="113548" y="222108"/>
                  <a:pt x="142622" y="240028"/>
                  <a:pt x="162265" y="266218"/>
                </a:cubicBezTo>
                <a:cubicBezTo>
                  <a:pt x="173840" y="281651"/>
                  <a:pt x="182342" y="299962"/>
                  <a:pt x="196989" y="312516"/>
                </a:cubicBezTo>
                <a:cubicBezTo>
                  <a:pt x="210090" y="323745"/>
                  <a:pt x="227183" y="329472"/>
                  <a:pt x="243288" y="335666"/>
                </a:cubicBezTo>
                <a:cubicBezTo>
                  <a:pt x="277451" y="348806"/>
                  <a:pt x="347460" y="370390"/>
                  <a:pt x="347460" y="37039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6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407" y="-5093"/>
            <a:ext cx="108370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a class look like?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0" y="2084365"/>
            <a:ext cx="11645900" cy="34544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041722" y="2558005"/>
            <a:ext cx="3159888" cy="6481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11216" y="3472405"/>
            <a:ext cx="6699812" cy="15625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24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916" y="-5093"/>
            <a:ext cx="6717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The Alternative?</a:t>
            </a:r>
            <a:endParaRPr lang="en-US" sz="7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77" y="1033748"/>
            <a:ext cx="7031471" cy="54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99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916" y="-5093"/>
            <a:ext cx="6717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The Alternative?</a:t>
            </a:r>
            <a:endParaRPr lang="en-US" sz="7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77" y="1033748"/>
            <a:ext cx="7031471" cy="545579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231267" y="2980352"/>
            <a:ext cx="1294434" cy="15625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46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916" y="-5093"/>
            <a:ext cx="6717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The Alternative?</a:t>
            </a:r>
            <a:endParaRPr lang="en-US" sz="7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77" y="1033748"/>
            <a:ext cx="7031471" cy="545579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752128" y="5034987"/>
            <a:ext cx="2035214" cy="145455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0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916" y="-5093"/>
            <a:ext cx="6717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The Alternative?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611" y="1077813"/>
            <a:ext cx="7948603" cy="55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41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17" y="636607"/>
            <a:ext cx="8110815" cy="1805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7" y="3056638"/>
            <a:ext cx="11645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99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4" y="544010"/>
            <a:ext cx="8076611" cy="2225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7" y="3056638"/>
            <a:ext cx="11645900" cy="34544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2083442" y="1458410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15386" y="3577193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44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2230" y="-5093"/>
            <a:ext cx="90553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“__” mean?</a:t>
            </a:r>
            <a:endParaRPr lang="en-US" sz="7200" b="1" dirty="0"/>
          </a:p>
        </p:txBody>
      </p:sp>
      <p:sp>
        <p:nvSpPr>
          <p:cNvPr id="5" name="Rectangle 4"/>
          <p:cNvSpPr/>
          <p:nvPr/>
        </p:nvSpPr>
        <p:spPr>
          <a:xfrm rot="20247658">
            <a:off x="617197" y="2387882"/>
            <a:ext cx="64620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err="1" smtClean="0">
                <a:solidFill>
                  <a:srgbClr val="FF0000"/>
                </a:solidFill>
              </a:rPr>
              <a:t>Dunder</a:t>
            </a:r>
            <a:r>
              <a:rPr lang="en-US" sz="7200" b="1" dirty="0" smtClean="0">
                <a:solidFill>
                  <a:srgbClr val="FF0000"/>
                </a:solidFill>
              </a:rPr>
              <a:t> function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355786">
            <a:off x="5282383" y="3489406"/>
            <a:ext cx="57239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Magic method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4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9510296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</a:p>
          <a:p>
            <a:r>
              <a:rPr lang="en-US" sz="7200" b="1" dirty="0" smtClean="0">
                <a:solidFill>
                  <a:schemeClr val="bg1"/>
                </a:solidFill>
              </a:rPr>
              <a:t>- Abstract idea</a:t>
            </a: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28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44391" y="-5093"/>
            <a:ext cx="52310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__</a:t>
            </a:r>
            <a:r>
              <a:rPr lang="en-US" sz="7200" b="1" dirty="0" err="1" smtClean="0"/>
              <a:t>init</a:t>
            </a:r>
            <a:r>
              <a:rPr lang="en-US" sz="7200" b="1" dirty="0" smtClean="0"/>
              <a:t>__(self)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765" y="1225689"/>
            <a:ext cx="106742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“Constructor”</a:t>
            </a:r>
          </a:p>
          <a:p>
            <a:endParaRPr lang="en-US" sz="7200" b="1" dirty="0">
              <a:solidFill>
                <a:srgbClr val="FF0000"/>
              </a:solidFill>
            </a:endParaRPr>
          </a:p>
          <a:p>
            <a:r>
              <a:rPr lang="en-US" sz="7200" b="1" dirty="0" smtClean="0">
                <a:solidFill>
                  <a:srgbClr val="FF0000"/>
                </a:solidFill>
              </a:rPr>
              <a:t>It makes the object </a:t>
            </a:r>
          </a:p>
          <a:p>
            <a:endParaRPr lang="en-US" sz="7200" b="1" dirty="0">
              <a:solidFill>
                <a:srgbClr val="FF0000"/>
              </a:solidFill>
            </a:endParaRPr>
          </a:p>
          <a:p>
            <a:r>
              <a:rPr lang="en-US" sz="7200" b="1" dirty="0" smtClean="0">
                <a:solidFill>
                  <a:srgbClr val="FF0000"/>
                </a:solidFill>
              </a:rPr>
              <a:t>“self” refers to the object</a:t>
            </a:r>
          </a:p>
        </p:txBody>
      </p:sp>
    </p:spTree>
    <p:extLst>
      <p:ext uri="{BB962C8B-B14F-4D97-AF65-F5344CB8AC3E}">
        <p14:creationId xmlns:p14="http://schemas.microsoft.com/office/powerpoint/2010/main" val="372500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4" y="544010"/>
            <a:ext cx="8076611" cy="2225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7" y="3056638"/>
            <a:ext cx="11645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81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0"/>
            <a:ext cx="12054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4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876300"/>
            <a:ext cx="121666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57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79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7109639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  <a:endParaRPr lang="en-US" sz="62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1.) An object-creator.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65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7848302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  <a:endParaRPr lang="en-US" sz="62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1.) An object-creator.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	</a:t>
            </a:r>
            <a:r>
              <a:rPr lang="en-US" sz="4800" b="1" dirty="0" smtClean="0">
                <a:solidFill>
                  <a:schemeClr val="bg1"/>
                </a:solidFill>
              </a:rPr>
              <a:t>What is an object?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7294305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Objects</a:t>
            </a:r>
          </a:p>
          <a:p>
            <a:pPr algn="ctr"/>
            <a:endParaRPr lang="en-US" sz="48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A collection of attributes and methods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endParaRPr lang="en-US" sz="4800" b="1" dirty="0" smtClean="0">
              <a:solidFill>
                <a:schemeClr val="bg1"/>
              </a:solidFill>
            </a:endParaRPr>
          </a:p>
          <a:p>
            <a:endParaRPr lang="en-US" sz="4800" b="1" dirty="0">
              <a:solidFill>
                <a:schemeClr val="bg1"/>
              </a:solidFill>
            </a:endParaRPr>
          </a:p>
          <a:p>
            <a:endParaRPr lang="en-US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4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7294305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Objects</a:t>
            </a:r>
          </a:p>
          <a:p>
            <a:pPr algn="ctr"/>
            <a:endParaRPr lang="en-US" sz="48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A collection of attributes and methods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endParaRPr lang="en-US" sz="4800" b="1" dirty="0" smtClean="0">
              <a:solidFill>
                <a:schemeClr val="bg1"/>
              </a:solidFill>
            </a:endParaRPr>
          </a:p>
          <a:p>
            <a:endParaRPr lang="en-US" sz="4800" b="1" dirty="0">
              <a:solidFill>
                <a:schemeClr val="bg1"/>
              </a:solidFill>
            </a:endParaRPr>
          </a:p>
          <a:p>
            <a:endParaRPr lang="en-US" sz="4800" b="1" dirty="0" smtClean="0">
              <a:solidFill>
                <a:schemeClr val="bg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400550" y="4327211"/>
            <a:ext cx="657335" cy="787714"/>
          </a:xfrm>
          <a:custGeom>
            <a:avLst/>
            <a:gdLst>
              <a:gd name="connsiteX0" fmla="*/ 0 w 657335"/>
              <a:gd name="connsiteY0" fmla="*/ 787714 h 787714"/>
              <a:gd name="connsiteX1" fmla="*/ 57150 w 657335"/>
              <a:gd name="connsiteY1" fmla="*/ 773427 h 787714"/>
              <a:gd name="connsiteX2" fmla="*/ 171450 w 657335"/>
              <a:gd name="connsiteY2" fmla="*/ 673414 h 787714"/>
              <a:gd name="connsiteX3" fmla="*/ 300038 w 657335"/>
              <a:gd name="connsiteY3" fmla="*/ 530539 h 787714"/>
              <a:gd name="connsiteX4" fmla="*/ 342900 w 657335"/>
              <a:gd name="connsiteY4" fmla="*/ 487677 h 787714"/>
              <a:gd name="connsiteX5" fmla="*/ 400050 w 657335"/>
              <a:gd name="connsiteY5" fmla="*/ 387664 h 787714"/>
              <a:gd name="connsiteX6" fmla="*/ 471488 w 657335"/>
              <a:gd name="connsiteY6" fmla="*/ 273364 h 787714"/>
              <a:gd name="connsiteX7" fmla="*/ 514350 w 657335"/>
              <a:gd name="connsiteY7" fmla="*/ 173352 h 787714"/>
              <a:gd name="connsiteX8" fmla="*/ 542925 w 657335"/>
              <a:gd name="connsiteY8" fmla="*/ 130489 h 787714"/>
              <a:gd name="connsiteX9" fmla="*/ 571500 w 657335"/>
              <a:gd name="connsiteY9" fmla="*/ 44764 h 787714"/>
              <a:gd name="connsiteX10" fmla="*/ 557213 w 657335"/>
              <a:gd name="connsiteY10" fmla="*/ 1902 h 787714"/>
              <a:gd name="connsiteX11" fmla="*/ 514350 w 657335"/>
              <a:gd name="connsiteY11" fmla="*/ 16189 h 787714"/>
              <a:gd name="connsiteX12" fmla="*/ 428625 w 657335"/>
              <a:gd name="connsiteY12" fmla="*/ 73339 h 787714"/>
              <a:gd name="connsiteX13" fmla="*/ 442913 w 657335"/>
              <a:gd name="connsiteY13" fmla="*/ 73339 h 787714"/>
              <a:gd name="connsiteX14" fmla="*/ 528638 w 657335"/>
              <a:gd name="connsiteY14" fmla="*/ 30477 h 787714"/>
              <a:gd name="connsiteX15" fmla="*/ 571500 w 657335"/>
              <a:gd name="connsiteY15" fmla="*/ 44764 h 787714"/>
              <a:gd name="connsiteX16" fmla="*/ 600075 w 657335"/>
              <a:gd name="connsiteY16" fmla="*/ 130489 h 787714"/>
              <a:gd name="connsiteX17" fmla="*/ 657225 w 657335"/>
              <a:gd name="connsiteY17" fmla="*/ 244789 h 78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7335" h="787714">
                <a:moveTo>
                  <a:pt x="0" y="787714"/>
                </a:moveTo>
                <a:cubicBezTo>
                  <a:pt x="19050" y="782952"/>
                  <a:pt x="41441" y="785209"/>
                  <a:pt x="57150" y="773427"/>
                </a:cubicBezTo>
                <a:cubicBezTo>
                  <a:pt x="268518" y="614901"/>
                  <a:pt x="-11393" y="764835"/>
                  <a:pt x="171450" y="673414"/>
                </a:cubicBezTo>
                <a:cubicBezTo>
                  <a:pt x="238560" y="583935"/>
                  <a:pt x="197475" y="633102"/>
                  <a:pt x="300038" y="530539"/>
                </a:cubicBezTo>
                <a:cubicBezTo>
                  <a:pt x="314325" y="516252"/>
                  <a:pt x="333864" y="505749"/>
                  <a:pt x="342900" y="487677"/>
                </a:cubicBezTo>
                <a:cubicBezTo>
                  <a:pt x="429251" y="314976"/>
                  <a:pt x="319272" y="529027"/>
                  <a:pt x="400050" y="387664"/>
                </a:cubicBezTo>
                <a:cubicBezTo>
                  <a:pt x="462807" y="277839"/>
                  <a:pt x="389536" y="382633"/>
                  <a:pt x="471488" y="273364"/>
                </a:cubicBezTo>
                <a:cubicBezTo>
                  <a:pt x="487517" y="225276"/>
                  <a:pt x="486101" y="222787"/>
                  <a:pt x="514350" y="173352"/>
                </a:cubicBezTo>
                <a:cubicBezTo>
                  <a:pt x="522869" y="158443"/>
                  <a:pt x="535951" y="146181"/>
                  <a:pt x="542925" y="130489"/>
                </a:cubicBezTo>
                <a:cubicBezTo>
                  <a:pt x="555158" y="102964"/>
                  <a:pt x="571500" y="44764"/>
                  <a:pt x="571500" y="44764"/>
                </a:cubicBezTo>
                <a:cubicBezTo>
                  <a:pt x="566738" y="30477"/>
                  <a:pt x="570683" y="8637"/>
                  <a:pt x="557213" y="1902"/>
                </a:cubicBezTo>
                <a:cubicBezTo>
                  <a:pt x="543743" y="-4833"/>
                  <a:pt x="526881" y="7835"/>
                  <a:pt x="514350" y="16189"/>
                </a:cubicBezTo>
                <a:cubicBezTo>
                  <a:pt x="407326" y="87538"/>
                  <a:pt x="530543" y="39368"/>
                  <a:pt x="428625" y="73339"/>
                </a:cubicBezTo>
                <a:cubicBezTo>
                  <a:pt x="411884" y="84500"/>
                  <a:pt x="316024" y="145847"/>
                  <a:pt x="442913" y="73339"/>
                </a:cubicBezTo>
                <a:cubicBezTo>
                  <a:pt x="520463" y="29025"/>
                  <a:pt x="450052" y="56671"/>
                  <a:pt x="528638" y="30477"/>
                </a:cubicBezTo>
                <a:cubicBezTo>
                  <a:pt x="542925" y="35239"/>
                  <a:pt x="562746" y="32509"/>
                  <a:pt x="571500" y="44764"/>
                </a:cubicBezTo>
                <a:cubicBezTo>
                  <a:pt x="589007" y="69274"/>
                  <a:pt x="583367" y="105427"/>
                  <a:pt x="600075" y="130489"/>
                </a:cubicBezTo>
                <a:cubicBezTo>
                  <a:pt x="662509" y="224139"/>
                  <a:pt x="657225" y="181871"/>
                  <a:pt x="657225" y="244789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flipH="1">
            <a:off x="8543925" y="4327211"/>
            <a:ext cx="714375" cy="787714"/>
          </a:xfrm>
          <a:custGeom>
            <a:avLst/>
            <a:gdLst>
              <a:gd name="connsiteX0" fmla="*/ 0 w 657335"/>
              <a:gd name="connsiteY0" fmla="*/ 787714 h 787714"/>
              <a:gd name="connsiteX1" fmla="*/ 57150 w 657335"/>
              <a:gd name="connsiteY1" fmla="*/ 773427 h 787714"/>
              <a:gd name="connsiteX2" fmla="*/ 171450 w 657335"/>
              <a:gd name="connsiteY2" fmla="*/ 673414 h 787714"/>
              <a:gd name="connsiteX3" fmla="*/ 300038 w 657335"/>
              <a:gd name="connsiteY3" fmla="*/ 530539 h 787714"/>
              <a:gd name="connsiteX4" fmla="*/ 342900 w 657335"/>
              <a:gd name="connsiteY4" fmla="*/ 487677 h 787714"/>
              <a:gd name="connsiteX5" fmla="*/ 400050 w 657335"/>
              <a:gd name="connsiteY5" fmla="*/ 387664 h 787714"/>
              <a:gd name="connsiteX6" fmla="*/ 471488 w 657335"/>
              <a:gd name="connsiteY6" fmla="*/ 273364 h 787714"/>
              <a:gd name="connsiteX7" fmla="*/ 514350 w 657335"/>
              <a:gd name="connsiteY7" fmla="*/ 173352 h 787714"/>
              <a:gd name="connsiteX8" fmla="*/ 542925 w 657335"/>
              <a:gd name="connsiteY8" fmla="*/ 130489 h 787714"/>
              <a:gd name="connsiteX9" fmla="*/ 571500 w 657335"/>
              <a:gd name="connsiteY9" fmla="*/ 44764 h 787714"/>
              <a:gd name="connsiteX10" fmla="*/ 557213 w 657335"/>
              <a:gd name="connsiteY10" fmla="*/ 1902 h 787714"/>
              <a:gd name="connsiteX11" fmla="*/ 514350 w 657335"/>
              <a:gd name="connsiteY11" fmla="*/ 16189 h 787714"/>
              <a:gd name="connsiteX12" fmla="*/ 428625 w 657335"/>
              <a:gd name="connsiteY12" fmla="*/ 73339 h 787714"/>
              <a:gd name="connsiteX13" fmla="*/ 442913 w 657335"/>
              <a:gd name="connsiteY13" fmla="*/ 73339 h 787714"/>
              <a:gd name="connsiteX14" fmla="*/ 528638 w 657335"/>
              <a:gd name="connsiteY14" fmla="*/ 30477 h 787714"/>
              <a:gd name="connsiteX15" fmla="*/ 571500 w 657335"/>
              <a:gd name="connsiteY15" fmla="*/ 44764 h 787714"/>
              <a:gd name="connsiteX16" fmla="*/ 600075 w 657335"/>
              <a:gd name="connsiteY16" fmla="*/ 130489 h 787714"/>
              <a:gd name="connsiteX17" fmla="*/ 657225 w 657335"/>
              <a:gd name="connsiteY17" fmla="*/ 244789 h 78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7335" h="787714">
                <a:moveTo>
                  <a:pt x="0" y="787714"/>
                </a:moveTo>
                <a:cubicBezTo>
                  <a:pt x="19050" y="782952"/>
                  <a:pt x="41441" y="785209"/>
                  <a:pt x="57150" y="773427"/>
                </a:cubicBezTo>
                <a:cubicBezTo>
                  <a:pt x="268518" y="614901"/>
                  <a:pt x="-11393" y="764835"/>
                  <a:pt x="171450" y="673414"/>
                </a:cubicBezTo>
                <a:cubicBezTo>
                  <a:pt x="238560" y="583935"/>
                  <a:pt x="197475" y="633102"/>
                  <a:pt x="300038" y="530539"/>
                </a:cubicBezTo>
                <a:cubicBezTo>
                  <a:pt x="314325" y="516252"/>
                  <a:pt x="333864" y="505749"/>
                  <a:pt x="342900" y="487677"/>
                </a:cubicBezTo>
                <a:cubicBezTo>
                  <a:pt x="429251" y="314976"/>
                  <a:pt x="319272" y="529027"/>
                  <a:pt x="400050" y="387664"/>
                </a:cubicBezTo>
                <a:cubicBezTo>
                  <a:pt x="462807" y="277839"/>
                  <a:pt x="389536" y="382633"/>
                  <a:pt x="471488" y="273364"/>
                </a:cubicBezTo>
                <a:cubicBezTo>
                  <a:pt x="487517" y="225276"/>
                  <a:pt x="486101" y="222787"/>
                  <a:pt x="514350" y="173352"/>
                </a:cubicBezTo>
                <a:cubicBezTo>
                  <a:pt x="522869" y="158443"/>
                  <a:pt x="535951" y="146181"/>
                  <a:pt x="542925" y="130489"/>
                </a:cubicBezTo>
                <a:cubicBezTo>
                  <a:pt x="555158" y="102964"/>
                  <a:pt x="571500" y="44764"/>
                  <a:pt x="571500" y="44764"/>
                </a:cubicBezTo>
                <a:cubicBezTo>
                  <a:pt x="566738" y="30477"/>
                  <a:pt x="570683" y="8637"/>
                  <a:pt x="557213" y="1902"/>
                </a:cubicBezTo>
                <a:cubicBezTo>
                  <a:pt x="543743" y="-4833"/>
                  <a:pt x="526881" y="7835"/>
                  <a:pt x="514350" y="16189"/>
                </a:cubicBezTo>
                <a:cubicBezTo>
                  <a:pt x="407326" y="87538"/>
                  <a:pt x="530543" y="39368"/>
                  <a:pt x="428625" y="73339"/>
                </a:cubicBezTo>
                <a:cubicBezTo>
                  <a:pt x="411884" y="84500"/>
                  <a:pt x="316024" y="145847"/>
                  <a:pt x="442913" y="73339"/>
                </a:cubicBezTo>
                <a:cubicBezTo>
                  <a:pt x="520463" y="29025"/>
                  <a:pt x="450052" y="56671"/>
                  <a:pt x="528638" y="30477"/>
                </a:cubicBezTo>
                <a:cubicBezTo>
                  <a:pt x="542925" y="35239"/>
                  <a:pt x="562746" y="32509"/>
                  <a:pt x="571500" y="44764"/>
                </a:cubicBezTo>
                <a:cubicBezTo>
                  <a:pt x="589007" y="69274"/>
                  <a:pt x="583367" y="105427"/>
                  <a:pt x="600075" y="130489"/>
                </a:cubicBezTo>
                <a:cubicBezTo>
                  <a:pt x="662509" y="224139"/>
                  <a:pt x="657225" y="181871"/>
                  <a:pt x="657225" y="244789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15506" y="5141264"/>
            <a:ext cx="16203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smtClean="0">
                <a:solidFill>
                  <a:schemeClr val="bg1"/>
                </a:solidFill>
              </a:rPr>
              <a:t>variables</a:t>
            </a:r>
            <a:endParaRPr lang="en-US" sz="3000"/>
          </a:p>
        </p:txBody>
      </p:sp>
      <p:sp>
        <p:nvSpPr>
          <p:cNvPr id="9" name="Rectangle 8"/>
          <p:cNvSpPr/>
          <p:nvPr/>
        </p:nvSpPr>
        <p:spPr>
          <a:xfrm>
            <a:off x="8648245" y="5114925"/>
            <a:ext cx="16754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functions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881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182475" cy="7294305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Objects</a:t>
            </a:r>
            <a:endParaRPr lang="en-US" sz="48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Attributes can be viewed as </a:t>
            </a:r>
            <a:r>
              <a:rPr lang="en-US" sz="4800" b="1" i="1" dirty="0" smtClean="0">
                <a:solidFill>
                  <a:schemeClr val="bg1"/>
                </a:solidFill>
              </a:rPr>
              <a:t>specifying the state </a:t>
            </a:r>
            <a:r>
              <a:rPr lang="en-US" sz="4800" b="1" dirty="0" smtClean="0">
                <a:solidFill>
                  <a:schemeClr val="bg1"/>
                </a:solidFill>
              </a:rPr>
              <a:t>of the object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Methods can be viewed as actions that </a:t>
            </a:r>
            <a:r>
              <a:rPr lang="en-US" sz="4800" b="1" i="1" dirty="0" smtClean="0">
                <a:solidFill>
                  <a:schemeClr val="bg1"/>
                </a:solidFill>
              </a:rPr>
              <a:t>act on the state </a:t>
            </a:r>
            <a:r>
              <a:rPr lang="en-US" sz="4800" b="1" dirty="0" smtClean="0">
                <a:solidFill>
                  <a:schemeClr val="bg1"/>
                </a:solidFill>
              </a:rPr>
              <a:t>of the object. </a:t>
            </a:r>
            <a:endParaRPr lang="en-US" sz="4800" b="1" dirty="0">
              <a:solidFill>
                <a:schemeClr val="bg1"/>
              </a:solidFill>
            </a:endParaRPr>
          </a:p>
          <a:p>
            <a:endParaRPr lang="en-US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1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752</Words>
  <Application>Microsoft Macintosh PowerPoint</Application>
  <PresentationFormat>Widescreen</PresentationFormat>
  <Paragraphs>166</Paragraphs>
  <Slides>44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edwardhartemink@gmail.com</dc:creator>
  <cp:lastModifiedBy>edwardhartemink@gmail.com</cp:lastModifiedBy>
  <cp:revision>19</cp:revision>
  <dcterms:created xsi:type="dcterms:W3CDTF">2018-11-10T19:42:51Z</dcterms:created>
  <dcterms:modified xsi:type="dcterms:W3CDTF">2018-11-14T17:24:20Z</dcterms:modified>
</cp:coreProperties>
</file>