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5" r:id="rId4"/>
    <p:sldId id="260" r:id="rId5"/>
    <p:sldId id="261" r:id="rId6"/>
    <p:sldId id="264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41"/>
    <a:srgbClr val="14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68"/>
  </p:normalViewPr>
  <p:slideViewPr>
    <p:cSldViewPr snapToGrid="0" snapToObjects="1">
      <p:cViewPr>
        <p:scale>
          <a:sx n="85" d="100"/>
          <a:sy n="85" d="100"/>
        </p:scale>
        <p:origin x="1296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F1B0-5562-634F-91BA-916550914739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991B8-E50A-D14A-8C01-726CDEBC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991B8-E50A-D14A-8C01-726CDEBCE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991B8-E50A-D14A-8C01-726CDEBCE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2B31-EF6B-A14B-A376-4D6FD78B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E94AF-981E-514C-97D1-37719E10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F65C-BFBD-0245-A800-019BB29E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E26F-67FA-E74C-B4CD-ABDE4673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CCA5-EDEF-E948-92B6-58743A1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1EFB-51E4-124E-A191-0D966215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5D8B1-1D21-7E4E-ADBC-BF823A8A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DE9D-E429-9C41-A87A-BE056DF5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C9B2-E28F-7B42-8DD5-27B9B6B6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D0F9-5B60-A145-8B3B-3F1A79E4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2A8F-8C5C-F24A-89CA-262B38E3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3A962-846F-3D43-BACA-9A317AFE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CE96-3E79-0A4E-8776-762B7697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1F8E-FA83-A546-97F0-5AC03C54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148B-7B8A-E84B-9FED-D65574BC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94CA-80EC-B043-B13E-606472BD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7D13-B618-504D-A076-4BF50566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6393-B0A8-B243-ACF6-5C808B6A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B4B2-4644-1248-8C89-35EC2E0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1E1A-8C6A-0C47-89D4-16DF1C07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6F50-A9A6-414D-869D-A6BEFC75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58FD-3D94-B74F-83E1-C73D835E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08E7-B44C-4C4B-818F-86B615C4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7DBA-9FD7-0644-A9D3-394BA996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B09C9-CE5C-8D4D-B3D5-B332331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1028-0951-294C-99BD-65D14E04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53CA-F90D-A043-8BB9-93F302E29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C18B-F3A3-1A4F-9998-20EDAD67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E5BDC-BBF0-D24A-A400-E0D860F3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E5CB-750C-9545-9269-C00ED427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4939-A966-C04C-9AD4-70CA43C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6029-6C37-E74A-AB8D-F5A641CE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5186-A5FB-C043-82C8-D7A0DAD4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85B51-C4D5-4D44-9841-0025B163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5A68-B1E3-C84A-BB06-61BC2D1E5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9DD3B-6416-E44C-99AB-934119FF7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F6DC1-DCFC-BF43-B996-9E0ECEB1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1FEC0-FADB-164C-8011-66A3D104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CDFAE-8438-7A47-8A75-C1FD66B8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E490-AC60-EC46-9C6F-DDC67D3A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86D3F-153C-D143-A3C2-540D4C7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51BD-FB20-4243-8590-293BB88D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D5312-41FD-7042-9333-797749B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71AF9-A114-5B46-AE2D-BAB521F5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4ABF4-EEFE-AB48-A66E-C84A74D3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4BCEF-EC79-EF4A-9A16-DF66428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E317-34E6-884A-94B6-608320F9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F514-A737-2D47-8D25-04A23AF8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E55C0-EE68-1341-B3E1-5710169FC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9611-01D2-7D48-A44F-31C494F8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5FC14-051C-9247-9CAF-5587302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D0FF-D4D1-E34E-9655-3F1B2F3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C3AD-3EAE-3946-90F2-88902DE8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38A1F-DA66-F449-838F-099443E6A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53567-B1B1-8446-AEE6-2ED4B52B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03F0-4D66-F348-854E-8C700484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7AEF-E79B-C24F-BA64-052F8232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AE0D-EA1B-6A49-82C8-48E5E62F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497C3-6290-8440-9FC1-FBA10339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98B26-C442-C64A-BFCE-4D1004B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1E46-2BA3-5943-9930-6EF84B40D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F059-A8F3-294D-BA65-7AE6EA7FF6E3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A496-6FA7-B746-B047-18158A0E9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EA31-258E-5C44-8912-D6AF82C0F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C83A-220A-2144-83CA-E17E3D7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F6F46D8-DE8A-4D4A-B6BB-C5E4B5F00E7E}"/>
              </a:ext>
            </a:extLst>
          </p:cNvPr>
          <p:cNvSpPr/>
          <p:nvPr/>
        </p:nvSpPr>
        <p:spPr>
          <a:xfrm>
            <a:off x="3663846" y="1304146"/>
            <a:ext cx="4661941" cy="466194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6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1196D-D0AD-2B40-94AE-A6F8AE8C7AE2}"/>
              </a:ext>
            </a:extLst>
          </p:cNvPr>
          <p:cNvSpPr txBox="1"/>
          <p:nvPr/>
        </p:nvSpPr>
        <p:spPr>
          <a:xfrm>
            <a:off x="794479" y="1993600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Treasurer: Dong Yue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B43A-18B1-3442-8F31-7E88B0E7542B}"/>
              </a:ext>
            </a:extLst>
          </p:cNvPr>
          <p:cNvSpPr txBox="1"/>
          <p:nvPr/>
        </p:nvSpPr>
        <p:spPr>
          <a:xfrm>
            <a:off x="794479" y="3525188"/>
            <a:ext cx="1098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 Officer: Federico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B9A2-0131-A447-85C3-2C4B322F3A25}"/>
              </a:ext>
            </a:extLst>
          </p:cNvPr>
          <p:cNvSpPr txBox="1"/>
          <p:nvPr/>
        </p:nvSpPr>
        <p:spPr>
          <a:xfrm>
            <a:off x="1266669" y="462013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 filled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8A89D-5C14-F14C-8AA8-0121BFFBF9C5}"/>
              </a:ext>
            </a:extLst>
          </p:cNvPr>
          <p:cNvSpPr txBox="1"/>
          <p:nvPr/>
        </p:nvSpPr>
        <p:spPr>
          <a:xfrm>
            <a:off x="794479" y="483403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(Note: Exco will discuss info on #exco channel)</a:t>
            </a:r>
          </a:p>
        </p:txBody>
      </p:sp>
    </p:spTree>
    <p:extLst>
      <p:ext uri="{BB962C8B-B14F-4D97-AF65-F5344CB8AC3E}">
        <p14:creationId xmlns:p14="http://schemas.microsoft.com/office/powerpoint/2010/main" val="17260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1196D-D0AD-2B40-94AE-A6F8AE8C7AE2}"/>
              </a:ext>
            </a:extLst>
          </p:cNvPr>
          <p:cNvSpPr txBox="1"/>
          <p:nvPr/>
        </p:nvSpPr>
        <p:spPr>
          <a:xfrm>
            <a:off x="794479" y="1978701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Projects in Parallel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B43A-18B1-3442-8F31-7E88B0E7542B}"/>
              </a:ext>
            </a:extLst>
          </p:cNvPr>
          <p:cNvSpPr txBox="1"/>
          <p:nvPr/>
        </p:nvSpPr>
        <p:spPr>
          <a:xfrm>
            <a:off x="794479" y="3375285"/>
            <a:ext cx="1098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 on Discord afterwards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66135-DAC7-CB47-9347-5B07A6C1421F}"/>
              </a:ext>
            </a:extLst>
          </p:cNvPr>
          <p:cNvSpPr txBox="1"/>
          <p:nvPr/>
        </p:nvSpPr>
        <p:spPr>
          <a:xfrm>
            <a:off x="1266669" y="462013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54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4E9F4F-F1C1-7846-A1A5-61960B8A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51" y="2173573"/>
            <a:ext cx="2563318" cy="2563318"/>
          </a:xfrm>
          <a:prstGeom prst="rect">
            <a:avLst/>
          </a:prstGeom>
        </p:spPr>
      </p:pic>
      <p:sp>
        <p:nvSpPr>
          <p:cNvPr id="7" name="Chord 6">
            <a:extLst>
              <a:ext uri="{FF2B5EF4-FFF2-40B4-BE49-F238E27FC236}">
                <a16:creationId xmlns:a16="http://schemas.microsoft.com/office/drawing/2014/main" id="{8EA45977-543F-6349-A30E-23C2C9F5216D}"/>
              </a:ext>
            </a:extLst>
          </p:cNvPr>
          <p:cNvSpPr/>
          <p:nvPr/>
        </p:nvSpPr>
        <p:spPr>
          <a:xfrm>
            <a:off x="7150309" y="689548"/>
            <a:ext cx="6340837" cy="5531370"/>
          </a:xfrm>
          <a:prstGeom prst="chord">
            <a:avLst>
              <a:gd name="adj1" fmla="val 3179350"/>
              <a:gd name="adj2" fmla="val 184139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2C87B-4A27-F44B-A438-73A270FEA6E6}"/>
              </a:ext>
            </a:extLst>
          </p:cNvPr>
          <p:cNvSpPr txBox="1"/>
          <p:nvPr/>
        </p:nvSpPr>
        <p:spPr>
          <a:xfrm>
            <a:off x="7530060" y="2855068"/>
            <a:ext cx="466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 Lead: Aditya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9DBD-B089-684F-84ED-DD0ADBA97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11" y="2399259"/>
            <a:ext cx="2111946" cy="2111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55BFEF-6DE9-3949-819A-04EDCCDDEA08}"/>
              </a:ext>
            </a:extLst>
          </p:cNvPr>
          <p:cNvSpPr txBox="1"/>
          <p:nvPr/>
        </p:nvSpPr>
        <p:spPr>
          <a:xfrm>
            <a:off x="3115457" y="2901234"/>
            <a:ext cx="931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77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6">
            <a:extLst>
              <a:ext uri="{FF2B5EF4-FFF2-40B4-BE49-F238E27FC236}">
                <a16:creationId xmlns:a16="http://schemas.microsoft.com/office/drawing/2014/main" id="{8EA45977-543F-6349-A30E-23C2C9F5216D}"/>
              </a:ext>
            </a:extLst>
          </p:cNvPr>
          <p:cNvSpPr/>
          <p:nvPr/>
        </p:nvSpPr>
        <p:spPr>
          <a:xfrm>
            <a:off x="7150309" y="689548"/>
            <a:ext cx="6340837" cy="5531370"/>
          </a:xfrm>
          <a:prstGeom prst="chord">
            <a:avLst>
              <a:gd name="adj1" fmla="val 3179350"/>
              <a:gd name="adj2" fmla="val 184139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2C87B-4A27-F44B-A438-73A270FEA6E6}"/>
              </a:ext>
            </a:extLst>
          </p:cNvPr>
          <p:cNvSpPr txBox="1"/>
          <p:nvPr/>
        </p:nvSpPr>
        <p:spPr>
          <a:xfrm>
            <a:off x="7530060" y="2855068"/>
            <a:ext cx="466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 Lead: Jerry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5BFEF-6DE9-3949-819A-04EDCCDDEA08}"/>
              </a:ext>
            </a:extLst>
          </p:cNvPr>
          <p:cNvSpPr txBox="1"/>
          <p:nvPr/>
        </p:nvSpPr>
        <p:spPr>
          <a:xfrm>
            <a:off x="3115457" y="2901234"/>
            <a:ext cx="931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F5FC-2E18-FD41-8F03-40D16A2FD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80"/>
          <a:stretch/>
        </p:blipFill>
        <p:spPr>
          <a:xfrm>
            <a:off x="1023770" y="2386904"/>
            <a:ext cx="2091687" cy="2136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65E2C-7FC2-EC43-92E3-A737C2974F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5" t="11311" r="19544" b="12186"/>
          <a:stretch/>
        </p:blipFill>
        <p:spPr>
          <a:xfrm>
            <a:off x="4047344" y="2386904"/>
            <a:ext cx="1777583" cy="2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377D2F-4EEB-D141-9C1C-D2EFC45732E0}"/>
              </a:ext>
            </a:extLst>
          </p:cNvPr>
          <p:cNvSpPr txBox="1"/>
          <p:nvPr/>
        </p:nvSpPr>
        <p:spPr>
          <a:xfrm>
            <a:off x="794479" y="35458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 progress weekly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1C646-ED79-7B48-9B43-A6E33D797479}"/>
              </a:ext>
            </a:extLst>
          </p:cNvPr>
          <p:cNvSpPr txBox="1"/>
          <p:nvPr/>
        </p:nvSpPr>
        <p:spPr>
          <a:xfrm>
            <a:off x="794479" y="1588424"/>
            <a:ext cx="10043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workshop timings (2 hours on Saturdays)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4CDB0-6F8E-2D44-B37B-E66A211B9CD4}"/>
              </a:ext>
            </a:extLst>
          </p:cNvPr>
          <p:cNvSpPr txBox="1"/>
          <p:nvPr/>
        </p:nvSpPr>
        <p:spPr>
          <a:xfrm>
            <a:off x="1266669" y="462013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 Leads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74328-9631-0543-B2D0-0F6936B71B3C}"/>
              </a:ext>
            </a:extLst>
          </p:cNvPr>
          <p:cNvSpPr txBox="1"/>
          <p:nvPr/>
        </p:nvSpPr>
        <p:spPr>
          <a:xfrm>
            <a:off x="794478" y="4672242"/>
            <a:ext cx="112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Lmk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what’s needed (lessons, software, etc.)</a:t>
            </a:r>
          </a:p>
        </p:txBody>
      </p:sp>
    </p:spTree>
    <p:extLst>
      <p:ext uri="{BB962C8B-B14F-4D97-AF65-F5344CB8AC3E}">
        <p14:creationId xmlns:p14="http://schemas.microsoft.com/office/powerpoint/2010/main" val="197601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1196D-D0AD-2B40-94AE-A6F8AE8C7AE2}"/>
              </a:ext>
            </a:extLst>
          </p:cNvPr>
          <p:cNvSpPr txBox="1"/>
          <p:nvPr/>
        </p:nvSpPr>
        <p:spPr>
          <a:xfrm>
            <a:off x="794479" y="3097490"/>
            <a:ext cx="1065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Teams start work Saturday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77D2F-4EEB-D141-9C1C-D2EFC45732E0}"/>
              </a:ext>
            </a:extLst>
          </p:cNvPr>
          <p:cNvSpPr txBox="1"/>
          <p:nvPr/>
        </p:nvSpPr>
        <p:spPr>
          <a:xfrm>
            <a:off x="794479" y="4606556"/>
            <a:ext cx="10043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 timings tbc by Leads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1C646-ED79-7B48-9B43-A6E33D797479}"/>
              </a:ext>
            </a:extLst>
          </p:cNvPr>
          <p:cNvSpPr txBox="1"/>
          <p:nvPr/>
        </p:nvSpPr>
        <p:spPr>
          <a:xfrm>
            <a:off x="794479" y="1588424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your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4CDB0-6F8E-2D44-B37B-E66A211B9CD4}"/>
              </a:ext>
            </a:extLst>
          </p:cNvPr>
          <p:cNvSpPr txBox="1"/>
          <p:nvPr/>
        </p:nvSpPr>
        <p:spPr>
          <a:xfrm>
            <a:off x="1266669" y="462013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3211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54CDB0-6F8E-2D44-B37B-E66A211B9CD4}"/>
              </a:ext>
            </a:extLst>
          </p:cNvPr>
          <p:cNvSpPr txBox="1"/>
          <p:nvPr/>
        </p:nvSpPr>
        <p:spPr>
          <a:xfrm>
            <a:off x="1011837" y="2815469"/>
            <a:ext cx="1004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 you next week</a:t>
            </a:r>
          </a:p>
        </p:txBody>
      </p:sp>
    </p:spTree>
    <p:extLst>
      <p:ext uri="{BB962C8B-B14F-4D97-AF65-F5344CB8AC3E}">
        <p14:creationId xmlns:p14="http://schemas.microsoft.com/office/powerpoint/2010/main" val="22045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84</Words>
  <Application>Microsoft Macintosh PowerPoint</Application>
  <PresentationFormat>Widescreen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Lee</dc:creator>
  <cp:lastModifiedBy>John Lee</cp:lastModifiedBy>
  <cp:revision>12</cp:revision>
  <cp:lastPrinted>2024-02-11T02:28:02Z</cp:lastPrinted>
  <dcterms:created xsi:type="dcterms:W3CDTF">2024-02-11T00:04:19Z</dcterms:created>
  <dcterms:modified xsi:type="dcterms:W3CDTF">2024-02-11T02:28:54Z</dcterms:modified>
</cp:coreProperties>
</file>