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81518"/>
  </p:normalViewPr>
  <p:slideViewPr>
    <p:cSldViewPr snapToGrid="0" snapToObjects="1">
      <p:cViewPr>
        <p:scale>
          <a:sx n="77" d="100"/>
          <a:sy n="77" d="100"/>
        </p:scale>
        <p:origin x="4280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7F6AE-021E-114E-9271-950B103C4E6D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46D28-F946-BA4A-ADEC-64161F23B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704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8259" rtl="0" eaLnBrk="1" latinLnBrk="0" hangingPunct="1">
      <a:defRPr sz="798" kern="1200">
        <a:solidFill>
          <a:schemeClr val="tx1"/>
        </a:solidFill>
        <a:latin typeface="+mn-lt"/>
        <a:ea typeface="+mn-ea"/>
        <a:cs typeface="+mn-cs"/>
      </a:defRPr>
    </a:lvl1pPr>
    <a:lvl2pPr marL="304129" algn="l" defTabSz="608259" rtl="0" eaLnBrk="1" latinLnBrk="0" hangingPunct="1">
      <a:defRPr sz="798" kern="1200">
        <a:solidFill>
          <a:schemeClr val="tx1"/>
        </a:solidFill>
        <a:latin typeface="+mn-lt"/>
        <a:ea typeface="+mn-ea"/>
        <a:cs typeface="+mn-cs"/>
      </a:defRPr>
    </a:lvl2pPr>
    <a:lvl3pPr marL="608259" algn="l" defTabSz="608259" rtl="0" eaLnBrk="1" latinLnBrk="0" hangingPunct="1">
      <a:defRPr sz="798" kern="1200">
        <a:solidFill>
          <a:schemeClr val="tx1"/>
        </a:solidFill>
        <a:latin typeface="+mn-lt"/>
        <a:ea typeface="+mn-ea"/>
        <a:cs typeface="+mn-cs"/>
      </a:defRPr>
    </a:lvl3pPr>
    <a:lvl4pPr marL="912388" algn="l" defTabSz="608259" rtl="0" eaLnBrk="1" latinLnBrk="0" hangingPunct="1">
      <a:defRPr sz="798" kern="1200">
        <a:solidFill>
          <a:schemeClr val="tx1"/>
        </a:solidFill>
        <a:latin typeface="+mn-lt"/>
        <a:ea typeface="+mn-ea"/>
        <a:cs typeface="+mn-cs"/>
      </a:defRPr>
    </a:lvl4pPr>
    <a:lvl5pPr marL="1216518" algn="l" defTabSz="608259" rtl="0" eaLnBrk="1" latinLnBrk="0" hangingPunct="1">
      <a:defRPr sz="798" kern="1200">
        <a:solidFill>
          <a:schemeClr val="tx1"/>
        </a:solidFill>
        <a:latin typeface="+mn-lt"/>
        <a:ea typeface="+mn-ea"/>
        <a:cs typeface="+mn-cs"/>
      </a:defRPr>
    </a:lvl5pPr>
    <a:lvl6pPr marL="1520647" algn="l" defTabSz="608259" rtl="0" eaLnBrk="1" latinLnBrk="0" hangingPunct="1">
      <a:defRPr sz="798" kern="1200">
        <a:solidFill>
          <a:schemeClr val="tx1"/>
        </a:solidFill>
        <a:latin typeface="+mn-lt"/>
        <a:ea typeface="+mn-ea"/>
        <a:cs typeface="+mn-cs"/>
      </a:defRPr>
    </a:lvl6pPr>
    <a:lvl7pPr marL="1824777" algn="l" defTabSz="608259" rtl="0" eaLnBrk="1" latinLnBrk="0" hangingPunct="1">
      <a:defRPr sz="798" kern="1200">
        <a:solidFill>
          <a:schemeClr val="tx1"/>
        </a:solidFill>
        <a:latin typeface="+mn-lt"/>
        <a:ea typeface="+mn-ea"/>
        <a:cs typeface="+mn-cs"/>
      </a:defRPr>
    </a:lvl7pPr>
    <a:lvl8pPr marL="2128906" algn="l" defTabSz="608259" rtl="0" eaLnBrk="1" latinLnBrk="0" hangingPunct="1">
      <a:defRPr sz="798" kern="1200">
        <a:solidFill>
          <a:schemeClr val="tx1"/>
        </a:solidFill>
        <a:latin typeface="+mn-lt"/>
        <a:ea typeface="+mn-ea"/>
        <a:cs typeface="+mn-cs"/>
      </a:defRPr>
    </a:lvl8pPr>
    <a:lvl9pPr marL="2433036" algn="l" defTabSz="608259" rtl="0" eaLnBrk="1" latinLnBrk="0" hangingPunct="1">
      <a:defRPr sz="7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46D28-F946-BA4A-ADEC-64161F23B08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594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F79E-7EA0-6248-8420-15B36340EC79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42F8-D073-BE4E-AEB8-F5B58C5EC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0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F79E-7EA0-6248-8420-15B36340EC79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42F8-D073-BE4E-AEB8-F5B58C5EC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59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F79E-7EA0-6248-8420-15B36340EC79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42F8-D073-BE4E-AEB8-F5B58C5EC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69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F79E-7EA0-6248-8420-15B36340EC79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42F8-D073-BE4E-AEB8-F5B58C5EC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72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F79E-7EA0-6248-8420-15B36340EC79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42F8-D073-BE4E-AEB8-F5B58C5EC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70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F79E-7EA0-6248-8420-15B36340EC79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42F8-D073-BE4E-AEB8-F5B58C5EC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62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F79E-7EA0-6248-8420-15B36340EC79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42F8-D073-BE4E-AEB8-F5B58C5EC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20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F79E-7EA0-6248-8420-15B36340EC79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42F8-D073-BE4E-AEB8-F5B58C5EC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20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F79E-7EA0-6248-8420-15B36340EC79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42F8-D073-BE4E-AEB8-F5B58C5EC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30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F79E-7EA0-6248-8420-15B36340EC79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42F8-D073-BE4E-AEB8-F5B58C5EC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5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F79E-7EA0-6248-8420-15B36340EC79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42F8-D073-BE4E-AEB8-F5B58C5EC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31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4F79E-7EA0-6248-8420-15B36340EC79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042F8-D073-BE4E-AEB8-F5B58C5EC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01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0A2738F5-0E1B-C446-B3FD-602487763EA2}"/>
              </a:ext>
            </a:extLst>
          </p:cNvPr>
          <p:cNvGrpSpPr/>
          <p:nvPr/>
        </p:nvGrpSpPr>
        <p:grpSpPr>
          <a:xfrm>
            <a:off x="1650503" y="126701"/>
            <a:ext cx="6604993" cy="6604598"/>
            <a:chOff x="726833" y="727393"/>
            <a:chExt cx="9345537" cy="9344979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2E430A2D-5D1D-9C4C-8588-F9FA39E22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81670" y="5763579"/>
              <a:ext cx="1790700" cy="1790700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91DA7543-CFF6-BD40-91DF-AAA0A277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45486" y="727393"/>
              <a:ext cx="1790700" cy="1790700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5F51C7FF-7968-034C-B0FA-A9AE7CE11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245486" y="8281672"/>
              <a:ext cx="1790700" cy="1790700"/>
            </a:xfrm>
            <a:prstGeom prst="rect">
              <a:avLst/>
            </a:prstGeom>
          </p:spPr>
        </p:pic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A5E07C43-07CF-784B-8A0B-F7AFAFEDC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27393" y="727393"/>
              <a:ext cx="1790700" cy="1790700"/>
            </a:xfrm>
            <a:prstGeom prst="rect">
              <a:avLst/>
            </a:prstGeom>
          </p:spPr>
        </p:pic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29002A03-1107-B449-B70A-E55EA000E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26833" y="3245486"/>
              <a:ext cx="1790700" cy="1790700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7DBCB91D-41BA-D74E-93EB-C53B912EF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26833" y="5763579"/>
              <a:ext cx="1790700" cy="1790700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9857364-6912-F740-96AD-B3B7921D2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281670" y="3245486"/>
              <a:ext cx="1790700" cy="1790700"/>
            </a:xfrm>
            <a:prstGeom prst="rect">
              <a:avLst/>
            </a:prstGeom>
          </p:spPr>
        </p:pic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E871A603-0EC0-D546-AD20-28FE243F2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763578" y="8281670"/>
              <a:ext cx="1790700" cy="1790700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A3674F64-25A4-D84C-B90B-9053E1EAB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26833" y="8281672"/>
              <a:ext cx="1790700" cy="1790700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B9D610AD-7A97-CE49-818D-262081193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8281670" y="8281670"/>
              <a:ext cx="1790700" cy="1790700"/>
            </a:xfrm>
            <a:prstGeom prst="rect">
              <a:avLst/>
            </a:prstGeom>
          </p:spPr>
        </p:pic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94A722A9-040A-8D47-910F-13288C7FF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5763577" y="727393"/>
              <a:ext cx="1790700" cy="1790700"/>
            </a:xfrm>
            <a:prstGeom prst="rect">
              <a:avLst/>
            </a:prstGeom>
          </p:spPr>
        </p:pic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8B9EF0B2-4291-0248-8BCC-FDE409BEF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8281670" y="727393"/>
              <a:ext cx="1790700" cy="1790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102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</Words>
  <Application>Microsoft Macintosh PowerPoint</Application>
  <PresentationFormat>A4 Paper (210x297 mm)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Ashford</dc:creator>
  <cp:lastModifiedBy>James Ashford</cp:lastModifiedBy>
  <cp:revision>1</cp:revision>
  <dcterms:created xsi:type="dcterms:W3CDTF">2021-05-11T14:47:31Z</dcterms:created>
  <dcterms:modified xsi:type="dcterms:W3CDTF">2021-05-11T14:53:36Z</dcterms:modified>
</cp:coreProperties>
</file>