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336" r:id="rId5"/>
    <p:sldId id="358" r:id="rId6"/>
    <p:sldId id="360" r:id="rId7"/>
    <p:sldId id="359" r:id="rId8"/>
    <p:sldId id="361" r:id="rId9"/>
    <p:sldId id="362" r:id="rId10"/>
    <p:sldId id="363" r:id="rId11"/>
    <p:sldId id="364" r:id="rId12"/>
    <p:sldId id="365" r:id="rId13"/>
    <p:sldId id="366" r:id="rId14"/>
    <p:sldId id="356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93779-7084-4ED0-920C-3889FE1EACA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DB0E2-87E3-4598-A36B-8D400EF278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ea typeface="MS PGothic" panose="020B0600070205080204" pitchFamily="34" charset="-128"/>
              </a:rPr>
              <a:t>Life Technologies Proprietary &amp; Confinetial | 10/1/2010</a:t>
            </a:r>
            <a:endParaRPr 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46BA1C-0B35-466A-BFD4-CBBB5FB505E3}" type="slidenum">
              <a:rPr lang="en-US" smtClean="0">
                <a:latin typeface="Arial" panose="020B0604020202020204" pitchFamily="34" charset="0"/>
                <a:ea typeface="MS PGothic" panose="020B0600070205080204" pitchFamily="34" charset="-128"/>
              </a:rPr>
            </a:fld>
            <a:endParaRPr 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ea typeface="MS PGothic" panose="020B0600070205080204" pitchFamily="34" charset="-128"/>
              </a:rPr>
              <a:t>Life Technologies Proprietary &amp; Confinetial | 10/1/2010</a:t>
            </a:r>
            <a:endParaRPr 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46BA1C-0B35-466A-BFD4-CBBB5FB505E3}" type="slidenum">
              <a:rPr lang="en-US" smtClean="0">
                <a:latin typeface="Arial" panose="020B0604020202020204" pitchFamily="34" charset="0"/>
                <a:ea typeface="MS PGothic" panose="020B0600070205080204" pitchFamily="34" charset="-128"/>
              </a:rPr>
            </a:fld>
            <a:endParaRPr 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4313"/>
            <a:ext cx="2209800" cy="471487"/>
          </a:xfrm>
        </p:spPr>
        <p:txBody>
          <a:bodyPr/>
          <a:lstStyle>
            <a:lvl1pPr>
              <a:defRPr sz="1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19100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8600" y="762000"/>
            <a:ext cx="41910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4800600" y="1752600"/>
            <a:ext cx="403860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5800" y="762000"/>
            <a:ext cx="41910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C9CE-B90B-41C3-8994-F6CCFC7DB5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D523-FF84-4F1A-9F83-99C1F4A63BF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2.xml"/><Relationship Id="rId12" Type="http://schemas.openxmlformats.org/officeDocument/2006/relationships/image" Target="../media/image1.jpe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5.png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../media/image1.jpeg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01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image" Target="../media/image16.jpeg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9.png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0.png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21" name="Text Box 5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1019" y="1350657"/>
            <a:ext cx="183691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Activities/Next Steps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Connector 33"/>
          <p:cNvSpPr/>
          <p:nvPr>
            <p:custDataLst>
              <p:tags r:id="rId4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Flowchart: Connector 34"/>
          <p:cNvSpPr/>
          <p:nvPr>
            <p:custDataLst>
              <p:tags r:id="rId5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>
            <p:custDataLst>
              <p:tags r:id="rId6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3" name="Group 42"/>
          <p:cNvGrpSpPr/>
          <p:nvPr>
            <p:custDataLst>
              <p:tags r:id="rId7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1412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1413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11414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11331" name="TextBox 3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6250" y="2362200"/>
            <a:ext cx="3944938" cy="252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11125" indent="-111125">
              <a:lnSpc>
                <a:spcPct val="9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aphicFrame>
        <p:nvGraphicFramePr>
          <p:cNvPr id="38" name="Content Placeholder 46"/>
          <p:cNvGraphicFramePr/>
          <p:nvPr>
            <p:custDataLst>
              <p:tags r:id="rId9"/>
            </p:custDataLst>
          </p:nvPr>
        </p:nvGraphicFramePr>
        <p:xfrm>
          <a:off x="194487" y="1626148"/>
          <a:ext cx="8286750" cy="4956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86750"/>
              </a:tblGrid>
              <a:tr h="259159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Key Activities Completed 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09232">
                <a:tc>
                  <a:txBody>
                    <a:bodyPr/>
                    <a:lstStyle/>
                    <a:p>
                      <a:pPr marL="0" indent="0" algn="l" fontAlgn="t"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+mj-lt"/>
                        <a:buNone/>
                      </a:pP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fontAlgn="t"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+mj-lt"/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FlutterFlow Mobile App Development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l" fontAlgn="t"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+mj-lt"/>
                        <a:buNone/>
                      </a:pP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l" fontAlgn="t"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+mj-lt"/>
                        <a:buNone/>
                      </a:pP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235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39627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en-US" sz="10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1362" name="Text Placeholder 36"/>
          <p:cNvSpPr>
            <a:spLocks noGrp="1"/>
          </p:cNvSpPr>
          <p:nvPr>
            <p:ph type="body" sz="quarter" idx="10"/>
            <p:custDataLst>
              <p:tags r:id="rId10"/>
            </p:custDataLst>
          </p:nvPr>
        </p:nvSpPr>
        <p:spPr>
          <a:xfrm>
            <a:off x="990600" y="949062"/>
            <a:ext cx="3695700" cy="1936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44" name="Title 1"/>
          <p:cNvSpPr txBox="1"/>
          <p:nvPr>
            <p:custDataLst>
              <p:tags r:id="rId11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1524000"/>
            <a:ext cx="2987040" cy="481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200" y="1525905"/>
            <a:ext cx="2971800" cy="47834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Placeholder 9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Flowchart: Connector 21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2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30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32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33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228600" y="14090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b="1" u="sng"/>
              <a:t>RedHat Deployment</a:t>
            </a:r>
            <a:endParaRPr lang="en-GB" altLang="en-US" b="1" u="sng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1996440"/>
            <a:ext cx="8642985" cy="44513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>
          <a:xfrm>
            <a:off x="4419600" y="79375"/>
            <a:ext cx="4038600" cy="113919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Flowchart: Connector 17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Flowchart: Connector 18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20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1412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1413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11414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2" name="Title 1"/>
          <p:cNvSpPr txBox="1"/>
          <p:nvPr>
            <p:custDataLst>
              <p:tags r:id="rId7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11331" name="TextBox 3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6250" y="2362200"/>
            <a:ext cx="3944938" cy="252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111125" indent="-111125">
              <a:lnSpc>
                <a:spcPct val="9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981200"/>
            <a:ext cx="2846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IN" b="1" u="sng" dirty="0"/>
              <a:t>GITHUB ACCOUNT</a:t>
            </a:r>
            <a:r>
              <a:rPr lang="en-IN" b="1" u="sng" dirty="0"/>
              <a:t> </a:t>
            </a:r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609600" y="2614930"/>
            <a:ext cx="7118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https://github.com/SATHVIK0312/EAIESB-INTERSHIP</a:t>
            </a:r>
            <a:endParaRPr lang="en-US"/>
          </a:p>
        </p:txBody>
      </p:sp>
      <p:sp>
        <p:nvSpPr>
          <p:cNvPr id="9" name="TextBox 13"/>
          <p:cNvSpPr txBox="1"/>
          <p:nvPr/>
        </p:nvSpPr>
        <p:spPr>
          <a:xfrm>
            <a:off x="609600" y="3505200"/>
            <a:ext cx="2846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IN" b="1" u="sng" dirty="0"/>
              <a:t>LINKDIN ACCOUNT</a:t>
            </a:r>
            <a:r>
              <a:rPr lang="en-IN" b="1" u="sng" dirty="0"/>
              <a:t> </a:t>
            </a:r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</p:txBody>
      </p:sp>
      <p:sp>
        <p:nvSpPr>
          <p:cNvPr id="11" name="Text Box 10"/>
          <p:cNvSpPr txBox="1"/>
          <p:nvPr/>
        </p:nvSpPr>
        <p:spPr>
          <a:xfrm>
            <a:off x="609600" y="4343400"/>
            <a:ext cx="8371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https://www.linkedin.com/in/sangaraju-sai-sathvik-varma-b01a89270/</a:t>
            </a:r>
            <a:endParaRPr lang="en-US"/>
          </a:p>
        </p:txBody>
      </p:sp>
      <p:sp>
        <p:nvSpPr>
          <p:cNvPr id="32" name="Text Placeholder 36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830011" y="29204"/>
            <a:ext cx="2667503" cy="990600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Flowchart: Connector 34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3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1412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1413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11414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11331" name="TextBox 3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250" y="2362200"/>
            <a:ext cx="3944938" cy="252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11125" indent="-111125">
              <a:lnSpc>
                <a:spcPct val="95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4" name="Title 1"/>
          <p:cNvSpPr txBox="1"/>
          <p:nvPr>
            <p:custDataLst>
              <p:tags r:id="rId8"/>
            </p:custDataLst>
          </p:nvPr>
        </p:nvSpPr>
        <p:spPr bwMode="auto">
          <a:xfrm>
            <a:off x="1053964" y="252632"/>
            <a:ext cx="3898259" cy="369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0C5E"/>
                </a:solidFill>
                <a:effectLst/>
                <a:uLnTx/>
                <a:uFillTx/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46" y="6627168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026" name="Picture 2" descr="Format for Writing an Interview Thank-You Let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67" y="2539035"/>
            <a:ext cx="3869095" cy="25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36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</p:spTree>
    <p:custDataLst>
      <p:tags r:id="rId12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Placeholder 5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27" name="TextBox 8"/>
          <p:cNvSpPr txBox="1"/>
          <p:nvPr/>
        </p:nvSpPr>
        <p:spPr>
          <a:xfrm>
            <a:off x="1447800" y="1447955"/>
            <a:ext cx="632460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fontAlgn="t">
              <a:buClr>
                <a:schemeClr val="tx2">
                  <a:lumMod val="60000"/>
                  <a:lumOff val="40000"/>
                </a:schemeClr>
              </a:buClr>
              <a:buFont typeface="+mj-lt"/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Youtube Searcher Mobile App</a:t>
            </a:r>
            <a:endParaRPr lang="en-GB" altLang="en-US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228600" y="2068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u="sng"/>
              <a:t>Building the app</a:t>
            </a:r>
            <a:endParaRPr lang="en-US" b="1" u="sn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75" y="2536190"/>
            <a:ext cx="8604250" cy="38023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600200"/>
            <a:ext cx="8042275" cy="46723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1570990"/>
            <a:ext cx="8777605" cy="44811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28600" y="14090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b="1" u="sng"/>
              <a:t>Mobile </a:t>
            </a:r>
            <a:r>
              <a:rPr lang="en-US" b="1" u="sng"/>
              <a:t>app</a:t>
            </a:r>
            <a:r>
              <a:rPr lang="en-GB" altLang="en-US" b="1" u="sng"/>
              <a:t> Model</a:t>
            </a:r>
            <a:endParaRPr lang="en-GB" altLang="en-US" b="1" u="sn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1828800"/>
            <a:ext cx="2758440" cy="4481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600" y="1828800"/>
            <a:ext cx="2842260" cy="4487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6020" y="1778000"/>
            <a:ext cx="2552700" cy="45383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Placeholder 9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21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22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2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32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33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36" name="TextBox 8"/>
          <p:cNvSpPr txBox="1"/>
          <p:nvPr/>
        </p:nvSpPr>
        <p:spPr>
          <a:xfrm>
            <a:off x="1447800" y="1447955"/>
            <a:ext cx="632460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fontAlgn="t">
              <a:buClr>
                <a:schemeClr val="tx2">
                  <a:lumMod val="60000"/>
                  <a:lumOff val="40000"/>
                </a:schemeClr>
              </a:buClr>
              <a:buFont typeface="+mj-lt"/>
              <a:buNone/>
            </a:pPr>
            <a:r>
              <a:rPr lang="en-GB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JobHistory Database App</a:t>
            </a:r>
            <a:endParaRPr lang="en-GB" altLang="en-US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28600" y="2068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u="sng"/>
              <a:t>Building the app</a:t>
            </a:r>
            <a:endParaRPr lang="en-US" b="1" u="sng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35" y="2539365"/>
            <a:ext cx="8216265" cy="39344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725" y="1752600"/>
            <a:ext cx="8718550" cy="47040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1828800"/>
            <a:ext cx="8738870" cy="42678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572836" y="131439"/>
            <a:ext cx="2667503" cy="990600"/>
          </a:xfrm>
        </p:spPr>
        <p:txBody>
          <a:bodyPr>
            <a:noAutofit/>
          </a:bodyPr>
          <a:p>
            <a:pPr lvl="0"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Manager</a:t>
            </a: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ea typeface="MS PGothic" panose="020B0600070205080204" pitchFamily="34" charset="-128"/>
              </a:rPr>
              <a:t>Organization: </a:t>
            </a:r>
            <a:r>
              <a:rPr lang="en-US" sz="1000" dirty="0">
                <a:solidFill>
                  <a:srgbClr val="394385"/>
                </a:solidFill>
                <a:ea typeface="MS PGothic" panose="020B0600070205080204" pitchFamily="34" charset="-128"/>
              </a:rPr>
              <a:t>EAIESB Software Solutions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Staff: </a:t>
            </a:r>
            <a:endParaRPr lang="en-US" sz="1000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tx1"/>
                </a:solidFill>
                <a:ea typeface="MS PGothic" panose="020B0600070205080204" pitchFamily="34" charset="-128"/>
              </a:rPr>
              <a:t>Program: </a:t>
            </a:r>
            <a:r>
              <a:rPr lang="en-US" sz="1000" b="1" dirty="0">
                <a:solidFill>
                  <a:srgbClr val="394385"/>
                </a:solidFill>
                <a:ea typeface="MS PGothic" panose="020B0600070205080204" pitchFamily="34" charset="-128"/>
              </a:rPr>
              <a:t>EAIESB</a:t>
            </a:r>
            <a:endParaRPr lang="en-US" sz="1000" dirty="0">
              <a:solidFill>
                <a:srgbClr val="394385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>
            <p:custDataLst>
              <p:tags r:id="rId3"/>
            </p:custDataLst>
          </p:nvPr>
        </p:nvSpPr>
        <p:spPr>
          <a:xfrm>
            <a:off x="7354498" y="54795"/>
            <a:ext cx="182563" cy="182563"/>
          </a:xfrm>
          <a:prstGeom prst="flowChartConnector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>
            <p:custDataLst>
              <p:tags r:id="rId4"/>
            </p:custDataLst>
          </p:nvPr>
        </p:nvSpPr>
        <p:spPr>
          <a:xfrm>
            <a:off x="7342658" y="380675"/>
            <a:ext cx="182563" cy="18256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>
            <p:custDataLst>
              <p:tags r:id="rId5"/>
            </p:custDataLst>
          </p:nvPr>
        </p:nvSpPr>
        <p:spPr>
          <a:xfrm>
            <a:off x="7354497" y="695325"/>
            <a:ext cx="182563" cy="182563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Group 42"/>
          <p:cNvGrpSpPr/>
          <p:nvPr>
            <p:custDataLst>
              <p:tags r:id="rId6"/>
            </p:custDataLst>
          </p:nvPr>
        </p:nvGrpSpPr>
        <p:grpSpPr bwMode="auto">
          <a:xfrm>
            <a:off x="7559329" y="0"/>
            <a:ext cx="1584671" cy="1029153"/>
            <a:chOff x="7950974" y="309052"/>
            <a:chExt cx="1584671" cy="1029439"/>
          </a:xfrm>
        </p:grpSpPr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7954963" y="309052"/>
              <a:ext cx="1308319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On Track/No Major Issues</a:t>
              </a:r>
              <a:endParaRPr lang="en-US" sz="900" dirty="0"/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53057" y="651783"/>
              <a:ext cx="1582588" cy="230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Behind Schedule Recoverable</a:t>
              </a:r>
              <a:endParaRPr lang="en-US" sz="900" dirty="0"/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950974" y="969056"/>
              <a:ext cx="1497804" cy="369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sz="900" dirty="0"/>
                <a:t>Schedule at Risk / Major Issues</a:t>
              </a:r>
              <a:endParaRPr lang="en-US" sz="900" dirty="0"/>
            </a:p>
          </p:txBody>
        </p:sp>
      </p:grpSp>
      <p:sp>
        <p:nvSpPr>
          <p:cNvPr id="23" name="Text Placeholder 3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90600" y="949062"/>
            <a:ext cx="3695700" cy="19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During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28-08-2023 oto 01-09-2023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  <a:p>
            <a:pPr>
              <a:buNone/>
            </a:pPr>
            <a:endParaRPr lang="en-US" sz="900" b="1" dirty="0">
              <a:cs typeface="Calibri" panose="020F0502020204030204" pitchFamily="34" charset="0"/>
            </a:endParaRPr>
          </a:p>
        </p:txBody>
      </p:sp>
      <p:sp>
        <p:nvSpPr>
          <p:cNvPr id="24" name="Title 1"/>
          <p:cNvSpPr txBox="1"/>
          <p:nvPr>
            <p:custDataLst>
              <p:tags r:id="rId8"/>
            </p:custDataLst>
          </p:nvPr>
        </p:nvSpPr>
        <p:spPr bwMode="auto">
          <a:xfrm>
            <a:off x="1067435" y="342900"/>
            <a:ext cx="3898265" cy="38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600" b="1" kern="0" dirty="0">
                <a:solidFill>
                  <a:srgbClr val="220C5E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EAIESB Weekly Status Report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0C5E"/>
              </a:solidFill>
              <a:effectLst/>
              <a:uLnTx/>
              <a:uFillTx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01846" y="6666924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                                                               </a:t>
            </a:r>
            <a:fld id="{2FD51835-3788-41F8-978D-E4A37F8A2A08}" type="datetime1">
              <a:rPr lang="en-US" sz="900" smtClean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</a:fld>
            <a:r>
              <a:rPr lang="en-US" sz="900" dirty="0">
                <a:solidFill>
                  <a:srgbClr val="394385"/>
                </a:solidFill>
                <a:ea typeface="MS PGothic" panose="020B0600070205080204" pitchFamily="34" charset="-128"/>
                <a:cs typeface="Calibri" panose="020F0502020204030204"/>
              </a:rPr>
              <a:t>  |  EAIESB Software Solutions™ Proprietary and confidential                                                                      </a:t>
            </a:r>
            <a:endParaRPr lang="en-US" sz="900" dirty="0">
              <a:solidFill>
                <a:srgbClr val="394385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" y="57951"/>
            <a:ext cx="834795" cy="447939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28600" y="14090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b="1" u="sng"/>
              <a:t>Mobile </a:t>
            </a:r>
            <a:r>
              <a:rPr lang="en-US" b="1" u="sng"/>
              <a:t>app</a:t>
            </a:r>
            <a:r>
              <a:rPr lang="en-GB" altLang="en-US" b="1" u="sng"/>
              <a:t> Model</a:t>
            </a:r>
            <a:endParaRPr lang="en-GB" altLang="en-US" b="1" u="sn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828800"/>
            <a:ext cx="3032760" cy="4781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0" y="1778000"/>
            <a:ext cx="3116580" cy="4828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DVSHAPEID" val="Dn9FMKxDrN6MazSEbWsZtI"/>
  <p:tag name="DVSHEQ" val="-1070678849"/>
</p:tagLst>
</file>

<file path=ppt/tags/tag10.xml><?xml version="1.0" encoding="utf-8"?>
<p:tagLst xmlns:p="http://schemas.openxmlformats.org/presentationml/2006/main">
  <p:tag name="DVSHAPEID" val="nNhsfZMVJtN4KkEWYoHtE0"/>
  <p:tag name="DVSHEQ" val="169897658"/>
</p:tagLst>
</file>

<file path=ppt/tags/tag100.xml><?xml version="1.0" encoding="utf-8"?>
<p:tagLst xmlns:p="http://schemas.openxmlformats.org/presentationml/2006/main">
  <p:tag name="DVSHAPEID" val="QUevH3CTRPe7h2Gf896hpL"/>
  <p:tag name="DVSHEQ" val="130420836"/>
</p:tagLst>
</file>

<file path=ppt/tags/tag101.xml><?xml version="1.0" encoding="utf-8"?>
<p:tagLst xmlns:p="http://schemas.openxmlformats.org/presentationml/2006/main">
  <p:tag name="DVSHAPEID" val="nNhsfZMVJtN4KkEWYoHtE0"/>
  <p:tag name="DVSHEQ" val="169897658"/>
</p:tagLst>
</file>

<file path=ppt/tags/tag102.xml><?xml version="1.0" encoding="utf-8"?>
<p:tagLst xmlns:p="http://schemas.openxmlformats.org/presentationml/2006/main">
  <p:tag name="DVSHAPEID" val="Dn9FMKxDrN6MazSEbWsZtI"/>
  <p:tag name="DVSHEQ" val="-1070678849"/>
</p:tagLst>
</file>

<file path=ppt/tags/tag103.xml><?xml version="1.0" encoding="utf-8"?>
<p:tagLst xmlns:p="http://schemas.openxmlformats.org/presentationml/2006/main">
  <p:tag name="DVSHAPEID" val="m24NvCGDGfkjASOZrefGP5"/>
  <p:tag name="DVSHEQ" val="2031937668"/>
</p:tagLst>
</file>

<file path=ppt/tags/tag104.xml><?xml version="1.0" encoding="utf-8"?>
<p:tagLst xmlns:p="http://schemas.openxmlformats.org/presentationml/2006/main">
  <p:tag name="DVSHAPEID" val="pJrbBxQUVimatMkKG0iMBc"/>
  <p:tag name="DVSHEQ" val="-2028173919"/>
</p:tagLst>
</file>

<file path=ppt/tags/tag105.xml><?xml version="1.0" encoding="utf-8"?>
<p:tagLst xmlns:p="http://schemas.openxmlformats.org/presentationml/2006/main">
  <p:tag name="DVSHAPEID" val="r8H4IEPqa7Qc4d3lsXlnPQ"/>
  <p:tag name="DVSHEQ" val="-1237063326"/>
</p:tagLst>
</file>

<file path=ppt/tags/tag106.xml><?xml version="1.0" encoding="utf-8"?>
<p:tagLst xmlns:p="http://schemas.openxmlformats.org/presentationml/2006/main">
  <p:tag name="DVSHAPEID" val="grCENs5eEetcijtxOc4u8f"/>
  <p:tag name="DVSHEQ" val="-112729156"/>
</p:tagLst>
</file>

<file path=ppt/tags/tag107.xml><?xml version="1.0" encoding="utf-8"?>
<p:tagLst xmlns:p="http://schemas.openxmlformats.org/presentationml/2006/main">
  <p:tag name="DVSHAPEID" val="JSVKRV89jkH17mWHLKGiNf"/>
  <p:tag name="DVSHEQ" val="15146153"/>
</p:tagLst>
</file>

<file path=ppt/tags/tag108.xml><?xml version="1.0" encoding="utf-8"?>
<p:tagLst xmlns:p="http://schemas.openxmlformats.org/presentationml/2006/main">
  <p:tag name="DVSHAPEID" val="QUevH3CTRPe7h2Gf896hpL"/>
  <p:tag name="DVSHEQ" val="130420836"/>
</p:tagLst>
</file>

<file path=ppt/tags/tag109.xml><?xml version="1.0" encoding="utf-8"?>
<p:tagLst xmlns:p="http://schemas.openxmlformats.org/presentationml/2006/main">
  <p:tag name="DVSHAPEID" val="t8qQNMPxgfvDCujPjOt4Rb"/>
  <p:tag name="DVSHEQ" val="2080242808"/>
</p:tagLst>
</file>

<file path=ppt/tags/tag11.xml><?xml version="1.0" encoding="utf-8"?>
<p:tagLst xmlns:p="http://schemas.openxmlformats.org/presentationml/2006/main">
  <p:tag name="DVSHAPEID" val="t8qQNMPxgfvDCujPjOt4Rb"/>
  <p:tag name="DVSHEQ" val="2080242808"/>
</p:tagLst>
</file>

<file path=ppt/tags/tag110.xml><?xml version="1.0" encoding="utf-8"?>
<p:tagLst xmlns:p="http://schemas.openxmlformats.org/presentationml/2006/main">
  <p:tag name="DVSHAPEID" val="nNhsfZMVJtN4KkEWYoHtE0"/>
  <p:tag name="DVSHEQ" val="169897658"/>
</p:tagLst>
</file>

<file path=ppt/tags/tag111.xml><?xml version="1.0" encoding="utf-8"?>
<p:tagLst xmlns:p="http://schemas.openxmlformats.org/presentationml/2006/main">
  <p:tag name="DVSECTIONID" val="WO8yMTnC3qfD0sCzjbGCHq"/>
</p:tagLst>
</file>

<file path=ppt/tags/tag12.xml><?xml version="1.0" encoding="utf-8"?>
<p:tagLst xmlns:p="http://schemas.openxmlformats.org/presentationml/2006/main">
  <p:tag name="DVSECTIONID" val="WO8yMTnC3qfD0sCzjbGCHq"/>
</p:tagLst>
</file>

<file path=ppt/tags/tag13.xml><?xml version="1.0" encoding="utf-8"?>
<p:tagLst xmlns:p="http://schemas.openxmlformats.org/presentationml/2006/main">
  <p:tag name="DVSHAPEID" val="Dn9FMKxDrN6MazSEbWsZtI"/>
  <p:tag name="DVSHEQ" val="-1070678849"/>
</p:tagLst>
</file>

<file path=ppt/tags/tag14.xml><?xml version="1.0" encoding="utf-8"?>
<p:tagLst xmlns:p="http://schemas.openxmlformats.org/presentationml/2006/main">
  <p:tag name="DVSHAPEID" val="m24NvCGDGfkjASOZrefGP5"/>
  <p:tag name="DVSHEQ" val="2031937668"/>
</p:tagLst>
</file>

<file path=ppt/tags/tag15.xml><?xml version="1.0" encoding="utf-8"?>
<p:tagLst xmlns:p="http://schemas.openxmlformats.org/presentationml/2006/main">
  <p:tag name="DVSHAPEID" val="pJrbBxQUVimatMkKG0iMBc"/>
  <p:tag name="DVSHEQ" val="-2028173919"/>
</p:tagLst>
</file>

<file path=ppt/tags/tag16.xml><?xml version="1.0" encoding="utf-8"?>
<p:tagLst xmlns:p="http://schemas.openxmlformats.org/presentationml/2006/main">
  <p:tag name="DVSHAPEID" val="r8H4IEPqa7Qc4d3lsXlnPQ"/>
  <p:tag name="DVSHEQ" val="-1237063326"/>
</p:tagLst>
</file>

<file path=ppt/tags/tag17.xml><?xml version="1.0" encoding="utf-8"?>
<p:tagLst xmlns:p="http://schemas.openxmlformats.org/presentationml/2006/main">
  <p:tag name="DVSHAPEID" val="grCENs5eEetcijtxOc4u8f"/>
  <p:tag name="DVSHEQ" val="-112729156"/>
</p:tagLst>
</file>

<file path=ppt/tags/tag18.xml><?xml version="1.0" encoding="utf-8"?>
<p:tagLst xmlns:p="http://schemas.openxmlformats.org/presentationml/2006/main">
  <p:tag name="DVSHAPEID" val="JSVKRV89jkH17mWHLKGiNf"/>
  <p:tag name="DVSHEQ" val="15146153"/>
</p:tagLst>
</file>

<file path=ppt/tags/tag19.xml><?xml version="1.0" encoding="utf-8"?>
<p:tagLst xmlns:p="http://schemas.openxmlformats.org/presentationml/2006/main">
  <p:tag name="DVSHAPEID" val="nNhsfZMVJtN4KkEWYoHtE0"/>
  <p:tag name="DVSHEQ" val="169897658"/>
</p:tagLst>
</file>

<file path=ppt/tags/tag2.xml><?xml version="1.0" encoding="utf-8"?>
<p:tagLst xmlns:p="http://schemas.openxmlformats.org/presentationml/2006/main">
  <p:tag name="DVSHAPEID" val="m24NvCGDGfkjASOZrefGP5"/>
  <p:tag name="DVSHEQ" val="2031937668"/>
</p:tagLst>
</file>

<file path=ppt/tags/tag20.xml><?xml version="1.0" encoding="utf-8"?>
<p:tagLst xmlns:p="http://schemas.openxmlformats.org/presentationml/2006/main">
  <p:tag name="DVSHAPEID" val="t8qQNMPxgfvDCujPjOt4Rb"/>
  <p:tag name="DVSHEQ" val="2080242808"/>
</p:tagLst>
</file>

<file path=ppt/tags/tag21.xml><?xml version="1.0" encoding="utf-8"?>
<p:tagLst xmlns:p="http://schemas.openxmlformats.org/presentationml/2006/main">
  <p:tag name="DVSHAPEID" val="Dn9FMKxDrN6MazSEbWsZtI"/>
  <p:tag name="DVSHEQ" val="-1070678849"/>
</p:tagLst>
</file>

<file path=ppt/tags/tag22.xml><?xml version="1.0" encoding="utf-8"?>
<p:tagLst xmlns:p="http://schemas.openxmlformats.org/presentationml/2006/main">
  <p:tag name="DVSHAPEID" val="m24NvCGDGfkjASOZrefGP5"/>
  <p:tag name="DVSHEQ" val="2031937668"/>
</p:tagLst>
</file>

<file path=ppt/tags/tag23.xml><?xml version="1.0" encoding="utf-8"?>
<p:tagLst xmlns:p="http://schemas.openxmlformats.org/presentationml/2006/main">
  <p:tag name="DVSHAPEID" val="pJrbBxQUVimatMkKG0iMBc"/>
  <p:tag name="DVSHEQ" val="-2028173919"/>
</p:tagLst>
</file>

<file path=ppt/tags/tag24.xml><?xml version="1.0" encoding="utf-8"?>
<p:tagLst xmlns:p="http://schemas.openxmlformats.org/presentationml/2006/main">
  <p:tag name="DVSHAPEID" val="r8H4IEPqa7Qc4d3lsXlnPQ"/>
  <p:tag name="DVSHEQ" val="-1237063326"/>
</p:tagLst>
</file>

<file path=ppt/tags/tag25.xml><?xml version="1.0" encoding="utf-8"?>
<p:tagLst xmlns:p="http://schemas.openxmlformats.org/presentationml/2006/main">
  <p:tag name="DVSHAPEID" val="grCENs5eEetcijtxOc4u8f"/>
  <p:tag name="DVSHEQ" val="-112729156"/>
</p:tagLst>
</file>

<file path=ppt/tags/tag26.xml><?xml version="1.0" encoding="utf-8"?>
<p:tagLst xmlns:p="http://schemas.openxmlformats.org/presentationml/2006/main">
  <p:tag name="DVSHAPEID" val="JSVKRV89jkH17mWHLKGiNf"/>
  <p:tag name="DVSHEQ" val="15146153"/>
</p:tagLst>
</file>

<file path=ppt/tags/tag27.xml><?xml version="1.0" encoding="utf-8"?>
<p:tagLst xmlns:p="http://schemas.openxmlformats.org/presentationml/2006/main">
  <p:tag name="DVSHAPEID" val="nNhsfZMVJtN4KkEWYoHtE0"/>
  <p:tag name="DVSHEQ" val="169897658"/>
</p:tagLst>
</file>

<file path=ppt/tags/tag28.xml><?xml version="1.0" encoding="utf-8"?>
<p:tagLst xmlns:p="http://schemas.openxmlformats.org/presentationml/2006/main">
  <p:tag name="DVSHAPEID" val="t8qQNMPxgfvDCujPjOt4Rb"/>
  <p:tag name="DVSHEQ" val="2080242808"/>
</p:tagLst>
</file>

<file path=ppt/tags/tag29.xml><?xml version="1.0" encoding="utf-8"?>
<p:tagLst xmlns:p="http://schemas.openxmlformats.org/presentationml/2006/main">
  <p:tag name="DVSHAPEID" val="Dn9FMKxDrN6MazSEbWsZtI"/>
  <p:tag name="DVSHEQ" val="-1070678849"/>
</p:tagLst>
</file>

<file path=ppt/tags/tag3.xml><?xml version="1.0" encoding="utf-8"?>
<p:tagLst xmlns:p="http://schemas.openxmlformats.org/presentationml/2006/main">
  <p:tag name="DVSHAPEID" val="cM4uLwNrmseV16AYeVWO7Q"/>
  <p:tag name="DVSHEQ" val="-1806821850"/>
</p:tagLst>
</file>

<file path=ppt/tags/tag30.xml><?xml version="1.0" encoding="utf-8"?>
<p:tagLst xmlns:p="http://schemas.openxmlformats.org/presentationml/2006/main">
  <p:tag name="DVSHAPEID" val="m24NvCGDGfkjASOZrefGP5"/>
  <p:tag name="DVSHEQ" val="2031937668"/>
</p:tagLst>
</file>

<file path=ppt/tags/tag31.xml><?xml version="1.0" encoding="utf-8"?>
<p:tagLst xmlns:p="http://schemas.openxmlformats.org/presentationml/2006/main">
  <p:tag name="DVSHAPEID" val="pJrbBxQUVimatMkKG0iMBc"/>
  <p:tag name="DVSHEQ" val="-2028173919"/>
</p:tagLst>
</file>

<file path=ppt/tags/tag32.xml><?xml version="1.0" encoding="utf-8"?>
<p:tagLst xmlns:p="http://schemas.openxmlformats.org/presentationml/2006/main">
  <p:tag name="DVSHAPEID" val="r8H4IEPqa7Qc4d3lsXlnPQ"/>
  <p:tag name="DVSHEQ" val="-1237063326"/>
</p:tagLst>
</file>

<file path=ppt/tags/tag33.xml><?xml version="1.0" encoding="utf-8"?>
<p:tagLst xmlns:p="http://schemas.openxmlformats.org/presentationml/2006/main">
  <p:tag name="DVSHAPEID" val="grCENs5eEetcijtxOc4u8f"/>
  <p:tag name="DVSHEQ" val="-112729156"/>
</p:tagLst>
</file>

<file path=ppt/tags/tag34.xml><?xml version="1.0" encoding="utf-8"?>
<p:tagLst xmlns:p="http://schemas.openxmlformats.org/presentationml/2006/main">
  <p:tag name="DVSHAPEID" val="JSVKRV89jkH17mWHLKGiNf"/>
  <p:tag name="DVSHEQ" val="15146153"/>
</p:tagLst>
</file>

<file path=ppt/tags/tag35.xml><?xml version="1.0" encoding="utf-8"?>
<p:tagLst xmlns:p="http://schemas.openxmlformats.org/presentationml/2006/main">
  <p:tag name="DVSHAPEID" val="nNhsfZMVJtN4KkEWYoHtE0"/>
  <p:tag name="DVSHEQ" val="169897658"/>
</p:tagLst>
</file>

<file path=ppt/tags/tag36.xml><?xml version="1.0" encoding="utf-8"?>
<p:tagLst xmlns:p="http://schemas.openxmlformats.org/presentationml/2006/main">
  <p:tag name="DVSHAPEID" val="t8qQNMPxgfvDCujPjOt4Rb"/>
  <p:tag name="DVSHEQ" val="2080242808"/>
</p:tagLst>
</file>

<file path=ppt/tags/tag37.xml><?xml version="1.0" encoding="utf-8"?>
<p:tagLst xmlns:p="http://schemas.openxmlformats.org/presentationml/2006/main">
  <p:tag name="DVSHAPEID" val="Dn9FMKxDrN6MazSEbWsZtI"/>
  <p:tag name="DVSHEQ" val="-1070678849"/>
</p:tagLst>
</file>

<file path=ppt/tags/tag38.xml><?xml version="1.0" encoding="utf-8"?>
<p:tagLst xmlns:p="http://schemas.openxmlformats.org/presentationml/2006/main">
  <p:tag name="DVSHAPEID" val="m24NvCGDGfkjASOZrefGP5"/>
  <p:tag name="DVSHEQ" val="2031937668"/>
</p:tagLst>
</file>

<file path=ppt/tags/tag39.xml><?xml version="1.0" encoding="utf-8"?>
<p:tagLst xmlns:p="http://schemas.openxmlformats.org/presentationml/2006/main">
  <p:tag name="DVSHAPEID" val="pJrbBxQUVimatMkKG0iMBc"/>
  <p:tag name="DVSHEQ" val="-2028173919"/>
</p:tagLst>
</file>

<file path=ppt/tags/tag4.xml><?xml version="1.0" encoding="utf-8"?>
<p:tagLst xmlns:p="http://schemas.openxmlformats.org/presentationml/2006/main">
  <p:tag name="DVSHAPEID" val="pJrbBxQUVimatMkKG0iMBc"/>
  <p:tag name="DVSHEQ" val="-2028173919"/>
</p:tagLst>
</file>

<file path=ppt/tags/tag40.xml><?xml version="1.0" encoding="utf-8"?>
<p:tagLst xmlns:p="http://schemas.openxmlformats.org/presentationml/2006/main">
  <p:tag name="DVSHAPEID" val="r8H4IEPqa7Qc4d3lsXlnPQ"/>
  <p:tag name="DVSHEQ" val="-1237063326"/>
</p:tagLst>
</file>

<file path=ppt/tags/tag41.xml><?xml version="1.0" encoding="utf-8"?>
<p:tagLst xmlns:p="http://schemas.openxmlformats.org/presentationml/2006/main">
  <p:tag name="DVSHAPEID" val="grCENs5eEetcijtxOc4u8f"/>
  <p:tag name="DVSHEQ" val="-112729156"/>
</p:tagLst>
</file>

<file path=ppt/tags/tag42.xml><?xml version="1.0" encoding="utf-8"?>
<p:tagLst xmlns:p="http://schemas.openxmlformats.org/presentationml/2006/main">
  <p:tag name="DVSHAPEID" val="JSVKRV89jkH17mWHLKGiNf"/>
  <p:tag name="DVSHEQ" val="15146153"/>
</p:tagLst>
</file>

<file path=ppt/tags/tag43.xml><?xml version="1.0" encoding="utf-8"?>
<p:tagLst xmlns:p="http://schemas.openxmlformats.org/presentationml/2006/main">
  <p:tag name="DVSHAPEID" val="nNhsfZMVJtN4KkEWYoHtE0"/>
  <p:tag name="DVSHEQ" val="169897658"/>
</p:tagLst>
</file>

<file path=ppt/tags/tag44.xml><?xml version="1.0" encoding="utf-8"?>
<p:tagLst xmlns:p="http://schemas.openxmlformats.org/presentationml/2006/main">
  <p:tag name="DVSHAPEID" val="t8qQNMPxgfvDCujPjOt4Rb"/>
  <p:tag name="DVSHEQ" val="2080242808"/>
</p:tagLst>
</file>

<file path=ppt/tags/tag45.xml><?xml version="1.0" encoding="utf-8"?>
<p:tagLst xmlns:p="http://schemas.openxmlformats.org/presentationml/2006/main">
  <p:tag name="DVSHAPEID" val="Dn9FMKxDrN6MazSEbWsZtI"/>
  <p:tag name="DVSHEQ" val="-1070678849"/>
</p:tagLst>
</file>

<file path=ppt/tags/tag46.xml><?xml version="1.0" encoding="utf-8"?>
<p:tagLst xmlns:p="http://schemas.openxmlformats.org/presentationml/2006/main">
  <p:tag name="DVSHAPEID" val="m24NvCGDGfkjASOZrefGP5"/>
  <p:tag name="DVSHEQ" val="2031937668"/>
</p:tagLst>
</file>

<file path=ppt/tags/tag47.xml><?xml version="1.0" encoding="utf-8"?>
<p:tagLst xmlns:p="http://schemas.openxmlformats.org/presentationml/2006/main">
  <p:tag name="DVSHAPEID" val="pJrbBxQUVimatMkKG0iMBc"/>
  <p:tag name="DVSHEQ" val="-2028173919"/>
</p:tagLst>
</file>

<file path=ppt/tags/tag48.xml><?xml version="1.0" encoding="utf-8"?>
<p:tagLst xmlns:p="http://schemas.openxmlformats.org/presentationml/2006/main">
  <p:tag name="DVSHAPEID" val="r8H4IEPqa7Qc4d3lsXlnPQ"/>
  <p:tag name="DVSHEQ" val="-1237063326"/>
</p:tagLst>
</file>

<file path=ppt/tags/tag49.xml><?xml version="1.0" encoding="utf-8"?>
<p:tagLst xmlns:p="http://schemas.openxmlformats.org/presentationml/2006/main">
  <p:tag name="DVSHAPEID" val="grCENs5eEetcijtxOc4u8f"/>
  <p:tag name="DVSHEQ" val="-112729156"/>
</p:tagLst>
</file>

<file path=ppt/tags/tag5.xml><?xml version="1.0" encoding="utf-8"?>
<p:tagLst xmlns:p="http://schemas.openxmlformats.org/presentationml/2006/main">
  <p:tag name="DVSHAPEID" val="r8H4IEPqa7Qc4d3lsXlnPQ"/>
  <p:tag name="DVSHEQ" val="-1237063326"/>
</p:tagLst>
</file>

<file path=ppt/tags/tag50.xml><?xml version="1.0" encoding="utf-8"?>
<p:tagLst xmlns:p="http://schemas.openxmlformats.org/presentationml/2006/main">
  <p:tag name="DVSHAPEID" val="JSVKRV89jkH17mWHLKGiNf"/>
  <p:tag name="DVSHEQ" val="15146153"/>
</p:tagLst>
</file>

<file path=ppt/tags/tag51.xml><?xml version="1.0" encoding="utf-8"?>
<p:tagLst xmlns:p="http://schemas.openxmlformats.org/presentationml/2006/main">
  <p:tag name="DVSHAPEID" val="nNhsfZMVJtN4KkEWYoHtE0"/>
  <p:tag name="DVSHEQ" val="169897658"/>
</p:tagLst>
</file>

<file path=ppt/tags/tag52.xml><?xml version="1.0" encoding="utf-8"?>
<p:tagLst xmlns:p="http://schemas.openxmlformats.org/presentationml/2006/main">
  <p:tag name="DVSHAPEID" val="t8qQNMPxgfvDCujPjOt4Rb"/>
  <p:tag name="DVSHEQ" val="2080242808"/>
</p:tagLst>
</file>

<file path=ppt/tags/tag53.xml><?xml version="1.0" encoding="utf-8"?>
<p:tagLst xmlns:p="http://schemas.openxmlformats.org/presentationml/2006/main">
  <p:tag name="DVSHAPEID" val="Dn9FMKxDrN6MazSEbWsZtI"/>
  <p:tag name="DVSHEQ" val="-1070678849"/>
</p:tagLst>
</file>

<file path=ppt/tags/tag54.xml><?xml version="1.0" encoding="utf-8"?>
<p:tagLst xmlns:p="http://schemas.openxmlformats.org/presentationml/2006/main">
  <p:tag name="DVSHAPEID" val="m24NvCGDGfkjASOZrefGP5"/>
  <p:tag name="DVSHEQ" val="2031937668"/>
</p:tagLst>
</file>

<file path=ppt/tags/tag55.xml><?xml version="1.0" encoding="utf-8"?>
<p:tagLst xmlns:p="http://schemas.openxmlformats.org/presentationml/2006/main">
  <p:tag name="DVSHAPEID" val="pJrbBxQUVimatMkKG0iMBc"/>
  <p:tag name="DVSHEQ" val="-2028173919"/>
</p:tagLst>
</file>

<file path=ppt/tags/tag56.xml><?xml version="1.0" encoding="utf-8"?>
<p:tagLst xmlns:p="http://schemas.openxmlformats.org/presentationml/2006/main">
  <p:tag name="DVSHAPEID" val="r8H4IEPqa7Qc4d3lsXlnPQ"/>
  <p:tag name="DVSHEQ" val="-1237063326"/>
</p:tagLst>
</file>

<file path=ppt/tags/tag57.xml><?xml version="1.0" encoding="utf-8"?>
<p:tagLst xmlns:p="http://schemas.openxmlformats.org/presentationml/2006/main">
  <p:tag name="DVSHAPEID" val="grCENs5eEetcijtxOc4u8f"/>
  <p:tag name="DVSHEQ" val="-112729156"/>
</p:tagLst>
</file>

<file path=ppt/tags/tag58.xml><?xml version="1.0" encoding="utf-8"?>
<p:tagLst xmlns:p="http://schemas.openxmlformats.org/presentationml/2006/main">
  <p:tag name="DVSHAPEID" val="JSVKRV89jkH17mWHLKGiNf"/>
  <p:tag name="DVSHEQ" val="15146153"/>
</p:tagLst>
</file>

<file path=ppt/tags/tag59.xml><?xml version="1.0" encoding="utf-8"?>
<p:tagLst xmlns:p="http://schemas.openxmlformats.org/presentationml/2006/main">
  <p:tag name="DVSHAPEID" val="nNhsfZMVJtN4KkEWYoHtE0"/>
  <p:tag name="DVSHEQ" val="169897658"/>
</p:tagLst>
</file>

<file path=ppt/tags/tag6.xml><?xml version="1.0" encoding="utf-8"?>
<p:tagLst xmlns:p="http://schemas.openxmlformats.org/presentationml/2006/main">
  <p:tag name="DVSHAPEID" val="grCENs5eEetcijtxOc4u8f"/>
  <p:tag name="DVSHEQ" val="-112729156"/>
</p:tagLst>
</file>

<file path=ppt/tags/tag60.xml><?xml version="1.0" encoding="utf-8"?>
<p:tagLst xmlns:p="http://schemas.openxmlformats.org/presentationml/2006/main">
  <p:tag name="DVSHAPEID" val="t8qQNMPxgfvDCujPjOt4Rb"/>
  <p:tag name="DVSHEQ" val="2080242808"/>
</p:tagLst>
</file>

<file path=ppt/tags/tag61.xml><?xml version="1.0" encoding="utf-8"?>
<p:tagLst xmlns:p="http://schemas.openxmlformats.org/presentationml/2006/main">
  <p:tag name="DVSHAPEID" val="Dn9FMKxDrN6MazSEbWsZtI"/>
  <p:tag name="DVSHEQ" val="-1070678849"/>
</p:tagLst>
</file>

<file path=ppt/tags/tag62.xml><?xml version="1.0" encoding="utf-8"?>
<p:tagLst xmlns:p="http://schemas.openxmlformats.org/presentationml/2006/main">
  <p:tag name="DVSHAPEID" val="m24NvCGDGfkjASOZrefGP5"/>
  <p:tag name="DVSHEQ" val="2031937668"/>
</p:tagLst>
</file>

<file path=ppt/tags/tag63.xml><?xml version="1.0" encoding="utf-8"?>
<p:tagLst xmlns:p="http://schemas.openxmlformats.org/presentationml/2006/main">
  <p:tag name="DVSHAPEID" val="pJrbBxQUVimatMkKG0iMBc"/>
  <p:tag name="DVSHEQ" val="-2028173919"/>
</p:tagLst>
</file>

<file path=ppt/tags/tag64.xml><?xml version="1.0" encoding="utf-8"?>
<p:tagLst xmlns:p="http://schemas.openxmlformats.org/presentationml/2006/main">
  <p:tag name="DVSHAPEID" val="r8H4IEPqa7Qc4d3lsXlnPQ"/>
  <p:tag name="DVSHEQ" val="-1237063326"/>
</p:tagLst>
</file>

<file path=ppt/tags/tag65.xml><?xml version="1.0" encoding="utf-8"?>
<p:tagLst xmlns:p="http://schemas.openxmlformats.org/presentationml/2006/main">
  <p:tag name="DVSHAPEID" val="grCENs5eEetcijtxOc4u8f"/>
  <p:tag name="DVSHEQ" val="-112729156"/>
</p:tagLst>
</file>

<file path=ppt/tags/tag66.xml><?xml version="1.0" encoding="utf-8"?>
<p:tagLst xmlns:p="http://schemas.openxmlformats.org/presentationml/2006/main">
  <p:tag name="DVSHAPEID" val="JSVKRV89jkH17mWHLKGiNf"/>
  <p:tag name="DVSHEQ" val="15146153"/>
</p:tagLst>
</file>

<file path=ppt/tags/tag67.xml><?xml version="1.0" encoding="utf-8"?>
<p:tagLst xmlns:p="http://schemas.openxmlformats.org/presentationml/2006/main">
  <p:tag name="DVSHAPEID" val="nNhsfZMVJtN4KkEWYoHtE0"/>
  <p:tag name="DVSHEQ" val="169897658"/>
</p:tagLst>
</file>

<file path=ppt/tags/tag68.xml><?xml version="1.0" encoding="utf-8"?>
<p:tagLst xmlns:p="http://schemas.openxmlformats.org/presentationml/2006/main">
  <p:tag name="DVSHAPEID" val="t8qQNMPxgfvDCujPjOt4Rb"/>
  <p:tag name="DVSHEQ" val="2080242808"/>
</p:tagLst>
</file>

<file path=ppt/tags/tag69.xml><?xml version="1.0" encoding="utf-8"?>
<p:tagLst xmlns:p="http://schemas.openxmlformats.org/presentationml/2006/main">
  <p:tag name="DVSHAPEID" val="Dn9FMKxDrN6MazSEbWsZtI"/>
  <p:tag name="DVSHEQ" val="-1070678849"/>
</p:tagLst>
</file>

<file path=ppt/tags/tag7.xml><?xml version="1.0" encoding="utf-8"?>
<p:tagLst xmlns:p="http://schemas.openxmlformats.org/presentationml/2006/main">
  <p:tag name="DVSHAPEID" val="JSVKRV89jkH17mWHLKGiNf"/>
  <p:tag name="DVSHEQ" val="15146153"/>
</p:tagLst>
</file>

<file path=ppt/tags/tag70.xml><?xml version="1.0" encoding="utf-8"?>
<p:tagLst xmlns:p="http://schemas.openxmlformats.org/presentationml/2006/main">
  <p:tag name="DVSHAPEID" val="m24NvCGDGfkjASOZrefGP5"/>
  <p:tag name="DVSHEQ" val="2031937668"/>
</p:tagLst>
</file>

<file path=ppt/tags/tag71.xml><?xml version="1.0" encoding="utf-8"?>
<p:tagLst xmlns:p="http://schemas.openxmlformats.org/presentationml/2006/main">
  <p:tag name="DVSHAPEID" val="pJrbBxQUVimatMkKG0iMBc"/>
  <p:tag name="DVSHEQ" val="-2028173919"/>
</p:tagLst>
</file>

<file path=ppt/tags/tag72.xml><?xml version="1.0" encoding="utf-8"?>
<p:tagLst xmlns:p="http://schemas.openxmlformats.org/presentationml/2006/main">
  <p:tag name="DVSHAPEID" val="r8H4IEPqa7Qc4d3lsXlnPQ"/>
  <p:tag name="DVSHEQ" val="-1237063326"/>
</p:tagLst>
</file>

<file path=ppt/tags/tag73.xml><?xml version="1.0" encoding="utf-8"?>
<p:tagLst xmlns:p="http://schemas.openxmlformats.org/presentationml/2006/main">
  <p:tag name="DVSHAPEID" val="grCENs5eEetcijtxOc4u8f"/>
  <p:tag name="DVSHEQ" val="-112729156"/>
</p:tagLst>
</file>

<file path=ppt/tags/tag74.xml><?xml version="1.0" encoding="utf-8"?>
<p:tagLst xmlns:p="http://schemas.openxmlformats.org/presentationml/2006/main">
  <p:tag name="DVSHAPEID" val="JSVKRV89jkH17mWHLKGiNf"/>
  <p:tag name="DVSHEQ" val="15146153"/>
</p:tagLst>
</file>

<file path=ppt/tags/tag75.xml><?xml version="1.0" encoding="utf-8"?>
<p:tagLst xmlns:p="http://schemas.openxmlformats.org/presentationml/2006/main">
  <p:tag name="DVSHAPEID" val="nNhsfZMVJtN4KkEWYoHtE0"/>
  <p:tag name="DVSHEQ" val="169897658"/>
</p:tagLst>
</file>

<file path=ppt/tags/tag76.xml><?xml version="1.0" encoding="utf-8"?>
<p:tagLst xmlns:p="http://schemas.openxmlformats.org/presentationml/2006/main">
  <p:tag name="DVSHAPEID" val="t8qQNMPxgfvDCujPjOt4Rb"/>
  <p:tag name="DVSHEQ" val="2080242808"/>
</p:tagLst>
</file>

<file path=ppt/tags/tag77.xml><?xml version="1.0" encoding="utf-8"?>
<p:tagLst xmlns:p="http://schemas.openxmlformats.org/presentationml/2006/main">
  <p:tag name="DVSHAPEID" val="Dn9FMKxDrN6MazSEbWsZtI"/>
  <p:tag name="DVSHEQ" val="-1070678849"/>
</p:tagLst>
</file>

<file path=ppt/tags/tag78.xml><?xml version="1.0" encoding="utf-8"?>
<p:tagLst xmlns:p="http://schemas.openxmlformats.org/presentationml/2006/main">
  <p:tag name="DVSHAPEID" val="m24NvCGDGfkjASOZrefGP5"/>
  <p:tag name="DVSHEQ" val="2031937668"/>
</p:tagLst>
</file>

<file path=ppt/tags/tag79.xml><?xml version="1.0" encoding="utf-8"?>
<p:tagLst xmlns:p="http://schemas.openxmlformats.org/presentationml/2006/main">
  <p:tag name="DVSHAPEID" val="pJrbBxQUVimatMkKG0iMBc"/>
  <p:tag name="DVSHEQ" val="-2028173919"/>
</p:tagLst>
</file>

<file path=ppt/tags/tag8.xml><?xml version="1.0" encoding="utf-8"?>
<p:tagLst xmlns:p="http://schemas.openxmlformats.org/presentationml/2006/main">
  <p:tag name="DVSHAPEID" val="QUevH3CTRPe7h2Gf896hpL"/>
  <p:tag name="DVSHEQ" val="130420836"/>
</p:tagLst>
</file>

<file path=ppt/tags/tag80.xml><?xml version="1.0" encoding="utf-8"?>
<p:tagLst xmlns:p="http://schemas.openxmlformats.org/presentationml/2006/main">
  <p:tag name="DVSHAPEID" val="r8H4IEPqa7Qc4d3lsXlnPQ"/>
  <p:tag name="DVSHEQ" val="-1237063326"/>
</p:tagLst>
</file>

<file path=ppt/tags/tag81.xml><?xml version="1.0" encoding="utf-8"?>
<p:tagLst xmlns:p="http://schemas.openxmlformats.org/presentationml/2006/main">
  <p:tag name="DVSHAPEID" val="grCENs5eEetcijtxOc4u8f"/>
  <p:tag name="DVSHEQ" val="-112729156"/>
</p:tagLst>
</file>

<file path=ppt/tags/tag82.xml><?xml version="1.0" encoding="utf-8"?>
<p:tagLst xmlns:p="http://schemas.openxmlformats.org/presentationml/2006/main">
  <p:tag name="DVSHAPEID" val="JSVKRV89jkH17mWHLKGiNf"/>
  <p:tag name="DVSHEQ" val="15146153"/>
</p:tagLst>
</file>

<file path=ppt/tags/tag83.xml><?xml version="1.0" encoding="utf-8"?>
<p:tagLst xmlns:p="http://schemas.openxmlformats.org/presentationml/2006/main">
  <p:tag name="DVSHAPEID" val="nNhsfZMVJtN4KkEWYoHtE0"/>
  <p:tag name="DVSHEQ" val="169897658"/>
</p:tagLst>
</file>

<file path=ppt/tags/tag84.xml><?xml version="1.0" encoding="utf-8"?>
<p:tagLst xmlns:p="http://schemas.openxmlformats.org/presentationml/2006/main">
  <p:tag name="DVSHAPEID" val="t8qQNMPxgfvDCujPjOt4Rb"/>
  <p:tag name="DVSHEQ" val="2080242808"/>
</p:tagLst>
</file>

<file path=ppt/tags/tag85.xml><?xml version="1.0" encoding="utf-8"?>
<p:tagLst xmlns:p="http://schemas.openxmlformats.org/presentationml/2006/main">
  <p:tag name="DVSHAPEID" val="Dn9FMKxDrN6MazSEbWsZtI"/>
  <p:tag name="DVSHEQ" val="-1070678849"/>
</p:tagLst>
</file>

<file path=ppt/tags/tag86.xml><?xml version="1.0" encoding="utf-8"?>
<p:tagLst xmlns:p="http://schemas.openxmlformats.org/presentationml/2006/main">
  <p:tag name="DVSHAPEID" val="m24NvCGDGfkjASOZrefGP5"/>
  <p:tag name="DVSHEQ" val="2031937668"/>
</p:tagLst>
</file>

<file path=ppt/tags/tag87.xml><?xml version="1.0" encoding="utf-8"?>
<p:tagLst xmlns:p="http://schemas.openxmlformats.org/presentationml/2006/main">
  <p:tag name="DVSHAPEID" val="pJrbBxQUVimatMkKG0iMBc"/>
  <p:tag name="DVSHEQ" val="-2028173919"/>
</p:tagLst>
</file>

<file path=ppt/tags/tag88.xml><?xml version="1.0" encoding="utf-8"?>
<p:tagLst xmlns:p="http://schemas.openxmlformats.org/presentationml/2006/main">
  <p:tag name="DVSHAPEID" val="r8H4IEPqa7Qc4d3lsXlnPQ"/>
  <p:tag name="DVSHEQ" val="-1237063326"/>
</p:tagLst>
</file>

<file path=ppt/tags/tag89.xml><?xml version="1.0" encoding="utf-8"?>
<p:tagLst xmlns:p="http://schemas.openxmlformats.org/presentationml/2006/main">
  <p:tag name="DVSHAPEID" val="grCENs5eEetcijtxOc4u8f"/>
  <p:tag name="DVSHEQ" val="-112729156"/>
</p:tagLst>
</file>

<file path=ppt/tags/tag9.xml><?xml version="1.0" encoding="utf-8"?>
<p:tagLst xmlns:p="http://schemas.openxmlformats.org/presentationml/2006/main">
  <p:tag name="DVSHAPEID" val="aTQK5ecnbdgKy66dUtEjVF"/>
  <p:tag name="DVSHEQ" val="-2033895195"/>
</p:tagLst>
</file>

<file path=ppt/tags/tag90.xml><?xml version="1.0" encoding="utf-8"?>
<p:tagLst xmlns:p="http://schemas.openxmlformats.org/presentationml/2006/main">
  <p:tag name="DVSHAPEID" val="JSVKRV89jkH17mWHLKGiNf"/>
  <p:tag name="DVSHEQ" val="15146153"/>
</p:tagLst>
</file>

<file path=ppt/tags/tag91.xml><?xml version="1.0" encoding="utf-8"?>
<p:tagLst xmlns:p="http://schemas.openxmlformats.org/presentationml/2006/main">
  <p:tag name="DVSHAPEID" val="nNhsfZMVJtN4KkEWYoHtE0"/>
  <p:tag name="DVSHEQ" val="169897658"/>
</p:tagLst>
</file>

<file path=ppt/tags/tag92.xml><?xml version="1.0" encoding="utf-8"?>
<p:tagLst xmlns:p="http://schemas.openxmlformats.org/presentationml/2006/main">
  <p:tag name="DVSHAPEID" val="t8qQNMPxgfvDCujPjOt4Rb"/>
  <p:tag name="DVSHEQ" val="2080242808"/>
</p:tagLst>
</file>

<file path=ppt/tags/tag93.xml><?xml version="1.0" encoding="utf-8"?>
<p:tagLst xmlns:p="http://schemas.openxmlformats.org/presentationml/2006/main">
  <p:tag name="DVSHAPEID" val="Dn9FMKxDrN6MazSEbWsZtI"/>
  <p:tag name="DVSHEQ" val="-1070678849"/>
</p:tagLst>
</file>

<file path=ppt/tags/tag94.xml><?xml version="1.0" encoding="utf-8"?>
<p:tagLst xmlns:p="http://schemas.openxmlformats.org/presentationml/2006/main">
  <p:tag name="DVSHAPEID" val="m24NvCGDGfkjASOZrefGP5"/>
  <p:tag name="DVSHEQ" val="2031937668"/>
</p:tagLst>
</file>

<file path=ppt/tags/tag95.xml><?xml version="1.0" encoding="utf-8"?>
<p:tagLst xmlns:p="http://schemas.openxmlformats.org/presentationml/2006/main">
  <p:tag name="DVSHAPEID" val="pJrbBxQUVimatMkKG0iMBc"/>
  <p:tag name="DVSHEQ" val="-2028173919"/>
</p:tagLst>
</file>

<file path=ppt/tags/tag96.xml><?xml version="1.0" encoding="utf-8"?>
<p:tagLst xmlns:p="http://schemas.openxmlformats.org/presentationml/2006/main">
  <p:tag name="DVSHAPEID" val="r8H4IEPqa7Qc4d3lsXlnPQ"/>
  <p:tag name="DVSHEQ" val="-1237063326"/>
</p:tagLst>
</file>

<file path=ppt/tags/tag97.xml><?xml version="1.0" encoding="utf-8"?>
<p:tagLst xmlns:p="http://schemas.openxmlformats.org/presentationml/2006/main">
  <p:tag name="DVSHAPEID" val="grCENs5eEetcijtxOc4u8f"/>
  <p:tag name="DVSHEQ" val="-112729156"/>
</p:tagLst>
</file>

<file path=ppt/tags/tag98.xml><?xml version="1.0" encoding="utf-8"?>
<p:tagLst xmlns:p="http://schemas.openxmlformats.org/presentationml/2006/main">
  <p:tag name="DVSHAPEID" val="JSVKRV89jkH17mWHLKGiNf"/>
  <p:tag name="DVSHEQ" val="15146153"/>
</p:tagLst>
</file>

<file path=ppt/tags/tag99.xml><?xml version="1.0" encoding="utf-8"?>
<p:tagLst xmlns:p="http://schemas.openxmlformats.org/presentationml/2006/main">
  <p:tag name="DVSHAPEID" val="t8qQNMPxgfvDCujPjOt4Rb"/>
  <p:tag name="DVSHEQ" val="20802428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5803</Words>
  <Application>WPS Presentation</Application>
  <PresentationFormat>On-screen Show (4:3)</PresentationFormat>
  <Paragraphs>372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MS PGothic</vt:lpstr>
      <vt:lpstr>Times New Roman</vt:lpstr>
      <vt:lpstr>Calibri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Life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 Quality project is designed to automate delivery of standardized Quality KPI’s out of EDW/COGNOS</dc:title>
  <dc:creator>Bijay Dash</dc:creator>
  <cp:lastModifiedBy>sanga</cp:lastModifiedBy>
  <cp:revision>568</cp:revision>
  <dcterms:created xsi:type="dcterms:W3CDTF">2013-08-09T18:36:00Z</dcterms:created>
  <dcterms:modified xsi:type="dcterms:W3CDTF">2023-09-01T14:38:52Z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0x010100D44401D6EED68F439600BB6DDB63C00F</vt:lpwstr>
  </property>
  <property fmtid="{D5CDD505-2E9C-101B-9397-08002B2CF9AE}" pid="3" name="ICV">
    <vt:lpwstr>3D0325B3FBFD446A923B6917948AAC45</vt:lpwstr>
  </property>
  <property fmtid="{D5CDD505-2E9C-101B-9397-08002B2CF9AE}" pid="4" name="KSOProductBuildVer">
    <vt:lpwstr>1033-11.2.0.11219</vt:lpwstr>
  </property>
</Properties>
</file>