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1"/>
    <p:restoredTop sz="94586"/>
  </p:normalViewPr>
  <p:slideViewPr>
    <p:cSldViewPr snapToGrid="0" snapToObjects="1">
      <p:cViewPr varScale="1">
        <p:scale>
          <a:sx n="95" d="100"/>
          <a:sy n="9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7FE4-EC79-6F43-B35B-9E651597E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9F4C-E225-E04E-8015-29A11CCF5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C5D2-0CCE-054A-A742-4ED43057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93C3-EEE5-6845-AA54-D5E13A8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66F8-B929-A34A-B2B7-49B4C1BE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5B77-F686-C844-B15D-27499680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501A6-FC71-B94F-AA74-312DA3A5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8027-A666-7A4F-A090-52CC970C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0B8D-E8A4-5648-A412-6DC3A4AE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1FBE-78FE-7244-B500-7DC96E6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86D75-27EB-9544-B50C-BE1C77027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81B6-BE90-154E-83E4-5BBE719E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3C0B-057C-5B42-B5E2-21976CEF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10F3-1860-E04D-979D-6AE680FF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6E2-7E01-DE46-BABB-A5CB5EBA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276-97F3-7549-9238-6D383277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C333-9C0B-4F46-9B42-85A3C42B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03C8-2CE5-E546-B63A-FB39FFC5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E979-F2BE-7D4F-AA65-CB30F09E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9F96-F46B-8747-9EAF-78FBE2FB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6504-BB35-C74B-85FB-A2637D8B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CC1E-0BE4-CD41-B793-06B2A27B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95D3-64F9-EB4D-915D-7C93465B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1530-44BF-8148-9412-86604A1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4F73-A615-ED43-8757-198E3008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2333-951A-8F4D-BBCF-76D9AF76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1904-D0FE-BE46-9429-AAFFAAC8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8E7CA-C1AF-8C47-8427-B2D564AE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B7EDA-0138-9F48-B205-69510A39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3D95-5CDF-D248-84E6-A9ED27A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A3AA8-CF8B-3446-AD46-5C16EEAF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2AAA-9C35-BB4E-A61E-AA0C33A5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01397-02B9-024B-BA06-0206B269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905B0-E83F-E143-BDDE-F2F833A1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73645-E9FC-8D45-BC59-FC6DBEC2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1F643-A638-3C4C-948B-19F5CF4DC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0F676-0B03-BD4A-B3CC-A4228C47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DB02E-4DFF-E441-879E-B4D765BC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B987-5CEA-B443-9746-D2A79F8C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758-9040-EC4A-95AA-DAE1BB78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9A259-30D7-2D45-A935-8BB1DD78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466A8-9FBB-F947-A0A2-8B68925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21603-4A91-5F4E-B75B-5D31DFE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456D-E4A9-3F49-9FEF-7E06A551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C40A6-2B7A-004A-9B37-C78382F4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239A8-5E97-2C4B-B2C1-78F9134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5285-A192-2C4B-A2F4-4ADEA2C9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3499-5865-D74D-8AEE-B86B7B2F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B690-77D3-034E-9CE3-F7D1D988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64B6-C8EE-E24E-B980-8D9E9D9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AC33-2F83-434A-8A18-E238861E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13D7-019D-0B4D-9D07-35F10F85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5A0A-CDB9-F546-8C6D-85EE77A4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DC22D-9D9F-DB46-B514-975465BB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0793-3AF1-F949-B6B9-72DD6602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7C8B-CBDE-4749-8BDC-2743F40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458DA-E098-9C46-8656-8D6D6DF5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D049-D60F-2543-9761-80FFC3C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9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00102-D72C-E64A-8503-D4FF248A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D2685-C07E-A048-A905-42F46227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1C36-476B-5147-A9BC-4AEC6C89D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AEB9-8AF9-E54C-833C-063B013AA8F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0FBA-FE4D-9741-99CB-187279E6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09E8-8553-C64A-99BF-9C1AFF959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AF24-8A8F-D943-91A8-E0EB393C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hatthecommi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asic-Branching-and-Merg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0607-734C-8C4A-8861-2E266FC0C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6694D-6E10-D34F-92D4-9EA46BEF7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"I'm an egotistical bastard, and I name all my projects after myself. First Linux, now </a:t>
            </a:r>
            <a:r>
              <a:rPr lang="en-GB" b="1" dirty="0"/>
              <a:t>git</a:t>
            </a:r>
            <a:r>
              <a:rPr lang="en-GB" dirty="0"/>
              <a:t>.” – Linus Torvalds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6B3-B706-1F42-8B24-9A436FBE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F748-B3B9-CA42-9257-B525BAD0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is easy with automatic merging</a:t>
            </a:r>
          </a:p>
          <a:p>
            <a:r>
              <a:rPr lang="en-GB" dirty="0"/>
              <a:t>Never lose any changes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78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3155-2BF6-0548-A1D3-45323CA4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Git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63BA-A6C5-5349-A8B9-C212A6F1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  <a:p>
            <a:r>
              <a:rPr lang="en-US" dirty="0"/>
              <a:t>Third party GUIs</a:t>
            </a:r>
          </a:p>
          <a:p>
            <a:r>
              <a:rPr lang="en-US" dirty="0"/>
              <a:t>Distributed version control system (DVCS)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846-266E-D34D-9AED-691834CA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day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2338-D6AC-0F49-8300-8FB940BE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Initialise</a:t>
            </a:r>
            <a:r>
              <a:rPr lang="en-US" dirty="0"/>
              <a:t> a repository</a:t>
            </a:r>
          </a:p>
          <a:p>
            <a:r>
              <a:rPr lang="en-US" dirty="0"/>
              <a:t>Clone a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4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F17951-1A08-C44F-81A2-8F714F42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28650"/>
            <a:ext cx="1016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08E8-7876-B14B-8755-57B2DB22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B4C9-400B-814C-A141-EBDDDAD8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–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Stage – </a:t>
            </a:r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r>
              <a:rPr lang="en-US" dirty="0"/>
              <a:t>Commit– </a:t>
            </a:r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r>
              <a:rPr lang="en-US" dirty="0"/>
              <a:t>Push –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r>
              <a:rPr lang="en-US" dirty="0"/>
              <a:t>Pull – </a:t>
            </a:r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r>
              <a:rPr lang="en-US" dirty="0"/>
              <a:t>Return to previous – </a:t>
            </a:r>
            <a:r>
              <a:rPr lang="en-US" dirty="0" err="1"/>
              <a:t>git</a:t>
            </a:r>
            <a:r>
              <a:rPr lang="en-US" dirty="0"/>
              <a:t> checkout -- &lt;filename&gt;</a:t>
            </a:r>
          </a:p>
          <a:p>
            <a:r>
              <a:rPr lang="en-US" dirty="0">
                <a:hlinkClick r:id="rId2"/>
              </a:rPr>
              <a:t>http://whatthecommit.com/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9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6D13-0A73-A54C-B340-B01F7EB2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D5E1-F1B3-CE4E-B977-C74E6D7E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https://git-scm.com/book/en/v2/Git-Branching-Basic-Branching-and-Merging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checkout –b vane-15</a:t>
            </a:r>
          </a:p>
          <a:p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dirty="0" err="1"/>
              <a:t>git</a:t>
            </a:r>
            <a:r>
              <a:rPr lang="en-US" dirty="0"/>
              <a:t> push origin vane-15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–</a:t>
            </a:r>
            <a:r>
              <a:rPr lang="en-US" dirty="0" err="1"/>
              <a:t>vv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-D</a:t>
            </a:r>
          </a:p>
        </p:txBody>
      </p:sp>
    </p:spTree>
    <p:extLst>
      <p:ext uri="{BB962C8B-B14F-4D97-AF65-F5344CB8AC3E}">
        <p14:creationId xmlns:p14="http://schemas.microsoft.com/office/powerpoint/2010/main" val="28282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BD6B-3A45-3C4D-84CC-8B66901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BDB7-8CD1-2042-8284-E415A23E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tracking</a:t>
            </a:r>
          </a:p>
          <a:p>
            <a:r>
              <a:rPr lang="en-US" dirty="0"/>
              <a:t>Milestones</a:t>
            </a:r>
          </a:p>
          <a:p>
            <a:r>
              <a:rPr lang="en-US" dirty="0"/>
              <a:t>Branch graph (or $ </a:t>
            </a:r>
            <a:r>
              <a:rPr lang="en-GB" dirty="0"/>
              <a:t>git log --graph --</a:t>
            </a:r>
            <a:r>
              <a:rPr lang="en-GB" dirty="0" err="1"/>
              <a:t>oneline</a:t>
            </a:r>
            <a:r>
              <a:rPr lang="en-GB" dirty="0"/>
              <a:t> --decorate –all)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156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Git</vt:lpstr>
      <vt:lpstr>Why use Git?</vt:lpstr>
      <vt:lpstr>How does Git work?</vt:lpstr>
      <vt:lpstr>Start of day set-up</vt:lpstr>
      <vt:lpstr>PowerPoint Presentation</vt:lpstr>
      <vt:lpstr>Workflow</vt:lpstr>
      <vt:lpstr>Branching and merging</vt:lpstr>
      <vt:lpstr>Gitlab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Dominic McLoughlin</dc:creator>
  <cp:lastModifiedBy>Dominic McLoughlin</cp:lastModifiedBy>
  <cp:revision>7</cp:revision>
  <dcterms:created xsi:type="dcterms:W3CDTF">2018-04-08T12:04:14Z</dcterms:created>
  <dcterms:modified xsi:type="dcterms:W3CDTF">2018-04-09T14:23:43Z</dcterms:modified>
</cp:coreProperties>
</file>