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3"/>
    <a:srgbClr val="BE53DF"/>
    <a:srgbClr val="C95BBF"/>
    <a:srgbClr val="D785CF"/>
    <a:srgbClr val="28A89F"/>
    <a:srgbClr val="658997"/>
    <a:srgbClr val="796498"/>
    <a:srgbClr val="5A94A2"/>
    <a:srgbClr val="708B8C"/>
    <a:srgbClr val="0E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264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5B11-E843-67F5-0305-F72F83DE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3E7B8-24F8-25BB-B505-2FEF9D3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17185-08C8-B8F1-8EEF-1AAAFDF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9E916-AACE-B79D-8B25-BEE1E6A4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2F82E-5A38-9ACE-21F1-91245DA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CC35-ACD9-248C-5848-A63FF34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11466-5126-BCD7-0B2B-BEDE03F7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0FDC-654C-59E0-C7E8-AE28934F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8F46-ADCB-19F4-1EB9-B65D49E1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ABFA-1E81-69D9-A859-848BCFF5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0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EEC56-344D-32B9-FDE9-C299AA29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A4CC6-E1CD-8684-AF0C-25571E9B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DD194-8697-72E6-0965-061F2AB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85928-4899-C754-72CE-989C32DB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ACFF2-7C42-8CC4-AC2F-12E2BA08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CEB6-5D35-7442-19B9-2C1B1BC4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BA7F3-3EC5-CA3C-531A-3605F2A4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14BC-D840-EDD8-F48C-809D8FD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D52A-B682-0E78-B82C-3C728952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29689-7E48-B9AC-AF52-BEEBF20A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BE6B0-5A56-27C7-5ED1-C09C0AD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20364-37EE-2F40-015D-C13E3485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07DC2-4D3A-9995-960C-18965988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A4041-327B-64A4-E006-032D7DE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A00C8-E4B8-64F0-A130-57FD5A1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8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FABAF-5E95-E0F8-20BC-84295A7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F707-72DC-51F7-5075-D134C5996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25A5A-7903-10F5-2C88-B72D4AD2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A8AB6-001C-0C86-3F6C-9F0FB104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6C339-0D12-77C3-8155-E8D2507A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A84B6-3641-9011-856C-AA035BBB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F27F-7EC2-3826-95AF-FB89A22F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8426-08EA-2363-A487-74E21662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777C0-F3EE-DE28-E7D0-8FEA52D4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29E1B-8AFE-A92F-FED5-767E87CC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C28B7-2FE5-FA12-4521-58F803CCB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ABBCC-FE7E-1C66-AA6B-65219910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81EF8-53D2-1B0F-A04C-6BB9DFE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4AEAC-D141-6775-1924-33AEE8BD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C0E1-16C0-F1C7-7075-1FAF416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BF80C-CAA8-445B-0AD7-AFBA482A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A917E-FC9F-EF2D-95F5-D82678D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901E8-0E8D-7BAC-506D-B34B0F91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E6E2D-A2AC-1B49-0FDD-0E506756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494D4-920C-2323-E240-7876E8F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03C07-2824-0ADC-87E0-B4263B5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5653E-2569-24B6-CEFE-549A9237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86726-093B-052B-3BAA-1CC2E1B3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3932F7-874B-0C49-48A8-E38936BD9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94C7B-4D02-A6BD-8240-922D1A0F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0280-186F-A7BC-E351-46C15B0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674CF-0293-9358-6E15-0DCDEC43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BC12-C861-165A-60C5-3136B18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B4E3A-D21C-D2CC-9808-518E01E4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C93B5-1E45-78C0-48EC-E4C8B3B0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F5A97-8F59-ED29-CDCE-98A52920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8A02C-F8F8-718C-9822-3F3ECF42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A3A92-12F6-987F-D67D-354BBA01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635E3C-9668-95F0-E36F-B3917670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C615-8A48-8870-5359-0BBB97B2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3BD7-E5FD-7AFD-653D-F5536144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2B24-F7A5-404E-8FCD-AE48E0791D5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8BCDF-C843-A9EE-2758-A16BE096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44675-46C6-7652-3CF8-0726C5CE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CDAF31F-8A07-010C-6892-12AFF4DA287D}"/>
              </a:ext>
            </a:extLst>
          </p:cNvPr>
          <p:cNvSpPr/>
          <p:nvPr/>
        </p:nvSpPr>
        <p:spPr>
          <a:xfrm>
            <a:off x="3849117" y="1171492"/>
            <a:ext cx="3021178" cy="3021178"/>
          </a:xfrm>
          <a:prstGeom prst="ellipse">
            <a:avLst/>
          </a:prstGeom>
          <a:gradFill flip="none" rotWithShape="1">
            <a:gsLst>
              <a:gs pos="0">
                <a:srgbClr val="7030A0"/>
              </a:gs>
              <a:gs pos="53000">
                <a:srgbClr val="658997"/>
              </a:gs>
              <a:gs pos="100000">
                <a:srgbClr val="28A89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reflection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  <a:bevelB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654432D-3697-ED0D-8008-601C7AB5C86A}"/>
              </a:ext>
            </a:extLst>
          </p:cNvPr>
          <p:cNvSpPr/>
          <p:nvPr/>
        </p:nvSpPr>
        <p:spPr>
          <a:xfrm rot="3600000">
            <a:off x="3292566" y="1863640"/>
            <a:ext cx="3117882" cy="1962043"/>
          </a:xfrm>
          <a:custGeom>
            <a:avLst/>
            <a:gdLst>
              <a:gd name="connsiteX0" fmla="*/ 1607745 w 3117882"/>
              <a:gd name="connsiteY0" fmla="*/ 1960669 h 1962043"/>
              <a:gd name="connsiteX1" fmla="*/ 896495 w 3117882"/>
              <a:gd name="connsiteY1" fmla="*/ 1746620 h 1962043"/>
              <a:gd name="connsiteX2" fmla="*/ 208111 w 3117882"/>
              <a:gd name="connsiteY2" fmla="*/ 817739 h 1962043"/>
              <a:gd name="connsiteX3" fmla="*/ 202220 w 3117882"/>
              <a:gd name="connsiteY3" fmla="*/ 788276 h 1962043"/>
              <a:gd name="connsiteX4" fmla="*/ 9964 w 3117882"/>
              <a:gd name="connsiteY4" fmla="*/ 788276 h 1962043"/>
              <a:gd name="connsiteX5" fmla="*/ 467164 w 3117882"/>
              <a:gd name="connsiteY5" fmla="*/ 0 h 1962043"/>
              <a:gd name="connsiteX6" fmla="*/ 924364 w 3117882"/>
              <a:gd name="connsiteY6" fmla="*/ 788276 h 1962043"/>
              <a:gd name="connsiteX7" fmla="*/ 749411 w 3117882"/>
              <a:gd name="connsiteY7" fmla="*/ 788276 h 1962043"/>
              <a:gd name="connsiteX8" fmla="*/ 778107 w 3117882"/>
              <a:gd name="connsiteY8" fmla="*/ 883468 h 1962043"/>
              <a:gd name="connsiteX9" fmla="*/ 1309909 w 3117882"/>
              <a:gd name="connsiteY9" fmla="*/ 1533340 h 1962043"/>
              <a:gd name="connsiteX10" fmla="*/ 3014564 w 3117882"/>
              <a:gd name="connsiteY10" fmla="*/ 1107001 h 1962043"/>
              <a:gd name="connsiteX11" fmla="*/ 3074414 w 3117882"/>
              <a:gd name="connsiteY11" fmla="*/ 994760 h 1962043"/>
              <a:gd name="connsiteX12" fmla="*/ 3117882 w 3117882"/>
              <a:gd name="connsiteY12" fmla="*/ 888670 h 1962043"/>
              <a:gd name="connsiteX13" fmla="*/ 3099244 w 3117882"/>
              <a:gd name="connsiteY13" fmla="*/ 951439 h 1962043"/>
              <a:gd name="connsiteX14" fmla="*/ 2968956 w 3117882"/>
              <a:gd name="connsiteY14" fmla="*/ 1228293 h 1962043"/>
              <a:gd name="connsiteX15" fmla="*/ 1607745 w 3117882"/>
              <a:gd name="connsiteY15" fmla="*/ 1960669 h 196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7882" h="1962043"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898367" y="1886337"/>
                  <a:pt x="2661567" y="1695459"/>
                  <a:pt x="3014564" y="1107001"/>
                </a:cubicBezTo>
                <a:cubicBezTo>
                  <a:pt x="3036626" y="1070223"/>
                  <a:pt x="3056564" y="1032762"/>
                  <a:pt x="3074414" y="994760"/>
                </a:cubicBezTo>
                <a:lnTo>
                  <a:pt x="3117882" y="888670"/>
                </a:lnTo>
                <a:lnTo>
                  <a:pt x="3099244" y="951439"/>
                </a:lnTo>
                <a:cubicBezTo>
                  <a:pt x="3065915" y="1046116"/>
                  <a:pt x="3022601" y="1138865"/>
                  <a:pt x="2968956" y="1228293"/>
                </a:cubicBezTo>
                <a:cubicBezTo>
                  <a:pt x="2673907" y="1720148"/>
                  <a:pt x="2143139" y="1983539"/>
                  <a:pt x="1607745" y="1960669"/>
                </a:cubicBezTo>
                <a:close/>
              </a:path>
            </a:pathLst>
          </a:custGeom>
          <a:gradFill flip="none" rotWithShape="1">
            <a:gsLst>
              <a:gs pos="0">
                <a:srgbClr val="F7734F"/>
              </a:gs>
              <a:gs pos="53000">
                <a:srgbClr val="BE53DF"/>
              </a:gs>
              <a:gs pos="100000">
                <a:srgbClr val="FF99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">
              <a:srgbClr val="F7734F">
                <a:alpha val="40000"/>
              </a:srgbClr>
            </a:glow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38A228E-3250-2147-B436-BA74A487E4C4}"/>
              </a:ext>
            </a:extLst>
          </p:cNvPr>
          <p:cNvSpPr/>
          <p:nvPr/>
        </p:nvSpPr>
        <p:spPr>
          <a:xfrm rot="-3600000">
            <a:off x="4200616" y="2063665"/>
            <a:ext cx="3117882" cy="1962043"/>
          </a:xfrm>
          <a:custGeom>
            <a:avLst/>
            <a:gdLst>
              <a:gd name="connsiteX0" fmla="*/ 1607745 w 3117882"/>
              <a:gd name="connsiteY0" fmla="*/ 1960669 h 1962043"/>
              <a:gd name="connsiteX1" fmla="*/ 896495 w 3117882"/>
              <a:gd name="connsiteY1" fmla="*/ 1746620 h 1962043"/>
              <a:gd name="connsiteX2" fmla="*/ 208111 w 3117882"/>
              <a:gd name="connsiteY2" fmla="*/ 817739 h 1962043"/>
              <a:gd name="connsiteX3" fmla="*/ 202220 w 3117882"/>
              <a:gd name="connsiteY3" fmla="*/ 788276 h 1962043"/>
              <a:gd name="connsiteX4" fmla="*/ 9964 w 3117882"/>
              <a:gd name="connsiteY4" fmla="*/ 788276 h 1962043"/>
              <a:gd name="connsiteX5" fmla="*/ 467164 w 3117882"/>
              <a:gd name="connsiteY5" fmla="*/ 0 h 1962043"/>
              <a:gd name="connsiteX6" fmla="*/ 924364 w 3117882"/>
              <a:gd name="connsiteY6" fmla="*/ 788276 h 1962043"/>
              <a:gd name="connsiteX7" fmla="*/ 749411 w 3117882"/>
              <a:gd name="connsiteY7" fmla="*/ 788276 h 1962043"/>
              <a:gd name="connsiteX8" fmla="*/ 778107 w 3117882"/>
              <a:gd name="connsiteY8" fmla="*/ 883468 h 1962043"/>
              <a:gd name="connsiteX9" fmla="*/ 1309909 w 3117882"/>
              <a:gd name="connsiteY9" fmla="*/ 1533340 h 1962043"/>
              <a:gd name="connsiteX10" fmla="*/ 3014564 w 3117882"/>
              <a:gd name="connsiteY10" fmla="*/ 1107001 h 1962043"/>
              <a:gd name="connsiteX11" fmla="*/ 3074414 w 3117882"/>
              <a:gd name="connsiteY11" fmla="*/ 994760 h 1962043"/>
              <a:gd name="connsiteX12" fmla="*/ 3117882 w 3117882"/>
              <a:gd name="connsiteY12" fmla="*/ 888670 h 1962043"/>
              <a:gd name="connsiteX13" fmla="*/ 3099244 w 3117882"/>
              <a:gd name="connsiteY13" fmla="*/ 951439 h 1962043"/>
              <a:gd name="connsiteX14" fmla="*/ 2968956 w 3117882"/>
              <a:gd name="connsiteY14" fmla="*/ 1228293 h 1962043"/>
              <a:gd name="connsiteX15" fmla="*/ 1607745 w 3117882"/>
              <a:gd name="connsiteY15" fmla="*/ 1960669 h 196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7882" h="1962043"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898367" y="1886337"/>
                  <a:pt x="2661567" y="1695459"/>
                  <a:pt x="3014564" y="1107001"/>
                </a:cubicBezTo>
                <a:cubicBezTo>
                  <a:pt x="3036626" y="1070223"/>
                  <a:pt x="3056564" y="1032762"/>
                  <a:pt x="3074414" y="994760"/>
                </a:cubicBezTo>
                <a:lnTo>
                  <a:pt x="3117882" y="888670"/>
                </a:lnTo>
                <a:lnTo>
                  <a:pt x="3099244" y="951439"/>
                </a:lnTo>
                <a:cubicBezTo>
                  <a:pt x="3065915" y="1046116"/>
                  <a:pt x="3022601" y="1138865"/>
                  <a:pt x="2968956" y="1228293"/>
                </a:cubicBezTo>
                <a:cubicBezTo>
                  <a:pt x="2673907" y="1720148"/>
                  <a:pt x="2143139" y="1983539"/>
                  <a:pt x="1607745" y="1960669"/>
                </a:cubicBezTo>
                <a:close/>
              </a:path>
            </a:pathLst>
          </a:custGeom>
          <a:gradFill flip="none" rotWithShape="1">
            <a:gsLst>
              <a:gs pos="0">
                <a:srgbClr val="22ABAE"/>
              </a:gs>
              <a:gs pos="53000">
                <a:srgbClr val="C95BBF"/>
              </a:gs>
              <a:gs pos="100000">
                <a:srgbClr val="15BBB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127000"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4BFE714-7F77-9BBF-8D7D-6FD8D03A5552}"/>
              </a:ext>
            </a:extLst>
          </p:cNvPr>
          <p:cNvSpPr/>
          <p:nvPr/>
        </p:nvSpPr>
        <p:spPr>
          <a:xfrm rot="10800000">
            <a:off x="3950942" y="1168317"/>
            <a:ext cx="3100170" cy="1962042"/>
          </a:xfrm>
          <a:custGeom>
            <a:avLst/>
            <a:gdLst>
              <a:gd name="connsiteX0" fmla="*/ 3094672 w 3100170"/>
              <a:gd name="connsiteY0" fmla="*/ 962598 h 1962042"/>
              <a:gd name="connsiteX1" fmla="*/ 3100170 w 3100170"/>
              <a:gd name="connsiteY1" fmla="*/ 948319 h 1962042"/>
              <a:gd name="connsiteX2" fmla="*/ 3099244 w 3100170"/>
              <a:gd name="connsiteY2" fmla="*/ 951439 h 1962042"/>
              <a:gd name="connsiteX3" fmla="*/ 3037266 w 3100170"/>
              <a:gd name="connsiteY3" fmla="*/ 1100184 h 1962042"/>
              <a:gd name="connsiteX4" fmla="*/ 3042851 w 3100170"/>
              <a:gd name="connsiteY4" fmla="*/ 1089069 h 1962042"/>
              <a:gd name="connsiteX5" fmla="*/ 3041718 w 3100170"/>
              <a:gd name="connsiteY5" fmla="*/ 1091834 h 1962042"/>
              <a:gd name="connsiteX6" fmla="*/ 2963530 w 3100170"/>
              <a:gd name="connsiteY6" fmla="*/ 1236064 h 1962042"/>
              <a:gd name="connsiteX7" fmla="*/ 2971833 w 3100170"/>
              <a:gd name="connsiteY7" fmla="*/ 1222897 h 1962042"/>
              <a:gd name="connsiteX8" fmla="*/ 2968956 w 3100170"/>
              <a:gd name="connsiteY8" fmla="*/ 1228293 h 1962042"/>
              <a:gd name="connsiteX9" fmla="*/ 2841649 w 3100170"/>
              <a:gd name="connsiteY9" fmla="*/ 1408452 h 1962042"/>
              <a:gd name="connsiteX10" fmla="*/ 2856969 w 3100170"/>
              <a:gd name="connsiteY10" fmla="*/ 1388664 h 1962042"/>
              <a:gd name="connsiteX11" fmla="*/ 2847715 w 3100170"/>
              <a:gd name="connsiteY11" fmla="*/ 1401917 h 1962042"/>
              <a:gd name="connsiteX12" fmla="*/ 2702164 w 3100170"/>
              <a:gd name="connsiteY12" fmla="*/ 1557470 h 1962042"/>
              <a:gd name="connsiteX13" fmla="*/ 2701908 w 3100170"/>
              <a:gd name="connsiteY13" fmla="*/ 1557026 h 1962042"/>
              <a:gd name="connsiteX14" fmla="*/ 2711940 w 3100170"/>
              <a:gd name="connsiteY14" fmla="*/ 1548211 h 1962042"/>
              <a:gd name="connsiteX15" fmla="*/ 2707083 w 3100170"/>
              <a:gd name="connsiteY15" fmla="*/ 1553444 h 1962042"/>
              <a:gd name="connsiteX16" fmla="*/ 1607745 w 3100170"/>
              <a:gd name="connsiteY16" fmla="*/ 1960669 h 1962042"/>
              <a:gd name="connsiteX17" fmla="*/ 896495 w 3100170"/>
              <a:gd name="connsiteY17" fmla="*/ 1746620 h 1962042"/>
              <a:gd name="connsiteX18" fmla="*/ 208111 w 3100170"/>
              <a:gd name="connsiteY18" fmla="*/ 817739 h 1962042"/>
              <a:gd name="connsiteX19" fmla="*/ 202220 w 3100170"/>
              <a:gd name="connsiteY19" fmla="*/ 788276 h 1962042"/>
              <a:gd name="connsiteX20" fmla="*/ 9964 w 3100170"/>
              <a:gd name="connsiteY20" fmla="*/ 788276 h 1962042"/>
              <a:gd name="connsiteX21" fmla="*/ 467164 w 3100170"/>
              <a:gd name="connsiteY21" fmla="*/ 0 h 1962042"/>
              <a:gd name="connsiteX22" fmla="*/ 924364 w 3100170"/>
              <a:gd name="connsiteY22" fmla="*/ 788276 h 1962042"/>
              <a:gd name="connsiteX23" fmla="*/ 749411 w 3100170"/>
              <a:gd name="connsiteY23" fmla="*/ 788276 h 1962042"/>
              <a:gd name="connsiteX24" fmla="*/ 778107 w 3100170"/>
              <a:gd name="connsiteY24" fmla="*/ 883468 h 1962042"/>
              <a:gd name="connsiteX25" fmla="*/ 1309909 w 3100170"/>
              <a:gd name="connsiteY25" fmla="*/ 1533340 h 1962042"/>
              <a:gd name="connsiteX26" fmla="*/ 1774877 w 3100170"/>
              <a:gd name="connsiteY26" fmla="*/ 1698397 h 1962042"/>
              <a:gd name="connsiteX27" fmla="*/ 1883309 w 3100170"/>
              <a:gd name="connsiteY27" fmla="*/ 1708336 h 1962042"/>
              <a:gd name="connsiteX28" fmla="*/ 1886769 w 3100170"/>
              <a:gd name="connsiteY28" fmla="*/ 1721716 h 1962042"/>
              <a:gd name="connsiteX29" fmla="*/ 2188632 w 3100170"/>
              <a:gd name="connsiteY29" fmla="*/ 1815009 h 1962042"/>
              <a:gd name="connsiteX30" fmla="*/ 2305548 w 3100170"/>
              <a:gd name="connsiteY30" fmla="*/ 1819933 h 1962042"/>
              <a:gd name="connsiteX31" fmla="*/ 2195925 w 3100170"/>
              <a:gd name="connsiteY31" fmla="*/ 1868679 h 1962042"/>
              <a:gd name="connsiteX32" fmla="*/ 1607745 w 3100170"/>
              <a:gd name="connsiteY32" fmla="*/ 1960669 h 196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00170" h="1962042">
                <a:moveTo>
                  <a:pt x="3094672" y="962598"/>
                </a:moveTo>
                <a:lnTo>
                  <a:pt x="3100170" y="948319"/>
                </a:lnTo>
                <a:lnTo>
                  <a:pt x="3099244" y="951439"/>
                </a:lnTo>
                <a:close/>
                <a:moveTo>
                  <a:pt x="3037266" y="1100184"/>
                </a:moveTo>
                <a:lnTo>
                  <a:pt x="3042851" y="1089069"/>
                </a:lnTo>
                <a:lnTo>
                  <a:pt x="3041718" y="1091834"/>
                </a:lnTo>
                <a:close/>
                <a:moveTo>
                  <a:pt x="2963530" y="1236064"/>
                </a:moveTo>
                <a:lnTo>
                  <a:pt x="2971833" y="1222897"/>
                </a:lnTo>
                <a:lnTo>
                  <a:pt x="2968956" y="1228293"/>
                </a:lnTo>
                <a:close/>
                <a:moveTo>
                  <a:pt x="2841649" y="1408452"/>
                </a:moveTo>
                <a:lnTo>
                  <a:pt x="2856969" y="1388664"/>
                </a:lnTo>
                <a:lnTo>
                  <a:pt x="2847715" y="1401917"/>
                </a:lnTo>
                <a:close/>
                <a:moveTo>
                  <a:pt x="2702164" y="1557470"/>
                </a:moveTo>
                <a:lnTo>
                  <a:pt x="2701908" y="1557026"/>
                </a:lnTo>
                <a:lnTo>
                  <a:pt x="2711940" y="1548211"/>
                </a:lnTo>
                <a:lnTo>
                  <a:pt x="2707083" y="1553444"/>
                </a:lnTo>
                <a:close/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457023" y="1621589"/>
                  <a:pt x="1615059" y="1675846"/>
                  <a:pt x="1774877" y="1698397"/>
                </a:cubicBezTo>
                <a:lnTo>
                  <a:pt x="1883309" y="1708336"/>
                </a:lnTo>
                <a:lnTo>
                  <a:pt x="1886769" y="1721716"/>
                </a:lnTo>
                <a:cubicBezTo>
                  <a:pt x="1915344" y="1771209"/>
                  <a:pt x="2039992" y="1802355"/>
                  <a:pt x="2188632" y="1815009"/>
                </a:cubicBezTo>
                <a:lnTo>
                  <a:pt x="2305548" y="1819933"/>
                </a:lnTo>
                <a:lnTo>
                  <a:pt x="2195925" y="1868679"/>
                </a:lnTo>
                <a:cubicBezTo>
                  <a:pt x="2008640" y="1937566"/>
                  <a:pt x="1808518" y="1969245"/>
                  <a:pt x="1607745" y="1960669"/>
                </a:cubicBezTo>
                <a:close/>
              </a:path>
            </a:pathLst>
          </a:custGeom>
          <a:gradFill>
            <a:gsLst>
              <a:gs pos="0">
                <a:srgbClr val="55990B"/>
              </a:gs>
              <a:gs pos="48000">
                <a:srgbClr val="E7B515"/>
              </a:gs>
              <a:gs pos="100000">
                <a:srgbClr val="6AF68B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glow rad="25400">
              <a:srgbClr val="00B050">
                <a:alpha val="40000"/>
              </a:srgbClr>
            </a:glow>
            <a:outerShdw blurRad="127000" dist="12700" algn="ctr" rotWithShape="0">
              <a:srgbClr val="000000">
                <a:alpha val="43137"/>
              </a:srgbClr>
            </a:outerShdw>
            <a:reflection stA="0" endPos="0" dist="50800" dir="5400000" sy="-100000" algn="bl" rotWithShape="0"/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9C7E5DC-3CFE-3C9A-3B48-3214E103FB91}"/>
              </a:ext>
            </a:extLst>
          </p:cNvPr>
          <p:cNvSpPr txBox="1"/>
          <p:nvPr/>
        </p:nvSpPr>
        <p:spPr>
          <a:xfrm>
            <a:off x="4507280" y="2266582"/>
            <a:ext cx="1954104" cy="769441"/>
          </a:xfrm>
          <a:prstGeom prst="rect">
            <a:avLst/>
          </a:prstGeom>
          <a:noFill/>
          <a:effectLst>
            <a:glow rad="1028700">
              <a:schemeClr val="accent1">
                <a:alpha val="40000"/>
              </a:schemeClr>
            </a:glow>
            <a:softEdge rad="1270000"/>
          </a:effectLst>
        </p:spPr>
        <p:txBody>
          <a:bodyPr wrap="squar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Orbitron" panose="02000000000000000000" pitchFamily="2" charset="0"/>
              </a:rPr>
              <a:t>XNB</a:t>
            </a:r>
            <a:endParaRPr lang="zh-CN" altLang="en-US" sz="4400" b="1" i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Orbitron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康华 蒋</dc:creator>
  <cp:lastModifiedBy>康华 蒋</cp:lastModifiedBy>
  <cp:revision>9</cp:revision>
  <dcterms:created xsi:type="dcterms:W3CDTF">2023-09-27T12:11:34Z</dcterms:created>
  <dcterms:modified xsi:type="dcterms:W3CDTF">2023-11-10T13:10:17Z</dcterms:modified>
</cp:coreProperties>
</file>