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AC33"/>
    <a:srgbClr val="BE53DF"/>
    <a:srgbClr val="C95BBF"/>
    <a:srgbClr val="D785CF"/>
    <a:srgbClr val="28A89F"/>
    <a:srgbClr val="658997"/>
    <a:srgbClr val="796498"/>
    <a:srgbClr val="5A94A2"/>
    <a:srgbClr val="708B8C"/>
    <a:srgbClr val="0E05C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8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05B11-E843-67F5-0305-F72F83DE71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F83E7B8-24F8-25BB-B505-2FEF9D33D8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417185-08C8-B8F1-8EEF-1AAAFDFBA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799E916-AACE-B79D-8B25-BEE1E6A45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002F82E-5A38-9ACE-21F1-91245DA2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924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DC1CC35-ACD9-248C-5848-A63FF344A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6A11466-5126-BCD7-0B2B-BEDE03F78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370FDC-654C-59E0-C7E8-AE28934F0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698F46-ADCB-19F4-1EB9-B65D49E10A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C65ABFA-1E81-69D9-A859-848BCFF5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91096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4DEEC56-344D-32B9-FDE9-C299AA2906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50A4CC6-E1CD-8684-AF0C-25571E9B17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85DD194-8697-72E6-0965-061F2AB9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285928-4899-C754-72CE-989C32DBC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F6ACFF2-7C42-8CC4-AC2F-12E2BA082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436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9F1CEB6-5D35-7442-19B9-2C1B1BC4D5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8BA7F3-3EC5-CA3C-531A-3605F2A48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7114BC-D840-EDD8-F48C-809D8FD1C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29D52A-B682-0E78-B82C-3C728952E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D29689-7E48-B9AC-AF52-BEEBF20A2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3816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1EBE6B0-5A56-27C7-5ED1-C09C0AD37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0120364-37EE-2F40-015D-C13E34854C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A07DC2-4D3A-9995-960C-18965988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DEA4041-327B-64A4-E006-032D7DEC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4A00C8-E4B8-64F0-A130-57FD5A10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1487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5FABAF-5E95-E0F8-20BC-84295A733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3DF707-72DC-51F7-5075-D134C5996E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25A5A-7903-10F5-2C88-B72D4AD220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55A8AB6-001C-0C86-3F6C-9F0FB104A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66C339-0D12-77C3-8155-E8D2507A9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CEA84B6-3641-9011-856C-AA035BBB7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258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47F27F-7EC2-3826-95AF-FB89A22F1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1778426-08EA-2363-A487-74E2166227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9777C0-F3EE-DE28-E7D0-8FEA52D42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D729E1B-8AFE-A92F-FED5-767E87CC3E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27C28B7-2FE5-FA12-4521-58F803CCB1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30ABBCC-FE7E-1C66-AA6B-652199106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4581EF8-53D2-1B0F-A04C-6BB9DFE9C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7174AEAC-D141-6775-1924-33AEE8BD2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1001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B6C0E1-16C0-F1C7-7075-1FAF41667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39BF80C-CAA8-445B-0AD7-AFBA482A2F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48A917E-FC9F-EF2D-95F5-D82678D1B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94901E8-0E8D-7BAC-506D-B34B0F91A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4424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C7E6E2D-A2AC-1B49-0FDD-0E50675627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5B494D4-920C-2323-E240-7876E8FCA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4403C07-2824-0ADC-87E0-B4263B5C1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6102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55653E-2569-24B6-CEFE-549A9237C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D986726-093B-052B-3BAA-1CC2E1B38F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03932F7-874B-0C49-48A8-E38936BD9D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6C94C7B-4D02-A6BD-8240-922D1A0F9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900280-186F-A7BC-E351-46C15B0733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56674CF-0293-9358-6E15-0DCDEC434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98818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9BC12-C861-165A-60C5-3136B184B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F9B4E3A-D21C-D2CC-9808-518E01E477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30C93B5-1E45-78C0-48EC-E4C8B3B0DF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F7F5A97-8F59-ED29-CDCE-98A52920F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BF8A02C-F8F8-718C-9822-3F3ECF42C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B3A3A92-12F6-987F-D67D-354BBA018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15396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2635E3C-9668-95F0-E36F-B391767095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B9C615-8A48-8870-5359-0BBB97B22F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4103BD7-E5FD-7AFD-653D-F5536144C6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402B24-F7A5-404E-8FCD-AE48E0791D57}" type="datetimeFigureOut">
              <a:rPr lang="zh-CN" altLang="en-US" smtClean="0"/>
              <a:t>2024/2/28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78BCDF-C843-A9EE-2758-A16BE096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44675-46C6-7652-3CF8-0726C5CE76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294AB9-7F57-47D1-ABCA-08097643C0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2460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椭圆 6">
            <a:extLst>
              <a:ext uri="{FF2B5EF4-FFF2-40B4-BE49-F238E27FC236}">
                <a16:creationId xmlns:a16="http://schemas.microsoft.com/office/drawing/2014/main" id="{9CDAF31F-8A07-010C-6892-12AFF4DA287D}"/>
              </a:ext>
            </a:extLst>
          </p:cNvPr>
          <p:cNvSpPr/>
          <p:nvPr/>
        </p:nvSpPr>
        <p:spPr>
          <a:xfrm>
            <a:off x="4467183" y="1933493"/>
            <a:ext cx="3021178" cy="3021178"/>
          </a:xfrm>
          <a:prstGeom prst="ellipse">
            <a:avLst/>
          </a:prstGeom>
          <a:gradFill flip="none" rotWithShape="1">
            <a:gsLst>
              <a:gs pos="0">
                <a:srgbClr val="7030A0"/>
              </a:gs>
              <a:gs pos="53000">
                <a:srgbClr val="658997"/>
              </a:gs>
              <a:gs pos="100000">
                <a:srgbClr val="28A89F"/>
              </a:gs>
            </a:gsLst>
            <a:path path="circle">
              <a:fillToRect l="100000" b="100000"/>
            </a:path>
            <a:tileRect t="-100000" r="-100000"/>
          </a:gra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  <a:reflection endPos="0" dist="50800" dir="5400000" sy="-100000" algn="bl" rotWithShape="0"/>
            <a:softEdge rad="0"/>
          </a:effectLst>
          <a:scene3d>
            <a:camera prst="orthographicFront"/>
            <a:lightRig rig="threePt" dir="t"/>
          </a:scene3d>
          <a:sp3d>
            <a:bevelT/>
            <a:bevelB prst="angle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2" name="任意多边形: 形状 21">
            <a:extLst>
              <a:ext uri="{FF2B5EF4-FFF2-40B4-BE49-F238E27FC236}">
                <a16:creationId xmlns:a16="http://schemas.microsoft.com/office/drawing/2014/main" id="{B654432D-3697-ED0D-8008-601C7AB5C86A}"/>
              </a:ext>
            </a:extLst>
          </p:cNvPr>
          <p:cNvSpPr/>
          <p:nvPr/>
        </p:nvSpPr>
        <p:spPr>
          <a:xfrm rot="3600000">
            <a:off x="3910632" y="2625641"/>
            <a:ext cx="3117882" cy="1962043"/>
          </a:xfrm>
          <a:custGeom>
            <a:avLst/>
            <a:gdLst>
              <a:gd name="connsiteX0" fmla="*/ 1607745 w 3117882"/>
              <a:gd name="connsiteY0" fmla="*/ 1960669 h 1962043"/>
              <a:gd name="connsiteX1" fmla="*/ 896495 w 3117882"/>
              <a:gd name="connsiteY1" fmla="*/ 1746620 h 1962043"/>
              <a:gd name="connsiteX2" fmla="*/ 208111 w 3117882"/>
              <a:gd name="connsiteY2" fmla="*/ 817739 h 1962043"/>
              <a:gd name="connsiteX3" fmla="*/ 202220 w 3117882"/>
              <a:gd name="connsiteY3" fmla="*/ 788276 h 1962043"/>
              <a:gd name="connsiteX4" fmla="*/ 9964 w 3117882"/>
              <a:gd name="connsiteY4" fmla="*/ 788276 h 1962043"/>
              <a:gd name="connsiteX5" fmla="*/ 467164 w 3117882"/>
              <a:gd name="connsiteY5" fmla="*/ 0 h 1962043"/>
              <a:gd name="connsiteX6" fmla="*/ 924364 w 3117882"/>
              <a:gd name="connsiteY6" fmla="*/ 788276 h 1962043"/>
              <a:gd name="connsiteX7" fmla="*/ 749411 w 3117882"/>
              <a:gd name="connsiteY7" fmla="*/ 788276 h 1962043"/>
              <a:gd name="connsiteX8" fmla="*/ 778107 w 3117882"/>
              <a:gd name="connsiteY8" fmla="*/ 883468 h 1962043"/>
              <a:gd name="connsiteX9" fmla="*/ 1309909 w 3117882"/>
              <a:gd name="connsiteY9" fmla="*/ 1533340 h 1962043"/>
              <a:gd name="connsiteX10" fmla="*/ 3014564 w 3117882"/>
              <a:gd name="connsiteY10" fmla="*/ 1107001 h 1962043"/>
              <a:gd name="connsiteX11" fmla="*/ 3074414 w 3117882"/>
              <a:gd name="connsiteY11" fmla="*/ 994760 h 1962043"/>
              <a:gd name="connsiteX12" fmla="*/ 3117882 w 3117882"/>
              <a:gd name="connsiteY12" fmla="*/ 888670 h 1962043"/>
              <a:gd name="connsiteX13" fmla="*/ 3099244 w 3117882"/>
              <a:gd name="connsiteY13" fmla="*/ 951439 h 1962043"/>
              <a:gd name="connsiteX14" fmla="*/ 2968956 w 3117882"/>
              <a:gd name="connsiteY14" fmla="*/ 1228293 h 1962043"/>
              <a:gd name="connsiteX15" fmla="*/ 1607745 w 3117882"/>
              <a:gd name="connsiteY15" fmla="*/ 1960669 h 196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7882" h="1962043"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898367" y="1886337"/>
                  <a:pt x="2661567" y="1695459"/>
                  <a:pt x="3014564" y="1107001"/>
                </a:cubicBezTo>
                <a:cubicBezTo>
                  <a:pt x="3036626" y="1070223"/>
                  <a:pt x="3056564" y="1032762"/>
                  <a:pt x="3074414" y="994760"/>
                </a:cubicBezTo>
                <a:lnTo>
                  <a:pt x="3117882" y="888670"/>
                </a:lnTo>
                <a:lnTo>
                  <a:pt x="3099244" y="951439"/>
                </a:lnTo>
                <a:cubicBezTo>
                  <a:pt x="3065915" y="1046116"/>
                  <a:pt x="3022601" y="1138865"/>
                  <a:pt x="2968956" y="1228293"/>
                </a:cubicBezTo>
                <a:cubicBezTo>
                  <a:pt x="2673907" y="1720148"/>
                  <a:pt x="2143139" y="1983539"/>
                  <a:pt x="1607745" y="1960669"/>
                </a:cubicBezTo>
                <a:close/>
              </a:path>
            </a:pathLst>
          </a:custGeom>
          <a:gradFill flip="none" rotWithShape="1">
            <a:gsLst>
              <a:gs pos="0">
                <a:srgbClr val="F7734F"/>
              </a:gs>
              <a:gs pos="53000">
                <a:srgbClr val="BE53DF"/>
              </a:gs>
              <a:gs pos="100000">
                <a:srgbClr val="FF9900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">
              <a:srgbClr val="F7734F">
                <a:alpha val="40000"/>
              </a:srgbClr>
            </a:glow>
            <a:outerShdw blurRad="127000" dist="50800" dir="5400000" algn="ctr" rotWithShape="0">
              <a:srgbClr val="000000">
                <a:alpha val="43137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138A228E-3250-2147-B436-BA74A487E4C4}"/>
              </a:ext>
            </a:extLst>
          </p:cNvPr>
          <p:cNvSpPr/>
          <p:nvPr/>
        </p:nvSpPr>
        <p:spPr>
          <a:xfrm rot="-3600000">
            <a:off x="4818682" y="2825666"/>
            <a:ext cx="3117882" cy="1962043"/>
          </a:xfrm>
          <a:custGeom>
            <a:avLst/>
            <a:gdLst>
              <a:gd name="connsiteX0" fmla="*/ 1607745 w 3117882"/>
              <a:gd name="connsiteY0" fmla="*/ 1960669 h 1962043"/>
              <a:gd name="connsiteX1" fmla="*/ 896495 w 3117882"/>
              <a:gd name="connsiteY1" fmla="*/ 1746620 h 1962043"/>
              <a:gd name="connsiteX2" fmla="*/ 208111 w 3117882"/>
              <a:gd name="connsiteY2" fmla="*/ 817739 h 1962043"/>
              <a:gd name="connsiteX3" fmla="*/ 202220 w 3117882"/>
              <a:gd name="connsiteY3" fmla="*/ 788276 h 1962043"/>
              <a:gd name="connsiteX4" fmla="*/ 9964 w 3117882"/>
              <a:gd name="connsiteY4" fmla="*/ 788276 h 1962043"/>
              <a:gd name="connsiteX5" fmla="*/ 467164 w 3117882"/>
              <a:gd name="connsiteY5" fmla="*/ 0 h 1962043"/>
              <a:gd name="connsiteX6" fmla="*/ 924364 w 3117882"/>
              <a:gd name="connsiteY6" fmla="*/ 788276 h 1962043"/>
              <a:gd name="connsiteX7" fmla="*/ 749411 w 3117882"/>
              <a:gd name="connsiteY7" fmla="*/ 788276 h 1962043"/>
              <a:gd name="connsiteX8" fmla="*/ 778107 w 3117882"/>
              <a:gd name="connsiteY8" fmla="*/ 883468 h 1962043"/>
              <a:gd name="connsiteX9" fmla="*/ 1309909 w 3117882"/>
              <a:gd name="connsiteY9" fmla="*/ 1533340 h 1962043"/>
              <a:gd name="connsiteX10" fmla="*/ 3014564 w 3117882"/>
              <a:gd name="connsiteY10" fmla="*/ 1107001 h 1962043"/>
              <a:gd name="connsiteX11" fmla="*/ 3074414 w 3117882"/>
              <a:gd name="connsiteY11" fmla="*/ 994760 h 1962043"/>
              <a:gd name="connsiteX12" fmla="*/ 3117882 w 3117882"/>
              <a:gd name="connsiteY12" fmla="*/ 888670 h 1962043"/>
              <a:gd name="connsiteX13" fmla="*/ 3099244 w 3117882"/>
              <a:gd name="connsiteY13" fmla="*/ 951439 h 1962043"/>
              <a:gd name="connsiteX14" fmla="*/ 2968956 w 3117882"/>
              <a:gd name="connsiteY14" fmla="*/ 1228293 h 1962043"/>
              <a:gd name="connsiteX15" fmla="*/ 1607745 w 3117882"/>
              <a:gd name="connsiteY15" fmla="*/ 1960669 h 1962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3117882" h="1962043"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898367" y="1886337"/>
                  <a:pt x="2661567" y="1695459"/>
                  <a:pt x="3014564" y="1107001"/>
                </a:cubicBezTo>
                <a:cubicBezTo>
                  <a:pt x="3036626" y="1070223"/>
                  <a:pt x="3056564" y="1032762"/>
                  <a:pt x="3074414" y="994760"/>
                </a:cubicBezTo>
                <a:lnTo>
                  <a:pt x="3117882" y="888670"/>
                </a:lnTo>
                <a:lnTo>
                  <a:pt x="3099244" y="951439"/>
                </a:lnTo>
                <a:cubicBezTo>
                  <a:pt x="3065915" y="1046116"/>
                  <a:pt x="3022601" y="1138865"/>
                  <a:pt x="2968956" y="1228293"/>
                </a:cubicBezTo>
                <a:cubicBezTo>
                  <a:pt x="2673907" y="1720148"/>
                  <a:pt x="2143139" y="1983539"/>
                  <a:pt x="1607745" y="1960669"/>
                </a:cubicBezTo>
                <a:close/>
              </a:path>
            </a:pathLst>
          </a:custGeom>
          <a:gradFill flip="none" rotWithShape="1">
            <a:gsLst>
              <a:gs pos="0">
                <a:srgbClr val="22ABAE"/>
              </a:gs>
              <a:gs pos="53000">
                <a:srgbClr val="C95BBF"/>
              </a:gs>
              <a:gs pos="100000">
                <a:srgbClr val="15BBB3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  <a:effectLst>
            <a:glow rad="25400">
              <a:schemeClr val="accent1">
                <a:alpha val="40000"/>
              </a:schemeClr>
            </a:glow>
            <a:outerShdw blurRad="127000" dist="50800" dir="5400000" algn="ctr" rotWithShape="0">
              <a:srgbClr val="000000">
                <a:alpha val="43137"/>
              </a:srgbClr>
            </a:outerShdw>
            <a:reflection endPos="0" dist="50800" dir="5400000" sy="-100000" algn="bl" rotWithShape="0"/>
            <a:softEdge rad="635000"/>
          </a:effectLst>
          <a:scene3d>
            <a:camera prst="orthographicFront"/>
            <a:lightRig rig="threePt" dir="t"/>
          </a:scene3d>
          <a:sp3d extrusionH="1270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4" name="任意多边形: 形状 3">
            <a:extLst>
              <a:ext uri="{FF2B5EF4-FFF2-40B4-BE49-F238E27FC236}">
                <a16:creationId xmlns:a16="http://schemas.microsoft.com/office/drawing/2014/main" id="{37CC8A60-110B-49A6-7D83-8E72AE3C9D3F}"/>
              </a:ext>
            </a:extLst>
          </p:cNvPr>
          <p:cNvSpPr/>
          <p:nvPr/>
        </p:nvSpPr>
        <p:spPr>
          <a:xfrm rot="10800000">
            <a:off x="5361513" y="1928201"/>
            <a:ext cx="2305548" cy="1962042"/>
          </a:xfrm>
          <a:custGeom>
            <a:avLst/>
            <a:gdLst>
              <a:gd name="connsiteX0" fmla="*/ 1607745 w 2305548"/>
              <a:gd name="connsiteY0" fmla="*/ 1960669 h 1962042"/>
              <a:gd name="connsiteX1" fmla="*/ 896495 w 2305548"/>
              <a:gd name="connsiteY1" fmla="*/ 1746620 h 1962042"/>
              <a:gd name="connsiteX2" fmla="*/ 208111 w 2305548"/>
              <a:gd name="connsiteY2" fmla="*/ 817739 h 1962042"/>
              <a:gd name="connsiteX3" fmla="*/ 202220 w 2305548"/>
              <a:gd name="connsiteY3" fmla="*/ 788276 h 1962042"/>
              <a:gd name="connsiteX4" fmla="*/ 9964 w 2305548"/>
              <a:gd name="connsiteY4" fmla="*/ 788276 h 1962042"/>
              <a:gd name="connsiteX5" fmla="*/ 467164 w 2305548"/>
              <a:gd name="connsiteY5" fmla="*/ 0 h 1962042"/>
              <a:gd name="connsiteX6" fmla="*/ 924364 w 2305548"/>
              <a:gd name="connsiteY6" fmla="*/ 788276 h 1962042"/>
              <a:gd name="connsiteX7" fmla="*/ 749411 w 2305548"/>
              <a:gd name="connsiteY7" fmla="*/ 788276 h 1962042"/>
              <a:gd name="connsiteX8" fmla="*/ 778107 w 2305548"/>
              <a:gd name="connsiteY8" fmla="*/ 883468 h 1962042"/>
              <a:gd name="connsiteX9" fmla="*/ 1309909 w 2305548"/>
              <a:gd name="connsiteY9" fmla="*/ 1533340 h 1962042"/>
              <a:gd name="connsiteX10" fmla="*/ 1774877 w 2305548"/>
              <a:gd name="connsiteY10" fmla="*/ 1698397 h 1962042"/>
              <a:gd name="connsiteX11" fmla="*/ 1883309 w 2305548"/>
              <a:gd name="connsiteY11" fmla="*/ 1708336 h 1962042"/>
              <a:gd name="connsiteX12" fmla="*/ 1886769 w 2305548"/>
              <a:gd name="connsiteY12" fmla="*/ 1721716 h 1962042"/>
              <a:gd name="connsiteX13" fmla="*/ 2188632 w 2305548"/>
              <a:gd name="connsiteY13" fmla="*/ 1815009 h 1962042"/>
              <a:gd name="connsiteX14" fmla="*/ 2305548 w 2305548"/>
              <a:gd name="connsiteY14" fmla="*/ 1819933 h 1962042"/>
              <a:gd name="connsiteX15" fmla="*/ 2195925 w 2305548"/>
              <a:gd name="connsiteY15" fmla="*/ 1868679 h 1962042"/>
              <a:gd name="connsiteX16" fmla="*/ 1607745 w 2305548"/>
              <a:gd name="connsiteY16" fmla="*/ 1960669 h 1962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305548" h="1962042">
                <a:moveTo>
                  <a:pt x="1607745" y="1960669"/>
                </a:moveTo>
                <a:cubicBezTo>
                  <a:pt x="1364383" y="1950274"/>
                  <a:pt x="1120066" y="1880733"/>
                  <a:pt x="896495" y="1746620"/>
                </a:cubicBezTo>
                <a:cubicBezTo>
                  <a:pt x="538782" y="1532039"/>
                  <a:pt x="301910" y="1192781"/>
                  <a:pt x="208111" y="817739"/>
                </a:cubicBezTo>
                <a:lnTo>
                  <a:pt x="202220" y="788276"/>
                </a:lnTo>
                <a:lnTo>
                  <a:pt x="9964" y="788276"/>
                </a:lnTo>
                <a:cubicBezTo>
                  <a:pt x="-66236" y="656897"/>
                  <a:pt x="314764" y="0"/>
                  <a:pt x="467164" y="0"/>
                </a:cubicBezTo>
                <a:cubicBezTo>
                  <a:pt x="619564" y="0"/>
                  <a:pt x="1076242" y="788276"/>
                  <a:pt x="924364" y="788276"/>
                </a:cubicBezTo>
                <a:lnTo>
                  <a:pt x="749411" y="788276"/>
                </a:lnTo>
                <a:lnTo>
                  <a:pt x="778107" y="883468"/>
                </a:lnTo>
                <a:cubicBezTo>
                  <a:pt x="871108" y="1145952"/>
                  <a:pt x="1052459" y="1378903"/>
                  <a:pt x="1309909" y="1533340"/>
                </a:cubicBezTo>
                <a:cubicBezTo>
                  <a:pt x="1457023" y="1621589"/>
                  <a:pt x="1615059" y="1675846"/>
                  <a:pt x="1774877" y="1698397"/>
                </a:cubicBezTo>
                <a:lnTo>
                  <a:pt x="1883309" y="1708336"/>
                </a:lnTo>
                <a:lnTo>
                  <a:pt x="1886769" y="1721716"/>
                </a:lnTo>
                <a:cubicBezTo>
                  <a:pt x="1915344" y="1771209"/>
                  <a:pt x="2039992" y="1802355"/>
                  <a:pt x="2188632" y="1815009"/>
                </a:cubicBezTo>
                <a:lnTo>
                  <a:pt x="2305548" y="1819933"/>
                </a:lnTo>
                <a:lnTo>
                  <a:pt x="2195925" y="1868679"/>
                </a:lnTo>
                <a:cubicBezTo>
                  <a:pt x="2008640" y="1937566"/>
                  <a:pt x="1808518" y="1969245"/>
                  <a:pt x="1607745" y="1960669"/>
                </a:cubicBezTo>
                <a:close/>
              </a:path>
            </a:pathLst>
          </a:custGeom>
          <a:gradFill>
            <a:gsLst>
              <a:gs pos="0">
                <a:srgbClr val="55990B"/>
              </a:gs>
              <a:gs pos="48000">
                <a:srgbClr val="E7B515"/>
              </a:gs>
              <a:gs pos="100000">
                <a:srgbClr val="6AF68B"/>
              </a:gs>
            </a:gsLst>
            <a:path path="circle">
              <a:fillToRect l="100000" t="100000"/>
            </a:path>
          </a:gradFill>
          <a:ln>
            <a:noFill/>
          </a:ln>
          <a:effectLst>
            <a:glow rad="25400">
              <a:srgbClr val="00B050">
                <a:alpha val="40000"/>
              </a:srgbClr>
            </a:glow>
            <a:outerShdw blurRad="127000" dist="12700" algn="ctr" rotWithShape="0">
              <a:srgbClr val="000000">
                <a:alpha val="43137"/>
              </a:srgbClr>
            </a:outerShdw>
            <a:reflection stA="0" endPos="0" dist="50800" dir="5400000" sy="-100000" algn="bl" rotWithShape="0"/>
          </a:effectLst>
          <a:scene3d>
            <a:camera prst="orthographicFront"/>
            <a:lightRig rig="threePt" dir="t"/>
          </a:scene3d>
          <a:sp3d prstMaterial="plastic">
            <a:bevelB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A9C7E5DC-3CFE-3C9A-3B48-3214E103FB91}"/>
              </a:ext>
            </a:extLst>
          </p:cNvPr>
          <p:cNvSpPr txBox="1"/>
          <p:nvPr/>
        </p:nvSpPr>
        <p:spPr>
          <a:xfrm>
            <a:off x="5112647" y="3159806"/>
            <a:ext cx="1677619" cy="784830"/>
          </a:xfrm>
          <a:prstGeom prst="rect">
            <a:avLst/>
          </a:prstGeom>
          <a:noFill/>
          <a:effectLst>
            <a:glow rad="1028700">
              <a:schemeClr val="accent1">
                <a:alpha val="40000"/>
              </a:schemeClr>
            </a:glow>
            <a:softEdge rad="1270000"/>
          </a:effectLst>
        </p:spPr>
        <p:txBody>
          <a:bodyPr wrap="square" rtlCol="0">
            <a:spAutoFit/>
          </a:bodyPr>
          <a:lstStyle/>
          <a:p>
            <a:r>
              <a:rPr lang="en-US" altLang="zh-CN" sz="4500" b="1" i="1" dirty="0">
                <a:solidFill>
                  <a:schemeClr val="bg1"/>
                </a:solidFill>
                <a:latin typeface="Orbitron" panose="02000000000000000000" pitchFamily="2" charset="0"/>
              </a:rPr>
              <a:t>XNB</a:t>
            </a:r>
            <a:endParaRPr lang="zh-CN" altLang="en-US" sz="4500" b="1" i="1" dirty="0">
              <a:solidFill>
                <a:schemeClr val="bg1"/>
              </a:solidFill>
              <a:latin typeface="Orbitron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697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Orbitron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康华 蒋</dc:creator>
  <cp:lastModifiedBy>康华 蒋</cp:lastModifiedBy>
  <cp:revision>12</cp:revision>
  <dcterms:created xsi:type="dcterms:W3CDTF">2023-09-27T12:11:34Z</dcterms:created>
  <dcterms:modified xsi:type="dcterms:W3CDTF">2024-02-27T21:15:00Z</dcterms:modified>
</cp:coreProperties>
</file>