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1.png" ContentType="image/png"/>
  <Override PartName="/ppt/media/image2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A0AB6C-E7E4-4CB0-8E76-8BF771CAD2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276CA4-E743-4A61-84E8-C9E66667568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98A636-0C12-4278-984E-4C7030D912F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E5EFB3-3DF1-4CBF-8DFB-73BB9CF9D1D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C3D85E-863C-4E0B-B7B3-37D10874FE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25FB30-72D6-45C3-BAA3-30FF11D8A4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99BB18-2614-4197-AEB8-A6885B454A7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2E2D25-39EC-4503-8A5A-90F75ABAC2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29ACA8-B7A5-4597-93DD-8D4F0A807C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1F1023-B5A5-4EC9-8FA3-EA1833499E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878800-4241-47AB-BA62-81EF05E338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03601B-2D24-40E8-ADE4-53D15D294A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9936A0C-DC1A-40BB-A276-7BA45C4CC8A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457200" y="93240"/>
            <a:ext cx="9144000" cy="59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Summary based on 3000 reviews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61920" y="1143000"/>
            <a:ext cx="5107320" cy="342900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5257800" y="1188360"/>
            <a:ext cx="4800600" cy="346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LibreOffice/7.5.3.2$Windows_X86_64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2023-07-28T09:00:28Z</dcterms:created>
  <dc:creator/>
  <dc:description/>
  <dc:language>en-US</dc:language>
  <cp:lastModifiedBy/>
  <dcterms:modified xsi:type="dcterms:W3CDTF">2023-07-28T09:09:35Z</dcterms:modified>
  <cp:revision>1</cp:revision>
  <dc:subject/>
  <dc:title/>
</cp:coreProperties>
</file>