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6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833199" y="1435179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Вред от телефона</a:t>
            </a:r>
            <a:endParaRPr lang="en-US" sz="5249" dirty="0">
              <a:latin typeface="Comic Sans MS" panose="030F0702030302020204" pitchFamily="66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2601635"/>
            <a:ext cx="7477601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Использование телефона может иметь различные негативные последствия для здоровья. Одним из основных негативных аспектов является влияние на зрение. Постоянное напряжение глаз при фокусировке на маленьких экранах может привести к усталости и даже ухудшению зрения. Неправильное использование телефона также связано с увеличенным риском проблем с позвоночником, вызванным сидением в неудобной позе. Кроме того, излучение, исходящее от телефона, может оказывать негативное воздействие на психическое здоровье и сон. В последствии, появляется необходимость минимизировать вред от использования телефона, особенно для тех, кто проводит с ним много времени.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42223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 1"/>
          <p:cNvSpPr/>
          <p:nvPr/>
        </p:nvSpPr>
        <p:spPr>
          <a:xfrm>
            <a:off x="440455" y="7087017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ru-RU" sz="2800" b="1" kern="0" spc="-105" smtClean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Выполнил: Щегольков Максим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46696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Вредное воздействие электромагнитных излучений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4490799" y="336256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sp>
        <p:nvSpPr>
          <p:cNvPr id="7" name="Text 3"/>
          <p:cNvSpPr/>
          <p:nvPr/>
        </p:nvSpPr>
        <p:spPr>
          <a:xfrm>
            <a:off x="4649272" y="3404235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438882"/>
            <a:ext cx="31992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Излучение и здоровье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212913" y="3919299"/>
            <a:ext cx="3820001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Электромагнитные излучения, испускаемые телефонами, могут воздействовать на клетки человеческого организма, вызывая вредные последствия. Это может быть связано с повышением температуры внутренних тканей и другими негативными эффектами.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6380" y="3322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sp>
        <p:nvSpPr>
          <p:cNvPr id="11" name="Text 7"/>
          <p:cNvSpPr/>
          <p:nvPr/>
        </p:nvSpPr>
        <p:spPr>
          <a:xfrm>
            <a:off x="9414851" y="3359558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4388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Рекомендации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977199" y="3919299"/>
            <a:ext cx="38200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Один из способов снижения вредного воздействия - использование специальных гарнитур или громкой связи. Это позволит уменьшить непосредственный контакт телефона с человеческим телом и, соответственно, воздействие излучений.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700093"/>
            <a:ext cx="99335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Последствия чрезмерного использования телефона для позвоночника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348389" y="4338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Образ жизни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48389" y="4907994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Постоянное сидение в неправильной позе при использовании телефона может привести к различным проблемам с позвоночником, включая боли в шее, спине и плечах.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687" y="4338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Профилактика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93687" y="4907994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Чтобы предотвратить негативные последствия для позвоночника, важно соблюдать правильную осанку, делать перерывы и выполнять упражнения для расслабления мышц.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36957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Влияние телефона на психическое здоровье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091577"/>
            <a:ext cx="1110972" cy="177748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Text 2"/>
          <p:cNvSpPr/>
          <p:nvPr/>
        </p:nvSpPr>
        <p:spPr>
          <a:xfrm>
            <a:off x="2277428" y="3313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Стресс и тревога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2277428" y="3794165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Неограниченное использование телефона может увеличить уровень стресса и тревоги, что может отрицательно отразиться на психическом состоянии.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869061"/>
            <a:ext cx="1110972" cy="199096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0" name="Text 4"/>
          <p:cNvSpPr/>
          <p:nvPr/>
        </p:nvSpPr>
        <p:spPr>
          <a:xfrm>
            <a:off x="2277428" y="5091232"/>
            <a:ext cx="41888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Социальное взаимодействие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2277428" y="5571649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Слишком затянутое время, проведенное в интернете, может привести к ухудшению коммуникации в реальном мире, что также оказывает влияние на психическое здоровье.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45161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Вред от слишком долгого сидения с телефоном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659499" y="3284696"/>
            <a:ext cx="44410" cy="3493294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2931616" y="368599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2431673" y="34582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sp>
        <p:nvSpPr>
          <p:cNvPr id="8" name="Text 5"/>
          <p:cNvSpPr/>
          <p:nvPr/>
        </p:nvSpPr>
        <p:spPr>
          <a:xfrm>
            <a:off x="2590145" y="349996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Baskerville Old Face" panose="02020602080505020303" pitchFamily="18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>
              <a:latin typeface="Baskerville Old Face" panose="02020602080505020303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3903702" y="3506867"/>
            <a:ext cx="29004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Мышечная слабость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3903702" y="3987284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Чрезмерное использование телефона, ведущее к долгим часам сидения, может привести к мышечной слабости, особенно в области спины и шеи.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931616" y="554372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2" name="Shape 9"/>
          <p:cNvSpPr/>
          <p:nvPr/>
        </p:nvSpPr>
        <p:spPr>
          <a:xfrm>
            <a:off x="243167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sp>
        <p:nvSpPr>
          <p:cNvPr id="13" name="Text 10"/>
          <p:cNvSpPr/>
          <p:nvPr/>
        </p:nvSpPr>
        <p:spPr>
          <a:xfrm>
            <a:off x="2590145" y="5357693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Baskerville Old Face" panose="02020602080505020303" pitchFamily="18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>
              <a:latin typeface="Baskerville Old Face" panose="02020602080505020303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3903702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Ухудшение осанки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903702" y="5845016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Длительное сидение может привести к ухудшению осанки и развитию различных проблем со спиной, таких как сколиоз и боли в спине.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242423"/>
            <a:ext cx="95941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Влияние телефона на сон и отдых</a:t>
            </a:r>
            <a:endParaRPr lang="en-US" sz="4374" dirty="0">
              <a:latin typeface="Comic Sans MS" panose="030F0702030302020204" pitchFamily="66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348389" y="3270052"/>
            <a:ext cx="4855726" cy="2717006"/>
          </a:xfrm>
          <a:prstGeom prst="roundRect">
            <a:avLst>
              <a:gd name="adj" fmla="val 368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78179" y="34998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Сон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2578179" y="3980259"/>
            <a:ext cx="439614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Использование телефона перед сном может снизить качество и количество сна из-за воздействия синего света на гормон мелатонин, отвечающий за регуляцию цикла сна-бодрствования.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3270052"/>
            <a:ext cx="4855726" cy="2717006"/>
          </a:xfrm>
          <a:prstGeom prst="roundRect">
            <a:avLst>
              <a:gd name="adj" fmla="val 368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656076" y="34998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Отдых</a:t>
            </a:r>
            <a:endParaRPr lang="en-US" sz="2187" dirty="0">
              <a:latin typeface="Comic Sans MS" panose="030F0702030302020204" pitchFamily="66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7656076" y="3980259"/>
            <a:ext cx="43961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Постоянное внимание к телефону может мешать полноценному отдыху, оказывая негативное воздействие на психоэмоциональное состояние.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49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55558" y="586145"/>
            <a:ext cx="8182213" cy="665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9"/>
              </a:lnSpc>
              <a:buNone/>
            </a:pPr>
            <a:r>
              <a:rPr lang="en-US" sz="4192" b="1" kern="0" spc="-84" dirty="0">
                <a:solidFill>
                  <a:srgbClr val="000000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Как снизить вред от телефона</a:t>
            </a:r>
            <a:endParaRPr lang="en-US" sz="4192" dirty="0">
              <a:latin typeface="Comic Sans MS" panose="030F0702030302020204" pitchFamily="66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555558" y="1783675"/>
            <a:ext cx="4599980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287"/>
              </a:lnSpc>
              <a:buNone/>
            </a:pPr>
            <a:r>
              <a:rPr lang="en-US" sz="5030" b="1" kern="0" spc="-101" dirty="0">
                <a:solidFill>
                  <a:srgbClr val="272525"/>
                </a:solidFill>
                <a:latin typeface="Baskerville Old Face" panose="02020602080505020303" pitchFamily="18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5030" dirty="0">
              <a:latin typeface="Baskerville Old Face" panose="02020602080505020303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308033" y="2688550"/>
            <a:ext cx="3094911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6" b="1" kern="0" spc="-42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Ограничение времени</a:t>
            </a:r>
            <a:endParaRPr lang="en-US" sz="2096" dirty="0">
              <a:latin typeface="Comic Sans MS" panose="030F0702030302020204" pitchFamily="66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555558" y="3149084"/>
            <a:ext cx="4599980" cy="681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3"/>
              </a:lnSpc>
              <a:buNone/>
            </a:pPr>
            <a:r>
              <a:rPr lang="en-US" sz="1677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Установите ограничения на время использования телефона для себя и своих близких.</a:t>
            </a:r>
            <a:endParaRPr lang="en-US" sz="1677" dirty="0"/>
          </a:p>
        </p:txBody>
      </p:sp>
      <p:sp>
        <p:nvSpPr>
          <p:cNvPr id="8" name="Text 5"/>
          <p:cNvSpPr/>
          <p:nvPr/>
        </p:nvSpPr>
        <p:spPr>
          <a:xfrm>
            <a:off x="7474863" y="1783675"/>
            <a:ext cx="4599980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287"/>
              </a:lnSpc>
              <a:buNone/>
            </a:pPr>
            <a:r>
              <a:rPr lang="en-US" sz="5030" b="1" kern="0" spc="-101" dirty="0">
                <a:solidFill>
                  <a:srgbClr val="272525"/>
                </a:solidFill>
                <a:latin typeface="Baskerville Old Face" panose="02020602080505020303" pitchFamily="18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5030" dirty="0">
              <a:latin typeface="Baskerville Old Face" panose="02020602080505020303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444032" y="2688550"/>
            <a:ext cx="2661642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6" b="1" kern="0" spc="-42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Правильная осанка</a:t>
            </a:r>
            <a:endParaRPr lang="en-US" sz="2096" dirty="0">
              <a:latin typeface="Comic Sans MS" panose="030F0702030302020204" pitchFamily="66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474863" y="3149084"/>
            <a:ext cx="4599980" cy="1021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3"/>
              </a:lnSpc>
              <a:buNone/>
            </a:pPr>
            <a:r>
              <a:rPr lang="en-US" sz="1677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Обращайте внимание на осанку при использовании телефона, соблюдайте правила эргономики.</a:t>
            </a:r>
            <a:endParaRPr lang="en-US" sz="1677" dirty="0"/>
          </a:p>
        </p:txBody>
      </p:sp>
      <p:sp>
        <p:nvSpPr>
          <p:cNvPr id="11" name="Text 8"/>
          <p:cNvSpPr/>
          <p:nvPr/>
        </p:nvSpPr>
        <p:spPr>
          <a:xfrm>
            <a:off x="2555558" y="4833699"/>
            <a:ext cx="4599980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287"/>
              </a:lnSpc>
              <a:buNone/>
            </a:pPr>
            <a:r>
              <a:rPr lang="en-US" sz="5030" b="1" kern="0" spc="-101" dirty="0">
                <a:solidFill>
                  <a:srgbClr val="272525"/>
                </a:solidFill>
                <a:latin typeface="Baskerville Old Face" panose="02020602080505020303" pitchFamily="18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5030" dirty="0">
              <a:latin typeface="Baskerville Old Face" panose="02020602080505020303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882503" y="5820728"/>
            <a:ext cx="3946088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6" b="1" kern="0" spc="-42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Использование приложений</a:t>
            </a:r>
            <a:endParaRPr lang="en-US" sz="2096" dirty="0">
              <a:latin typeface="Comic Sans MS" panose="030F0702030302020204" pitchFamily="66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555558" y="6281261"/>
            <a:ext cx="4599980" cy="1362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3"/>
              </a:lnSpc>
              <a:buNone/>
            </a:pPr>
            <a:r>
              <a:rPr lang="en-US" sz="1677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Существуют приложения, помогающие контролировать время, проведенное за экраном, и регулировать яркость для снижения воздействия синего света.</a:t>
            </a:r>
            <a:endParaRPr lang="en-US" sz="1677" dirty="0"/>
          </a:p>
        </p:txBody>
      </p:sp>
      <p:sp>
        <p:nvSpPr>
          <p:cNvPr id="14" name="Text 11"/>
          <p:cNvSpPr/>
          <p:nvPr/>
        </p:nvSpPr>
        <p:spPr>
          <a:xfrm>
            <a:off x="7474863" y="4833699"/>
            <a:ext cx="4599980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287"/>
              </a:lnSpc>
              <a:buNone/>
            </a:pPr>
            <a:r>
              <a:rPr lang="en-US" sz="5030" b="1" kern="0" spc="-101" dirty="0">
                <a:solidFill>
                  <a:srgbClr val="272525"/>
                </a:solidFill>
                <a:latin typeface="Baskerville Old Face" panose="02020602080505020303" pitchFamily="18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5030" dirty="0">
              <a:latin typeface="Baskerville Old Face" panose="02020602080505020303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323064" y="5820728"/>
            <a:ext cx="2903577" cy="332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0"/>
              </a:lnSpc>
              <a:buNone/>
            </a:pPr>
            <a:r>
              <a:rPr lang="en-US" sz="2096" b="1" kern="0" spc="-42" dirty="0">
                <a:solidFill>
                  <a:srgbClr val="272525"/>
                </a:solidFill>
                <a:latin typeface="Comic Sans MS" panose="030F0702030302020204" pitchFamily="66" charset="0"/>
                <a:ea typeface="adonis-web" pitchFamily="34" charset="-122"/>
                <a:cs typeface="adonis-web" pitchFamily="34" charset="-120"/>
              </a:rPr>
              <a:t>Принятие перерывов</a:t>
            </a:r>
            <a:endParaRPr lang="en-US" sz="2096" dirty="0">
              <a:latin typeface="Comic Sans MS" panose="030F0702030302020204" pitchFamily="66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474863" y="6281261"/>
            <a:ext cx="4599980" cy="1021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83"/>
              </a:lnSpc>
              <a:buNone/>
            </a:pPr>
            <a:r>
              <a:rPr lang="en-US" sz="1677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Регулярные перерывы от использования телефона могут помочь снизить негативное воздействие на здоровье.</a:t>
            </a:r>
            <a:endParaRPr lang="en-US" sz="167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469</Words>
  <Application>Microsoft Office PowerPoint</Application>
  <PresentationFormat>Произвольный</PresentationFormat>
  <Paragraphs>52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adonis-web</vt:lpstr>
      <vt:lpstr>Arial</vt:lpstr>
      <vt:lpstr>Baskerville Old Face</vt:lpstr>
      <vt:lpstr>Calibri</vt:lpstr>
      <vt:lpstr>Comic Sans MS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Максим Щегольков</cp:lastModifiedBy>
  <cp:revision>5</cp:revision>
  <dcterms:created xsi:type="dcterms:W3CDTF">2024-03-03T14:20:55Z</dcterms:created>
  <dcterms:modified xsi:type="dcterms:W3CDTF">2024-03-03T15:03:38Z</dcterms:modified>
</cp:coreProperties>
</file>