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5035-8D9C-1D42-AA1A-3BBCB570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FB6A8-3F2A-3542-A68F-79CF8C34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6370-7719-5F40-A8E6-8F293522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FAB7-8DC6-9048-B0E4-1566B34A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A184-D04C-2E40-91E6-62CF2EE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8503-8422-284A-8C06-8130A5A4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C12B-512F-FB45-BA60-158311D29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7256-6D0E-CC40-BC9F-BF1BBB57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A4A3-978E-1844-AA71-381700D9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02FD-94C8-424B-881E-E45D971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2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D8197-0F4E-314D-830F-83BD35612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75B65-418E-464F-A6C8-7BAC57DE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AB1C-6EC1-8A47-BB3E-7FBE1EA6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2CC9-7A94-F048-81C4-1D87FBB5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E1F5-6665-864F-AF5A-ADD40A7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2A53-9B24-CE4A-A3E2-BAA41E5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ACE-2E43-C64B-A15B-2CC6F36C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8A7F-438B-E244-8653-B294BF41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D71-45B9-8742-8A7E-7CC32DCA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6D40-ED67-3C4B-912B-B77AE6A6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4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7280-D22E-CB45-811F-E2A72206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27A4-5EBA-A141-8A47-95E244A6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BC2C-1029-DB42-875B-3091C050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33A8-F21D-E34C-96DD-A972159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8454-21B2-6042-95FE-1301E11A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49B0-8FBA-484F-915D-C1441A6B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8CD6-7A41-394C-8A62-3E9326DED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C04E-2EB2-8049-9241-C6D9081A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63818-1FF8-7E4A-96A6-52C5EF67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ED8B-4E4F-0A4D-81CA-C99DDC86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1A29-B043-2145-A3C2-4DB178F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5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85B9-65E9-3649-A725-2946BD0D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DB8A-CFEC-FE4F-85B8-9C236A0F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322E3-0A0C-354C-B824-1BB64539B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79FA-687F-0741-A284-81072E0D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4F5A4-14C5-094F-B4AE-57A744F0D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AFFF1-155C-9F47-8846-5B8C6637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8B001-4EBE-3649-9E7F-5729295D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0421C-121D-7041-B4EA-B889F252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4676-D86F-254C-96D6-20D0CDE9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2BF2B-F24A-D54F-90A9-DD3FA84D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6C576-BB38-124E-9AB1-E5E4D66F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3AA45-D2EF-D84B-B69A-071581EC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67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BF521-3CF3-DB46-BE72-7D4A305F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5D50-5E48-0E4E-AF0B-2F03C33B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3871D-1C4F-6247-84BC-4385DA39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4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066A-EAFA-0248-8350-422C5175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73EC-70E1-DD41-9466-E1A35E6F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B1530-FE04-8949-A944-9E2B15F7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0C1C5-236F-C047-B169-7979E402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67D8D-35FE-EF42-82DC-DF2519FF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63A6-08B7-1749-A736-D0CE393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9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4F20-A9EF-8347-9CFB-80E7E515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564CD-BDCE-EA48-BCE8-2976E2F13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64698-F96E-E84A-9BC3-C4AAEA059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1C45-6EB2-FB41-8802-AFE3A474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8E4A-E5FF-F548-99E0-B7642142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B32F-D094-844C-9ED0-74196D87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8936B-D754-CE48-976A-305DA510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55FD0-373E-0847-8561-988D1313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30CB-A41A-924E-ADE2-93CBF95C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A798-D986-144E-856A-3D9BD5F1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E5A5-F256-5345-9D4F-22B16AC8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0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4D30-FA4D-614E-BDE5-64319FA8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88" y="177006"/>
            <a:ext cx="9510712" cy="857250"/>
          </a:xfrm>
        </p:spPr>
        <p:txBody>
          <a:bodyPr>
            <a:normAutofit/>
          </a:bodyPr>
          <a:lstStyle/>
          <a:p>
            <a:r>
              <a:rPr lang="en-US" sz="4000" b="1" dirty="0"/>
              <a:t>AOD implementation</a:t>
            </a:r>
            <a:endParaRPr lang="ru-R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16624-29F4-A849-A232-D3C2EF4C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287" y="1157289"/>
            <a:ext cx="9801225" cy="5029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AOD is replaces an arithmetic expression by each one of the operand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11A50-B619-9848-B117-8C4E45137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903413"/>
            <a:ext cx="91567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3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256"/>
            <a:ext cx="10515600" cy="5142707"/>
          </a:xfrm>
        </p:spPr>
        <p:txBody>
          <a:bodyPr/>
          <a:lstStyle/>
          <a:p>
            <a:r>
              <a:rPr lang="en-US" sz="3200" dirty="0"/>
              <a:t>First operand replacement</a:t>
            </a:r>
          </a:p>
          <a:p>
            <a:pPr marL="0" indent="0">
              <a:buNone/>
            </a:pPr>
            <a:r>
              <a:rPr lang="en-US" dirty="0"/>
              <a:t> - remove the first parameter from the stack of JVM which is associated with the second operand in the expression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  stored in 1 stack slot : </a:t>
            </a:r>
            <a:r>
              <a:rPr lang="en-US" b="1" dirty="0"/>
              <a:t>POP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en-US" dirty="0"/>
              <a:t>- </a:t>
            </a: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 stored in 2 stack slots: </a:t>
            </a:r>
            <a:r>
              <a:rPr lang="en-US" b="1" dirty="0"/>
              <a:t>POP2</a:t>
            </a:r>
            <a:endParaRPr lang="ru-RU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13869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35D-FB8B-0E4D-B6B4-614463EF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>
            <a:normAutofit/>
          </a:bodyPr>
          <a:lstStyle/>
          <a:p>
            <a:r>
              <a:rPr lang="en-US" sz="3200" dirty="0"/>
              <a:t>Second operand replacement</a:t>
            </a:r>
          </a:p>
          <a:p>
            <a:pPr marL="0" indent="0">
              <a:buNone/>
            </a:pPr>
            <a:r>
              <a:rPr lang="en-US" sz="3200" dirty="0"/>
              <a:t> - </a:t>
            </a:r>
            <a:r>
              <a:rPr lang="en-US" sz="3200" i="1" dirty="0" err="1"/>
              <a:t>int</a:t>
            </a:r>
            <a:r>
              <a:rPr lang="en-US" sz="3200" dirty="0"/>
              <a:t>, </a:t>
            </a:r>
            <a:r>
              <a:rPr lang="en-US" sz="3200" i="1" dirty="0"/>
              <a:t>float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     + using </a:t>
            </a:r>
            <a:r>
              <a:rPr lang="en-US" sz="3200" b="1" dirty="0"/>
              <a:t>SWAP</a:t>
            </a:r>
          </a:p>
          <a:p>
            <a:pPr marL="0" indent="0">
              <a:buNone/>
            </a:pPr>
            <a:r>
              <a:rPr lang="en-US" sz="3200" i="1" dirty="0"/>
              <a:t>     </a:t>
            </a:r>
            <a:r>
              <a:rPr lang="en-US" sz="3200" dirty="0"/>
              <a:t>+ becomes the first operand replacement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33EA36-D555-6E4D-B4C7-BA2B58724684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1249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AOD implementation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BC14-0E82-FA4B-9F9B-A1ECB27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/>
          <a:lstStyle/>
          <a:p>
            <a:r>
              <a:rPr lang="en-US" dirty="0"/>
              <a:t>Second operand replacement</a:t>
            </a:r>
            <a:endParaRPr lang="vi-VN" dirty="0"/>
          </a:p>
          <a:p>
            <a:pPr marL="0" indent="0">
              <a:buNone/>
            </a:pPr>
            <a:r>
              <a:rPr lang="en-US" dirty="0"/>
              <a:t>-  </a:t>
            </a: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long: 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+ </a:t>
            </a:r>
            <a:r>
              <a:rPr lang="en-US" b="1" dirty="0"/>
              <a:t>SWAP2</a:t>
            </a:r>
            <a:r>
              <a:rPr lang="en-US" dirty="0"/>
              <a:t> doesn’t exist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+ Alternative: 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DUP2_X2</a:t>
            </a:r>
            <a:endParaRPr lang="vi-V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</a:p>
          <a:p>
            <a:pPr marL="0" indent="0">
              <a:buNone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	POP2</a:t>
            </a:r>
            <a:endParaRPr lang="ru-RU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5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F00F2-C654-5A4D-9B5B-2A3E49024D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4" y="1285877"/>
            <a:ext cx="10129836" cy="53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106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AOD implementation</vt:lpstr>
      <vt:lpstr>PowerPoint Presentation</vt:lpstr>
      <vt:lpstr>PowerPoint Presentation</vt:lpstr>
      <vt:lpstr>AOD implementation </vt:lpstr>
      <vt:lpstr>Example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 implementation</dc:title>
  <dc:creator>Tran, Trung Hieu</dc:creator>
  <cp:lastModifiedBy>Tran, Trung Hieu</cp:lastModifiedBy>
  <cp:revision>15</cp:revision>
  <dcterms:created xsi:type="dcterms:W3CDTF">2018-03-21T20:42:44Z</dcterms:created>
  <dcterms:modified xsi:type="dcterms:W3CDTF">2018-03-21T22:49:26Z</dcterms:modified>
</cp:coreProperties>
</file>