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>
        <p:scale>
          <a:sx n="142" d="100"/>
          <a:sy n="142" d="100"/>
        </p:scale>
        <p:origin x="-3736" y="-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78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JVM first pushes a in the stack then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check if value b is less then or equal than value of 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4416970"/>
            <a:ext cx="3276768" cy="1238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3" y="3775587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8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72921"/>
            <a:ext cx="6555054" cy="49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5C28-4435-1248-94B4-6F4FE8C1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 to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4889-BA41-D749-8D5A-C72A4799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7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D027-3383-1846-B6C5-43041309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5081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Real world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F0C760-6C70-F847-A432-5CB99577C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93047"/>
              </p:ext>
            </p:extLst>
          </p:nvPr>
        </p:nvGraphicFramePr>
        <p:xfrm>
          <a:off x="257175" y="700087"/>
          <a:ext cx="11934825" cy="5819859"/>
        </p:xfrm>
        <a:graphic>
          <a:graphicData uri="http://schemas.openxmlformats.org/drawingml/2006/table">
            <a:tbl>
              <a:tblPr/>
              <a:tblGrid>
                <a:gridCol w="3850411">
                  <a:extLst>
                    <a:ext uri="{9D8B030D-6E8A-4147-A177-3AD203B41FA5}">
                      <a16:colId xmlns:a16="http://schemas.microsoft.com/office/drawing/2014/main" val="3957848941"/>
                    </a:ext>
                  </a:extLst>
                </a:gridCol>
                <a:gridCol w="1324484">
                  <a:extLst>
                    <a:ext uri="{9D8B030D-6E8A-4147-A177-3AD203B41FA5}">
                      <a16:colId xmlns:a16="http://schemas.microsoft.com/office/drawing/2014/main" val="2849847566"/>
                    </a:ext>
                  </a:extLst>
                </a:gridCol>
                <a:gridCol w="991553">
                  <a:extLst>
                    <a:ext uri="{9D8B030D-6E8A-4147-A177-3AD203B41FA5}">
                      <a16:colId xmlns:a16="http://schemas.microsoft.com/office/drawing/2014/main" val="2776933515"/>
                    </a:ext>
                  </a:extLst>
                </a:gridCol>
                <a:gridCol w="1063929">
                  <a:extLst>
                    <a:ext uri="{9D8B030D-6E8A-4147-A177-3AD203B41FA5}">
                      <a16:colId xmlns:a16="http://schemas.microsoft.com/office/drawing/2014/main" val="4166509840"/>
                    </a:ext>
                  </a:extLst>
                </a:gridCol>
                <a:gridCol w="933652">
                  <a:extLst>
                    <a:ext uri="{9D8B030D-6E8A-4147-A177-3AD203B41FA5}">
                      <a16:colId xmlns:a16="http://schemas.microsoft.com/office/drawing/2014/main" val="3486729655"/>
                    </a:ext>
                  </a:extLst>
                </a:gridCol>
                <a:gridCol w="1729789">
                  <a:extLst>
                    <a:ext uri="{9D8B030D-6E8A-4147-A177-3AD203B41FA5}">
                      <a16:colId xmlns:a16="http://schemas.microsoft.com/office/drawing/2014/main" val="1812497611"/>
                    </a:ext>
                  </a:extLst>
                </a:gridCol>
                <a:gridCol w="919176">
                  <a:extLst>
                    <a:ext uri="{9D8B030D-6E8A-4147-A177-3AD203B41FA5}">
                      <a16:colId xmlns:a16="http://schemas.microsoft.com/office/drawing/2014/main" val="4098398032"/>
                    </a:ext>
                  </a:extLst>
                </a:gridCol>
                <a:gridCol w="1121831">
                  <a:extLst>
                    <a:ext uri="{9D8B030D-6E8A-4147-A177-3AD203B41FA5}">
                      <a16:colId xmlns:a16="http://schemas.microsoft.com/office/drawing/2014/main" val="3011715075"/>
                    </a:ext>
                  </a:extLst>
                </a:gridCol>
              </a:tblGrid>
              <a:tr h="22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Class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 Coverage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Mutation Coverage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Running Time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Threads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13712"/>
                  </a:ext>
                </a:extLst>
              </a:tr>
              <a:tr h="18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coverage line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killed/numberOfMutation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8621"/>
                  </a:ext>
                </a:extLst>
              </a:tr>
              <a:tr h="8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zt-exec,305172eaed27aa71a6f4de970d20c73cefe6291e,https://github.com/zeroturnaround/zt-exec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404/689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202/699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18:16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3599"/>
                  </a:ext>
                </a:extLst>
              </a:tr>
              <a:tr h="832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aho-corasick,25eeef5168846d50dc343c1f224a24745f925f5b,https://github.com/robert-bor/aho-corasick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322/341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481/686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0:46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92619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GoogleAuth,7051a9a23913c9ef3808467b1c647cab7ada82cf,https://github.com/wstrange/GoogleAuth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187/256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286/576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02:54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26590"/>
                  </a:ext>
                </a:extLst>
              </a:tr>
              <a:tr h="869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RestFixture,bb4c7071c4edfd9f4aac8c6dd3aee1b196ffa0f1,https://github.com/smartrics/RestFixture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1290/1655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806/1513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02:08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24894"/>
                  </a:ext>
                </a:extLst>
              </a:tr>
              <a:tr h="550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pollexor,0255b9bbd0163dc2e3c86b3bfc9127ecf3a01cfc,https://github.com/square/pollexor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262/292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756/945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0:38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53751"/>
                  </a:ext>
                </a:extLst>
              </a:tr>
              <a:tr h="6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rtree,e406cff766740b117898d6777c094ed494220fa5,https://github.com/davidmoten/rtree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1868/2349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1243/1874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36:16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77122"/>
                  </a:ext>
                </a:extLst>
              </a:tr>
              <a:tr h="22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Project given by TA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97911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commons-codec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3592/3906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14955/19122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18:24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75928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commons-lang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13894/14563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35563/48766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02:23 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19732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jfreechart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 crash after running more than 2 hours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74273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joda-time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0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2E16-3DFC-C443-9D0F-1CC30518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</a:t>
            </a:r>
            <a:r>
              <a:rPr lang="en-US" dirty="0" err="1"/>
              <a:t>MultiThreads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D9BC-2089-C94D-A052-969E0329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defult</a:t>
            </a:r>
            <a:r>
              <a:rPr lang="en-US" dirty="0"/>
              <a:t> (1 thread):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org.pitest:pitest-maven:mutationCoverage</a:t>
            </a:r>
            <a:endParaRPr lang="en-US" dirty="0"/>
          </a:p>
          <a:p>
            <a:r>
              <a:rPr lang="en-US" dirty="0"/>
              <a:t>By n-Threads: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–T n </a:t>
            </a:r>
            <a:r>
              <a:rPr lang="en-US" dirty="0" err="1"/>
              <a:t>org.pitest:pitest-maven:mutationCoverage</a:t>
            </a:r>
            <a:endParaRPr lang="en-US" dirty="0"/>
          </a:p>
          <a:p>
            <a:pPr lvl="1"/>
            <a:r>
              <a:rPr lang="en-US" dirty="0"/>
              <a:t>Where, n denotes number of the thread</a:t>
            </a:r>
          </a:p>
          <a:p>
            <a:pPr lvl="1"/>
            <a:r>
              <a:rPr lang="en-US" dirty="0"/>
              <a:t>Example for 4 threads: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ED8F2-E013-AA4B-8CD1-3B6FCDDB4F79}"/>
              </a:ext>
            </a:extLst>
          </p:cNvPr>
          <p:cNvSpPr/>
          <p:nvPr/>
        </p:nvSpPr>
        <p:spPr>
          <a:xfrm>
            <a:off x="1543049" y="4425950"/>
            <a:ext cx="7186614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mvn</a:t>
            </a:r>
            <a:r>
              <a:rPr lang="en-US" sz="2400" dirty="0"/>
              <a:t> -T 4 </a:t>
            </a:r>
            <a:r>
              <a:rPr lang="en-US" sz="2400" dirty="0" err="1"/>
              <a:t>org.pitest:pitest-maven:mutationCoverage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513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474-7157-ED45-B54A-CD83D39D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438"/>
          </a:xfrm>
        </p:spPr>
        <p:txBody>
          <a:bodyPr/>
          <a:lstStyle/>
          <a:p>
            <a:pPr algn="ctr"/>
            <a:r>
              <a:rPr lang="en-US" b="1" dirty="0" err="1"/>
              <a:t>Mutators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D337-1BE5-894C-A79E-610DFA5A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06438"/>
            <a:ext cx="11258550" cy="615156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ADD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x + 1)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SUB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x-1)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NEGATE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-x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REPLACE_ONE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1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)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REPLACE_ZERO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0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AODMutator.AODMutator1.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AOD_MUTATOR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AODMutator.AODMutator2.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AOD_MUTATOR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NE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EQ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GE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GT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LT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AORMutator.MathMutator1.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AORMutator.MathMutator2.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AORMutator.MathMutator3.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AORMutator.MathMutator4.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DECREMENT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INCREMENT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REMOVE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REVERSE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5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D2B3-2624-8343-AF94-176EB07F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 </a:t>
            </a:r>
            <a:r>
              <a:rPr lang="en-US" dirty="0" err="1"/>
              <a:t>Mutator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9AD24A-F0A3-3845-B3A9-E61CB4F95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662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121048602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5467461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83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Mutation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1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ADD</a:t>
                      </a:r>
                      <a:r>
                        <a:rPr lang="en-US" dirty="0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7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NEGATE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REPLACE_ONE</a:t>
                      </a:r>
                      <a:r>
                        <a:rPr lang="en-US" dirty="0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5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REPLACE_ZERO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9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78" y="1304926"/>
            <a:ext cx="6693244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1857294"/>
            <a:ext cx="6369377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The implementation of the relational operator replacement required for each relational operator to be replaced by every other one.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94402"/>
              </p:ext>
            </p:extLst>
          </p:nvPr>
        </p:nvGraphicFramePr>
        <p:xfrm>
          <a:off x="602297" y="2714697"/>
          <a:ext cx="5840176" cy="3665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51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63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We used the same approach as the </a:t>
            </a:r>
            <a:r>
              <a:rPr lang="en-IN" dirty="0" err="1">
                <a:solidFill>
                  <a:schemeClr val="tx1"/>
                </a:solidFill>
              </a:rPr>
              <a:t>mutators</a:t>
            </a:r>
            <a:r>
              <a:rPr lang="en-IN" dirty="0">
                <a:solidFill>
                  <a:schemeClr val="tx1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1"/>
                </a:solidFill>
              </a:rPr>
              <a:t>Mutator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69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method visitor extended </a:t>
            </a:r>
            <a:r>
              <a:rPr lang="en-IN" dirty="0" err="1">
                <a:solidFill>
                  <a:schemeClr val="tx1"/>
                </a:solidFill>
              </a:rPr>
              <a:t>AbstractJumpMutator</a:t>
            </a:r>
            <a:r>
              <a:rPr lang="en-IN" dirty="0">
                <a:solidFill>
                  <a:schemeClr val="tx1"/>
                </a:solidFill>
              </a:rPr>
              <a:t> which contain the Substitution class used for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‘&gt;‘.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Note operators are flipped.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756333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749</Words>
  <Application>Microsoft Macintosh PowerPoint</Application>
  <PresentationFormat>Widescreen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Times New Roman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  <vt:lpstr>AOR implementation </vt:lpstr>
      <vt:lpstr>AOR implementation </vt:lpstr>
      <vt:lpstr>ROR Implementation</vt:lpstr>
      <vt:lpstr>ROR Implementation</vt:lpstr>
      <vt:lpstr>ROR Implementation</vt:lpstr>
      <vt:lpstr>ROR Implementation</vt:lpstr>
      <vt:lpstr>Add to Final</vt:lpstr>
      <vt:lpstr>Real world projects</vt:lpstr>
      <vt:lpstr>Running in MultiThreads</vt:lpstr>
      <vt:lpstr>Mutators</vt:lpstr>
      <vt:lpstr>CR Mutator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Tran, Trung Hieu</cp:lastModifiedBy>
  <cp:revision>47</cp:revision>
  <dcterms:created xsi:type="dcterms:W3CDTF">2018-03-21T20:42:44Z</dcterms:created>
  <dcterms:modified xsi:type="dcterms:W3CDTF">2018-04-19T19:23:25Z</dcterms:modified>
</cp:coreProperties>
</file>