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5035-8D9C-1D42-AA1A-3BBCB570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B6A8-3F2A-3542-A68F-79CF8C34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6370-7719-5F40-A8E6-8F293522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AB7-8DC6-9048-B0E4-1566B34A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A184-D04C-2E40-91E6-62CF2EE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503-8422-284A-8C06-8130A5A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C12B-512F-FB45-BA60-158311D2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256-6D0E-CC40-BC9F-BF1BBB5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4A3-978E-1844-AA71-381700D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2FD-94C8-424B-881E-E45D97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8197-0F4E-314D-830F-83BD3561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5B65-418E-464F-A6C8-7BAC57DE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B1C-6EC1-8A47-BB3E-7FBE1EA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2CC9-7A94-F048-81C4-1D87FBB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E1F5-6665-864F-AF5A-ADD40A7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2A53-9B24-CE4A-A3E2-BAA41E5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ACE-2E43-C64B-A15B-2CC6F36C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8A7F-438B-E244-8653-B294BF4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71-45B9-8742-8A7E-7CC32DC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D40-ED67-3C4B-912B-B77AE6A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7280-D22E-CB45-811F-E2A72206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27A4-5EBA-A141-8A47-95E244A6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BC2C-1029-DB42-875B-3091C05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3A8-F21D-E34C-96DD-A972159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8454-21B2-6042-95FE-1301E11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49B0-8FBA-484F-915D-C1441A6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CD6-7A41-394C-8A62-3E9326DE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C04E-2EB2-8049-9241-C6D9081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63818-1FF8-7E4A-96A6-52C5EF6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ED8B-4E4F-0A4D-81CA-C99DDC8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1A29-B043-2145-A3C2-4DB178F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5B9-65E9-3649-A725-2946BD0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DB8A-CFEC-FE4F-85B8-9C236A0F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22E3-0A0C-354C-B824-1BB64539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79FA-687F-0741-A284-81072E0D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5A4-14C5-094F-B4AE-57A744F0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FFF1-155C-9F47-8846-5B8C663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8B001-4EBE-3649-9E7F-5729295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0421C-121D-7041-B4EA-B889F25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676-D86F-254C-96D6-20D0CDE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2BF2B-F24A-D54F-90A9-DD3FA84D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C576-BB38-124E-9AB1-E5E4D66F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AA45-D2EF-D84B-B69A-071581EC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F521-3CF3-DB46-BE72-7D4A305F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5D50-5E48-0E4E-AF0B-2F03C3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871D-1C4F-6247-84BC-4385DA3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66A-EAFA-0248-8350-422C517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73EC-70E1-DD41-9466-E1A35E6F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1530-FE04-8949-A944-9E2B15F7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C1C5-236F-C047-B169-7979E402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7D8D-35FE-EF42-82DC-DF2519FF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63A6-08B7-1749-A736-D0CE393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F20-A9EF-8347-9CFB-80E7E51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564CD-BDCE-EA48-BCE8-2976E2F1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4698-F96E-E84A-9BC3-C4AAEA05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1C45-6EB2-FB41-8802-AFE3A4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8E4A-E5FF-F548-99E0-B764214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B32F-D094-844C-9ED0-74196D8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8936B-D754-CE48-976A-305DA51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5FD0-373E-0847-8561-988D1313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0CB-A41A-924E-ADE2-93CBF95C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798-D986-144E-856A-3D9BD5F1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E5A5-F256-5345-9D4F-22B16AC8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AOD is replaces an arithmetic expression by each one of the operand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11A50-B619-9848-B117-8C4E4513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03413"/>
            <a:ext cx="9156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5142707"/>
          </a:xfrm>
        </p:spPr>
        <p:txBody>
          <a:bodyPr/>
          <a:lstStyle/>
          <a:p>
            <a:r>
              <a:rPr lang="en-US" sz="3200" dirty="0"/>
              <a:t>First operand replacement</a:t>
            </a:r>
          </a:p>
          <a:p>
            <a:pPr marL="0" indent="0">
              <a:buNone/>
            </a:pPr>
            <a:r>
              <a:rPr lang="en-US" dirty="0"/>
              <a:t> - remove the first parameter from the stack of JVM which is associated with the second operand in the expression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-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r>
              <a:rPr lang="en-US" sz="3200" dirty="0"/>
              <a:t>Second operand replacement</a:t>
            </a:r>
          </a:p>
          <a:p>
            <a:pPr marL="0" indent="0">
              <a:buNone/>
            </a:pPr>
            <a:r>
              <a:rPr lang="en-US" sz="3200" dirty="0"/>
              <a:t> - </a:t>
            </a:r>
            <a:r>
              <a:rPr lang="en-US" sz="3200" i="1" dirty="0" err="1"/>
              <a:t>int</a:t>
            </a:r>
            <a:r>
              <a:rPr lang="en-US" sz="3200" dirty="0"/>
              <a:t>, </a:t>
            </a:r>
            <a:r>
              <a:rPr lang="en-US" sz="3200" i="1" dirty="0"/>
              <a:t>float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     + using </a:t>
            </a:r>
            <a:r>
              <a:rPr lang="en-US" sz="3200" b="1" dirty="0"/>
              <a:t>SWAP</a:t>
            </a:r>
          </a:p>
          <a:p>
            <a:pPr marL="0" indent="0">
              <a:buNone/>
            </a:pPr>
            <a:r>
              <a:rPr lang="en-US" sz="3200" i="1" dirty="0"/>
              <a:t>     </a:t>
            </a:r>
            <a:r>
              <a:rPr lang="en-US" sz="3200" dirty="0"/>
              <a:t>+ becomes the first operand replacement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en-US" dirty="0"/>
              <a:t>Second operand replacement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</a:t>
            </a: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Alternative: 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vi-V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</a:p>
          <a:p>
            <a:pPr marL="0" indent="0"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1285877"/>
            <a:ext cx="10129836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The implementation of the relational operator replacement required for each relational operator to be replaced by every other one.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94402"/>
              </p:ext>
            </p:extLst>
          </p:nvPr>
        </p:nvGraphicFramePr>
        <p:xfrm>
          <a:off x="602297" y="2714697"/>
          <a:ext cx="5840176" cy="3665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751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63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We used the same approach as the </a:t>
            </a:r>
            <a:r>
              <a:rPr lang="en-IN" dirty="0" err="1">
                <a:solidFill>
                  <a:schemeClr val="tx1"/>
                </a:solidFill>
              </a:rPr>
              <a:t>mutators</a:t>
            </a:r>
            <a:r>
              <a:rPr lang="en-IN" dirty="0">
                <a:solidFill>
                  <a:schemeClr val="tx1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1"/>
                </a:solidFill>
              </a:rPr>
              <a:t>Mutator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Created a class containing six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types, each implementing the </a:t>
            </a:r>
            <a:r>
              <a:rPr lang="en-IN" dirty="0" err="1">
                <a:solidFill>
                  <a:schemeClr val="tx1"/>
                </a:solidFill>
              </a:rPr>
              <a:t>MethodMutatorFactory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created a </a:t>
            </a:r>
            <a:r>
              <a:rPr lang="en-IN" dirty="0" err="1">
                <a:solidFill>
                  <a:schemeClr val="tx1"/>
                </a:solidFill>
              </a:rPr>
              <a:t>MethodVisitor</a:t>
            </a:r>
            <a:r>
              <a:rPr lang="en-IN" dirty="0">
                <a:solidFill>
                  <a:schemeClr val="tx1"/>
                </a:solidFill>
              </a:rPr>
              <a:t> that handled a certain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method visitor extended </a:t>
            </a:r>
            <a:r>
              <a:rPr lang="en-IN" dirty="0" err="1">
                <a:solidFill>
                  <a:schemeClr val="tx1"/>
                </a:solidFill>
              </a:rPr>
              <a:t>AbstractJumpMutator</a:t>
            </a:r>
            <a:r>
              <a:rPr lang="en-IN" dirty="0">
                <a:solidFill>
                  <a:schemeClr val="tx1"/>
                </a:solidFill>
              </a:rPr>
              <a:t> which contain the Substitution class used for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Snippet of the method visitor that handled the replacement of operators to java code ‘!=‘ or JVM bytecode ‘==‘.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303752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Created a class containing six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types, each implementing the </a:t>
            </a:r>
            <a:r>
              <a:rPr lang="en-IN" dirty="0" err="1">
                <a:solidFill>
                  <a:schemeClr val="tx1"/>
                </a:solidFill>
              </a:rPr>
              <a:t>MethodMutatorFactory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created a </a:t>
            </a:r>
            <a:r>
              <a:rPr lang="en-IN" dirty="0" err="1">
                <a:solidFill>
                  <a:schemeClr val="tx1"/>
                </a:solidFill>
              </a:rPr>
              <a:t>MethodVisitor</a:t>
            </a:r>
            <a:r>
              <a:rPr lang="en-IN" dirty="0">
                <a:solidFill>
                  <a:schemeClr val="tx1"/>
                </a:solidFill>
              </a:rPr>
              <a:t> that handled a certain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Snippet of the method visitor that handled the replacement of operators to java code ‘!=‘ or JVM bytecode ‘==‘.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37" y="3119806"/>
            <a:ext cx="8553890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AOD implementation</vt:lpstr>
      <vt:lpstr>PowerPoint Presentation</vt:lpstr>
      <vt:lpstr>PowerPoint Presentation</vt:lpstr>
      <vt:lpstr>AOD implementation </vt:lpstr>
      <vt:lpstr>Example</vt:lpstr>
      <vt:lpstr>ROR Implementation</vt:lpstr>
      <vt:lpstr>ROR Implementation</vt:lpstr>
      <vt:lpstr>ROR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Moustapha Dieng</cp:lastModifiedBy>
  <cp:revision>20</cp:revision>
  <dcterms:created xsi:type="dcterms:W3CDTF">2018-03-21T20:42:44Z</dcterms:created>
  <dcterms:modified xsi:type="dcterms:W3CDTF">2018-03-22T03:09:55Z</dcterms:modified>
</cp:coreProperties>
</file>