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69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‘&gt;‘.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Note operators are flipped.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56333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78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JVM first pushes a in the stack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check if value b is less then or equal than value of 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4416970"/>
            <a:ext cx="3276768" cy="1238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3" y="3775587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8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72921"/>
            <a:ext cx="6555054" cy="4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ROR Implementation</vt:lpstr>
      <vt:lpstr>ROR Implementation</vt:lpstr>
      <vt:lpstr>ROR Implementation</vt:lpstr>
      <vt:lpstr>ROR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32</cp:revision>
  <dcterms:created xsi:type="dcterms:W3CDTF">2018-03-21T20:42:44Z</dcterms:created>
  <dcterms:modified xsi:type="dcterms:W3CDTF">2018-03-22T03:42:21Z</dcterms:modified>
</cp:coreProperties>
</file>