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FF5"/>
    <a:srgbClr val="4169E1"/>
    <a:srgbClr val="003399"/>
    <a:srgbClr val="0A43BE"/>
    <a:srgbClr val="002FA7"/>
    <a:srgbClr val="6E8BE8"/>
    <a:srgbClr val="008000"/>
    <a:srgbClr val="CC6600"/>
    <a:srgbClr val="0033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1" autoAdjust="0"/>
    <p:restoredTop sz="94660"/>
  </p:normalViewPr>
  <p:slideViewPr>
    <p:cSldViewPr snapToGrid="0">
      <p:cViewPr>
        <p:scale>
          <a:sx n="100" d="100"/>
          <a:sy n="100" d="100"/>
        </p:scale>
        <p:origin x="-469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6D8D-1D69-C3C3-E28A-1609D2F7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D74FF-25F8-82D8-3C92-FA85C196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160AE-CB6C-E54B-16D5-FCD3A5A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7D82E-3FD9-D2DD-3CA4-25E11D0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68FBF-B0CF-F877-FE7D-E1732DB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E5C2-CD5E-8D27-4483-4301E1CE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52AC4-35BF-36FC-ACA4-B68462A80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52B87-DD86-2C2A-861F-301F2E52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E6C36-5744-8924-168A-B332F215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0767C-4730-FEDF-5870-3DDD5FE0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6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321B3-CE68-928C-C22E-35862BA35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22994-9688-3CB1-59D3-5DDC7C2BD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A239-1365-ED44-FC67-A48DE53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D1EF3-C9A9-022E-885B-44BD8D09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AEEF4-54EF-30EF-6284-3254C195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E6EEB-5AFA-D0DE-7F48-C9FCBAFB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B9D75-94D4-3364-57E5-18B429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C7F13-71FB-4CC7-79D9-C5477EA8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ECCCD-0209-83B2-BDBB-22B98FBD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4CB61-12B3-20E3-4FDE-BBFFE63C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0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573C-9CEA-6640-7F88-1B0A637E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37B15-AC4E-EEA6-A4B6-A4E3CC5D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C181E-4880-AB4E-26F7-AC445E35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CE205-F0BE-CD52-9BBE-F5DC0EF0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103D2-7B0B-910F-C701-94A083E1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F8F56-17D2-957C-4239-C6CF038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C4A77-4683-78A0-50C1-35A76506E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D0AB3-101D-9441-C262-136385EEE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FB1A9-EC26-4F17-8257-D0F3824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53783-7381-3324-B344-E3A1243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ACF20-4F1F-BA96-5BD7-316FD8A7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5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DD72C-4523-E603-EF56-99A82DFA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BBABC-402B-8FE5-42B8-9F7E2F87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A3F3B-8B96-5D34-CD71-7DADEB1BF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2580B7-DD82-D8B7-E8E6-2F9F58D2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07B2A-D503-9BBA-F76F-A51AD286C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1A10B-38ED-C5B3-06FC-ACD1FF3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59E265-2072-2352-36D7-DC7BCEA7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41DB9-29AF-E0EE-C94F-90A01ED1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5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C617F-46D3-E8FD-12B6-17AE8914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2DE67-4805-0FFA-B03F-6F137C71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B32D4-8D70-52B8-BE23-BCA2E4F0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D7BB9-4D6A-8304-B9DF-101AC06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C32230-5091-3522-842F-3D827DC0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CD807-ADEC-6BF2-66B9-DC8A5F5E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C1A5D-E1D3-29F1-3529-A1277CD9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4FBA2-147D-6702-F39A-9BE38210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3DEB9-EE83-5101-8683-9BCD88D7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17DF0-6633-0FFE-F994-29D8FF77B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F50A9-2BCF-D8BF-7B07-543FE30B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923A6-EC7B-B5BC-A71F-1221539E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E426C-0652-EDAC-F3D6-61C0486E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EED8-E6DA-FDE5-F83F-DC6F2001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5DDDA-DFEE-F980-2586-B6ECFE10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21592-B458-0FFB-3586-77785B1B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D9EFF-4392-C63E-9DFA-3866F54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AAD02-D277-73DF-CAFA-28D3361F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7EC8D-0426-71D4-EDEA-2D1DB73E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6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0D477-9D28-7FEA-74C2-3B4CD5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5EED1-3DAA-3BDB-61B6-68BB4F27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A9C8C-7BFA-B1D7-BD18-FF103DFD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F5F0-1754-40AE-8C0D-39C10F59500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94D58-2D0B-2ADD-9529-661F26D3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A160C-F2AD-DAEA-2974-B48B122D4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A77F-1444-4AF9-9233-5E911E211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3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87FBCEA-6F9F-0C81-98F8-237AE768D9DE}"/>
              </a:ext>
            </a:extLst>
          </p:cNvPr>
          <p:cNvSpPr/>
          <p:nvPr/>
        </p:nvSpPr>
        <p:spPr>
          <a:xfrm>
            <a:off x="3273644" y="796078"/>
            <a:ext cx="1585264" cy="905210"/>
          </a:xfrm>
          <a:prstGeom prst="roundRect">
            <a:avLst/>
          </a:prstGeom>
          <a:solidFill>
            <a:srgbClr val="99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attack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11837DB-A608-CCD6-B427-1324C02E5B18}"/>
              </a:ext>
            </a:extLst>
          </p:cNvPr>
          <p:cNvSpPr/>
          <p:nvPr/>
        </p:nvSpPr>
        <p:spPr>
          <a:xfrm>
            <a:off x="10374035" y="776932"/>
            <a:ext cx="1585264" cy="90521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729B08-6C69-73A7-FE8F-25BEEA8D9622}"/>
              </a:ext>
            </a:extLst>
          </p:cNvPr>
          <p:cNvSpPr/>
          <p:nvPr/>
        </p:nvSpPr>
        <p:spPr>
          <a:xfrm>
            <a:off x="5640441" y="796078"/>
            <a:ext cx="1585264" cy="90521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defend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4588630-8C57-5B1D-7BAB-5C5E48F34662}"/>
              </a:ext>
            </a:extLst>
          </p:cNvPr>
          <p:cNvSpPr/>
          <p:nvPr/>
        </p:nvSpPr>
        <p:spPr>
          <a:xfrm>
            <a:off x="8007238" y="776932"/>
            <a:ext cx="1585264" cy="90521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0E0B3D3-6E71-DF45-A996-1366C1F8DCC7}"/>
              </a:ext>
            </a:extLst>
          </p:cNvPr>
          <p:cNvSpPr/>
          <p:nvPr/>
        </p:nvSpPr>
        <p:spPr>
          <a:xfrm>
            <a:off x="8000623" y="5163986"/>
            <a:ext cx="1585264" cy="905210"/>
          </a:xfrm>
          <a:prstGeom prst="roundRect">
            <a:avLst/>
          </a:prstGeom>
          <a:solidFill>
            <a:srgbClr val="99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attack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F93E78-1C06-5EE2-E178-678C7F4DD622}"/>
              </a:ext>
            </a:extLst>
          </p:cNvPr>
          <p:cNvSpPr/>
          <p:nvPr/>
        </p:nvSpPr>
        <p:spPr>
          <a:xfrm>
            <a:off x="8000623" y="3696657"/>
            <a:ext cx="1585264" cy="905210"/>
          </a:xfrm>
          <a:prstGeom prst="roundRect">
            <a:avLst/>
          </a:prstGeom>
          <a:solidFill>
            <a:srgbClr val="99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attack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BFBE5C9-326F-126E-F391-26EA1735739D}"/>
              </a:ext>
            </a:extLst>
          </p:cNvPr>
          <p:cNvSpPr/>
          <p:nvPr/>
        </p:nvSpPr>
        <p:spPr>
          <a:xfrm>
            <a:off x="5633826" y="2229328"/>
            <a:ext cx="1585264" cy="905210"/>
          </a:xfrm>
          <a:prstGeom prst="roundRect">
            <a:avLst/>
          </a:prstGeom>
          <a:solidFill>
            <a:srgbClr val="99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attack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A757FCB-6C71-433C-9725-8585D6EF6F66}"/>
              </a:ext>
            </a:extLst>
          </p:cNvPr>
          <p:cNvSpPr/>
          <p:nvPr/>
        </p:nvSpPr>
        <p:spPr>
          <a:xfrm>
            <a:off x="10367420" y="2202523"/>
            <a:ext cx="1585264" cy="90521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mine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C2B5020-C49D-958F-3146-D8CEA44DF726}"/>
              </a:ext>
            </a:extLst>
          </p:cNvPr>
          <p:cNvSpPr/>
          <p:nvPr/>
        </p:nvSpPr>
        <p:spPr>
          <a:xfrm>
            <a:off x="3267029" y="3699718"/>
            <a:ext cx="1585264" cy="90521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mine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A502712-6496-F3E9-54BD-3A05A379C900}"/>
              </a:ext>
            </a:extLst>
          </p:cNvPr>
          <p:cNvSpPr/>
          <p:nvPr/>
        </p:nvSpPr>
        <p:spPr>
          <a:xfrm>
            <a:off x="10367420" y="5163986"/>
            <a:ext cx="1585264" cy="90521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mine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B015A3-8761-F088-A615-8B025AB01050}"/>
              </a:ext>
            </a:extLst>
          </p:cNvPr>
          <p:cNvSpPr/>
          <p:nvPr/>
        </p:nvSpPr>
        <p:spPr>
          <a:xfrm>
            <a:off x="3267029" y="2229328"/>
            <a:ext cx="1585264" cy="90521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defend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2236AE1-096C-35F7-71E8-C569FF01F175}"/>
              </a:ext>
            </a:extLst>
          </p:cNvPr>
          <p:cNvSpPr/>
          <p:nvPr/>
        </p:nvSpPr>
        <p:spPr>
          <a:xfrm>
            <a:off x="5633826" y="3699718"/>
            <a:ext cx="1585264" cy="90521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defend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0974D53-E23C-58E9-7B48-68F957D8CC50}"/>
              </a:ext>
            </a:extLst>
          </p:cNvPr>
          <p:cNvSpPr/>
          <p:nvPr/>
        </p:nvSpPr>
        <p:spPr>
          <a:xfrm>
            <a:off x="5629414" y="5163986"/>
            <a:ext cx="1585264" cy="90521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defend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BA4730-0418-3959-B2F8-35289D38FF78}"/>
              </a:ext>
            </a:extLst>
          </p:cNvPr>
          <p:cNvSpPr/>
          <p:nvPr/>
        </p:nvSpPr>
        <p:spPr>
          <a:xfrm>
            <a:off x="8000623" y="2229328"/>
            <a:ext cx="1585264" cy="90521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F9C2160-FF71-FF9C-72AD-D2CE98C693F9}"/>
              </a:ext>
            </a:extLst>
          </p:cNvPr>
          <p:cNvSpPr/>
          <p:nvPr/>
        </p:nvSpPr>
        <p:spPr>
          <a:xfrm>
            <a:off x="10367420" y="3696657"/>
            <a:ext cx="1585264" cy="90521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BA6462-EB9E-4555-70CC-73996C3D5AEE}"/>
              </a:ext>
            </a:extLst>
          </p:cNvPr>
          <p:cNvSpPr/>
          <p:nvPr/>
        </p:nvSpPr>
        <p:spPr>
          <a:xfrm>
            <a:off x="3273644" y="5171646"/>
            <a:ext cx="1585264" cy="90521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F55CAC3-7E98-E2A9-1B61-822715E16892}"/>
              </a:ext>
            </a:extLst>
          </p:cNvPr>
          <p:cNvSpPr/>
          <p:nvPr/>
        </p:nvSpPr>
        <p:spPr>
          <a:xfrm>
            <a:off x="4858908" y="1229537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3048D95-FD1D-D664-EB73-EE191409E45D}"/>
              </a:ext>
            </a:extLst>
          </p:cNvPr>
          <p:cNvSpPr/>
          <p:nvPr/>
        </p:nvSpPr>
        <p:spPr>
          <a:xfrm>
            <a:off x="4852293" y="2615306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2B5A2D75-F8D5-F83A-9592-FE8924643DD6}"/>
              </a:ext>
            </a:extLst>
          </p:cNvPr>
          <p:cNvSpPr/>
          <p:nvPr/>
        </p:nvSpPr>
        <p:spPr>
          <a:xfrm>
            <a:off x="9592502" y="1229537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FD6B0902-F69C-BA01-7931-CCFEF2A8662E}"/>
              </a:ext>
            </a:extLst>
          </p:cNvPr>
          <p:cNvSpPr/>
          <p:nvPr/>
        </p:nvSpPr>
        <p:spPr>
          <a:xfrm>
            <a:off x="7225705" y="1229537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396FCED-C7A6-4565-AE1A-36B461ADE51F}"/>
              </a:ext>
            </a:extLst>
          </p:cNvPr>
          <p:cNvSpPr/>
          <p:nvPr/>
        </p:nvSpPr>
        <p:spPr>
          <a:xfrm>
            <a:off x="9585886" y="2612241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3CFF375-D41E-0C43-5941-E6F63FE6BA48}"/>
              </a:ext>
            </a:extLst>
          </p:cNvPr>
          <p:cNvSpPr/>
          <p:nvPr/>
        </p:nvSpPr>
        <p:spPr>
          <a:xfrm>
            <a:off x="7219089" y="2612241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75F729F-DF8F-D2CF-E6FF-1B1B19B438C2}"/>
              </a:ext>
            </a:extLst>
          </p:cNvPr>
          <p:cNvSpPr/>
          <p:nvPr/>
        </p:nvSpPr>
        <p:spPr>
          <a:xfrm>
            <a:off x="9585883" y="4085696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C3E5C1C-0BE0-6AE1-8133-709C1303D89A}"/>
              </a:ext>
            </a:extLst>
          </p:cNvPr>
          <p:cNvSpPr/>
          <p:nvPr/>
        </p:nvSpPr>
        <p:spPr>
          <a:xfrm>
            <a:off x="7219088" y="4085696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A1873C-22D5-0340-12B6-4E872FBC5B86}"/>
              </a:ext>
            </a:extLst>
          </p:cNvPr>
          <p:cNvSpPr/>
          <p:nvPr/>
        </p:nvSpPr>
        <p:spPr>
          <a:xfrm>
            <a:off x="4852293" y="4076511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737A9E0-6DB7-6D79-3512-B52C1E644FDE}"/>
              </a:ext>
            </a:extLst>
          </p:cNvPr>
          <p:cNvSpPr/>
          <p:nvPr/>
        </p:nvSpPr>
        <p:spPr>
          <a:xfrm>
            <a:off x="9585882" y="5579830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CB38A3A-0778-8E1D-4102-0A3CD601610E}"/>
              </a:ext>
            </a:extLst>
          </p:cNvPr>
          <p:cNvSpPr/>
          <p:nvPr/>
        </p:nvSpPr>
        <p:spPr>
          <a:xfrm>
            <a:off x="7219088" y="5546901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ED82FCE-D1B2-E244-52B2-5A3D20428E68}"/>
              </a:ext>
            </a:extLst>
          </p:cNvPr>
          <p:cNvSpPr/>
          <p:nvPr/>
        </p:nvSpPr>
        <p:spPr>
          <a:xfrm>
            <a:off x="4852293" y="5598211"/>
            <a:ext cx="781533" cy="1332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B0B4B8-230A-47D5-9E89-C98699AA7D21}"/>
              </a:ext>
            </a:extLst>
          </p:cNvPr>
          <p:cNvSpPr/>
          <p:nvPr/>
        </p:nvSpPr>
        <p:spPr>
          <a:xfrm>
            <a:off x="449225" y="920621"/>
            <a:ext cx="246508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攻击策略：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b="0" cap="none" spc="0" dirty="0">
              <a:ln w="0"/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防御策略：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采矿策略：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扩张策略：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7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D1BAFA08-1EA1-E3F5-B818-FB1905E72CE2}"/>
              </a:ext>
            </a:extLst>
          </p:cNvPr>
          <p:cNvGrpSpPr/>
          <p:nvPr/>
        </p:nvGrpSpPr>
        <p:grpSpPr>
          <a:xfrm>
            <a:off x="738142" y="1363290"/>
            <a:ext cx="11182071" cy="3986029"/>
            <a:chOff x="738142" y="1363290"/>
            <a:chExt cx="11182071" cy="398602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E17E0C-F058-18A7-41A6-F3BDD51511BD}"/>
                </a:ext>
              </a:extLst>
            </p:cNvPr>
            <p:cNvSpPr/>
            <p:nvPr/>
          </p:nvSpPr>
          <p:spPr>
            <a:xfrm>
              <a:off x="743228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87A951C-8C14-BA98-D4BD-1F09527DC301}"/>
                </a:ext>
              </a:extLst>
            </p:cNvPr>
            <p:cNvSpPr/>
            <p:nvPr/>
          </p:nvSpPr>
          <p:spPr>
            <a:xfrm>
              <a:off x="738142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489A851-12D3-0618-45DF-D4B7C6B1E898}"/>
                </a:ext>
              </a:extLst>
            </p:cNvPr>
            <p:cNvSpPr/>
            <p:nvPr/>
          </p:nvSpPr>
          <p:spPr>
            <a:xfrm>
              <a:off x="738143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98A0534-076B-DEB3-4437-7CEABE6A32B1}"/>
                </a:ext>
              </a:extLst>
            </p:cNvPr>
            <p:cNvSpPr/>
            <p:nvPr/>
          </p:nvSpPr>
          <p:spPr>
            <a:xfrm>
              <a:off x="738143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F93C35D-4251-920E-54F3-25BF2F88969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1297848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5DD3527-6166-FE19-9273-ED73A90965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297848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C45C45D-72E0-49F2-3401-EA409092EED4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1297847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AEE164B-DCA3-0733-C0ED-DCAB57B7E6E0}"/>
                </a:ext>
              </a:extLst>
            </p:cNvPr>
            <p:cNvSpPr/>
            <p:nvPr/>
          </p:nvSpPr>
          <p:spPr>
            <a:xfrm>
              <a:off x="2905040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7E847561-96CF-F2B0-C356-59C048D0D6FB}"/>
                </a:ext>
              </a:extLst>
            </p:cNvPr>
            <p:cNvSpPr/>
            <p:nvPr/>
          </p:nvSpPr>
          <p:spPr>
            <a:xfrm>
              <a:off x="2899954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1C4F22E-45F7-D0BB-1044-46D8E14150D8}"/>
                </a:ext>
              </a:extLst>
            </p:cNvPr>
            <p:cNvSpPr/>
            <p:nvPr/>
          </p:nvSpPr>
          <p:spPr>
            <a:xfrm>
              <a:off x="2899955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F037C8-A3BB-FF69-01FA-3C83297A3C37}"/>
                </a:ext>
              </a:extLst>
            </p:cNvPr>
            <p:cNvSpPr/>
            <p:nvPr/>
          </p:nvSpPr>
          <p:spPr>
            <a:xfrm>
              <a:off x="2899955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64D12A1-C912-0652-0939-F5D2A6A875B0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flipH="1">
              <a:off x="3459660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15FA618-8078-C7CF-8F8D-585D62809AAA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3459660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D5EBCBD-E621-15DE-56FA-3A594A0CF87E}"/>
                </a:ext>
              </a:extLst>
            </p:cNvPr>
            <p:cNvCxnSpPr>
              <a:cxnSpLocks/>
              <a:stCxn id="45" idx="2"/>
              <a:endCxn id="43" idx="0"/>
            </p:cNvCxnSpPr>
            <p:nvPr/>
          </p:nvCxnSpPr>
          <p:spPr>
            <a:xfrm flipH="1">
              <a:off x="3459659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C3050DB-BF8B-719F-7958-5C9DFE7D3B9A}"/>
                </a:ext>
              </a:extLst>
            </p:cNvPr>
            <p:cNvSpPr/>
            <p:nvPr/>
          </p:nvSpPr>
          <p:spPr>
            <a:xfrm>
              <a:off x="5066852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E58AE4B-4062-37D8-2046-B036BA5CC816}"/>
                </a:ext>
              </a:extLst>
            </p:cNvPr>
            <p:cNvSpPr/>
            <p:nvPr/>
          </p:nvSpPr>
          <p:spPr>
            <a:xfrm>
              <a:off x="5061766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1B92D48-C5FC-DA60-B2BC-25E80FCAB7A7}"/>
                </a:ext>
              </a:extLst>
            </p:cNvPr>
            <p:cNvSpPr/>
            <p:nvPr/>
          </p:nvSpPr>
          <p:spPr>
            <a:xfrm>
              <a:off x="5061767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55029EB-8C35-C441-C7C6-B4BFCDE56E3E}"/>
                </a:ext>
              </a:extLst>
            </p:cNvPr>
            <p:cNvSpPr/>
            <p:nvPr/>
          </p:nvSpPr>
          <p:spPr>
            <a:xfrm>
              <a:off x="5061767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E5E1035-DB99-7799-7715-A4137457FB3E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5621472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67EEFBD-4C7D-8CC0-82FD-7D8E93CBEB96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>
              <a:off x="5621472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A0826C4-51F5-A8CF-1E83-C449CC7C3025}"/>
                </a:ext>
              </a:extLst>
            </p:cNvPr>
            <p:cNvCxnSpPr>
              <a:cxnSpLocks/>
              <a:stCxn id="52" idx="2"/>
              <a:endCxn id="50" idx="0"/>
            </p:cNvCxnSpPr>
            <p:nvPr/>
          </p:nvCxnSpPr>
          <p:spPr>
            <a:xfrm flipH="1">
              <a:off x="5621471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8AEEC9A-67C2-8F92-1BA6-8C6762C61004}"/>
                </a:ext>
              </a:extLst>
            </p:cNvPr>
            <p:cNvSpPr/>
            <p:nvPr/>
          </p:nvSpPr>
          <p:spPr>
            <a:xfrm>
              <a:off x="7228664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C86D372-C8C5-62B3-D333-443EC4FBEBCF}"/>
                </a:ext>
              </a:extLst>
            </p:cNvPr>
            <p:cNvSpPr/>
            <p:nvPr/>
          </p:nvSpPr>
          <p:spPr>
            <a:xfrm>
              <a:off x="7223578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F0DD667-9230-9572-BC12-FD1137A45D7A}"/>
                </a:ext>
              </a:extLst>
            </p:cNvPr>
            <p:cNvSpPr/>
            <p:nvPr/>
          </p:nvSpPr>
          <p:spPr>
            <a:xfrm>
              <a:off x="7223579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1FDBFFB-44E3-BE6D-2B07-E76CA944194E}"/>
                </a:ext>
              </a:extLst>
            </p:cNvPr>
            <p:cNvSpPr/>
            <p:nvPr/>
          </p:nvSpPr>
          <p:spPr>
            <a:xfrm>
              <a:off x="7223579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611EA7E-88AD-DED4-0054-0C7A7BFD84DC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7783284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6BBA5FB-5DD6-4819-84ED-C04E86741927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>
              <a:off x="7783284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96DCBA6-0701-11EE-0AF6-8FA023D0E21E}"/>
                </a:ext>
              </a:extLst>
            </p:cNvPr>
            <p:cNvCxnSpPr>
              <a:cxnSpLocks/>
              <a:stCxn id="59" idx="2"/>
              <a:endCxn id="57" idx="0"/>
            </p:cNvCxnSpPr>
            <p:nvPr/>
          </p:nvCxnSpPr>
          <p:spPr>
            <a:xfrm flipH="1">
              <a:off x="7783283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0B30017-BD9E-BDF9-5733-CA72A4D9FF8A}"/>
                </a:ext>
              </a:extLst>
            </p:cNvPr>
            <p:cNvSpPr/>
            <p:nvPr/>
          </p:nvSpPr>
          <p:spPr>
            <a:xfrm>
              <a:off x="9774743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D409F04-1D97-2A59-D910-59E043969ECD}"/>
                </a:ext>
              </a:extLst>
            </p:cNvPr>
            <p:cNvSpPr/>
            <p:nvPr/>
          </p:nvSpPr>
          <p:spPr>
            <a:xfrm>
              <a:off x="9766571" y="487828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5CB76D90-9EAA-76EC-835A-AEE3E4E37A3B}"/>
                </a:ext>
              </a:extLst>
            </p:cNvPr>
            <p:cNvSpPr/>
            <p:nvPr/>
          </p:nvSpPr>
          <p:spPr>
            <a:xfrm>
              <a:off x="10800804" y="3428817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804925C-4CCF-43FA-29BC-C5F1034DC8D1}"/>
                </a:ext>
              </a:extLst>
            </p:cNvPr>
            <p:cNvSpPr/>
            <p:nvPr/>
          </p:nvSpPr>
          <p:spPr>
            <a:xfrm>
              <a:off x="8732340" y="3428817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870A48E-1C88-3FBA-2E8F-4A8B9843DA37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 flipH="1">
              <a:off x="10326276" y="2462235"/>
              <a:ext cx="8172" cy="2416054"/>
            </a:xfrm>
            <a:prstGeom prst="straightConnector1">
              <a:avLst/>
            </a:prstGeom>
            <a:ln w="38100">
              <a:solidFill>
                <a:srgbClr val="285FF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B9CA0FC-42E5-EEBA-3980-7AD801324F2D}"/>
                </a:ext>
              </a:extLst>
            </p:cNvPr>
            <p:cNvCxnSpPr>
              <a:stCxn id="66" idx="3"/>
              <a:endCxn id="65" idx="1"/>
            </p:cNvCxnSpPr>
            <p:nvPr/>
          </p:nvCxnSpPr>
          <p:spPr>
            <a:xfrm>
              <a:off x="9851749" y="3664332"/>
              <a:ext cx="949055" cy="0"/>
            </a:xfrm>
            <a:prstGeom prst="straightConnector1">
              <a:avLst/>
            </a:prstGeom>
            <a:ln w="38100">
              <a:solidFill>
                <a:srgbClr val="285FF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1322718-7D80-6CB9-293D-6058A0BE4A26}"/>
                </a:ext>
              </a:extLst>
            </p:cNvPr>
            <p:cNvSpPr txBox="1"/>
            <p:nvPr/>
          </p:nvSpPr>
          <p:spPr>
            <a:xfrm>
              <a:off x="738142" y="1363290"/>
              <a:ext cx="128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优先进攻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85DFEEE-355B-FF8A-DD77-ED5BD3CA1705}"/>
                </a:ext>
              </a:extLst>
            </p:cNvPr>
            <p:cNvSpPr txBox="1"/>
            <p:nvPr/>
          </p:nvSpPr>
          <p:spPr>
            <a:xfrm>
              <a:off x="2899954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优先防御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645196D-281A-50FF-78CB-13AAAC2023D0}"/>
                </a:ext>
              </a:extLst>
            </p:cNvPr>
            <p:cNvSpPr txBox="1"/>
            <p:nvPr/>
          </p:nvSpPr>
          <p:spPr>
            <a:xfrm>
              <a:off x="5061766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优先采矿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8132971-1383-596C-1ABB-8A68EADF4F89}"/>
                </a:ext>
              </a:extLst>
            </p:cNvPr>
            <p:cNvSpPr txBox="1"/>
            <p:nvPr/>
          </p:nvSpPr>
          <p:spPr>
            <a:xfrm>
              <a:off x="7223578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优先扩张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645D342-4DAF-CBDC-A6D1-F1E008EDA816}"/>
                </a:ext>
              </a:extLst>
            </p:cNvPr>
            <p:cNvSpPr txBox="1"/>
            <p:nvPr/>
          </p:nvSpPr>
          <p:spPr>
            <a:xfrm>
              <a:off x="9766571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中庸之道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9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ED0B8B-DBE3-78FF-1048-9C1B65D4D831}"/>
              </a:ext>
            </a:extLst>
          </p:cNvPr>
          <p:cNvSpPr/>
          <p:nvPr/>
        </p:nvSpPr>
        <p:spPr>
          <a:xfrm>
            <a:off x="1120091" y="1187129"/>
            <a:ext cx="2465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中庸之道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1A3ECA-6CE1-8748-3450-38C21E844BD5}"/>
              </a:ext>
            </a:extLst>
          </p:cNvPr>
          <p:cNvSpPr/>
          <p:nvPr/>
        </p:nvSpPr>
        <p:spPr>
          <a:xfrm>
            <a:off x="2295467" y="2457930"/>
            <a:ext cx="1585264" cy="905210"/>
          </a:xfrm>
          <a:prstGeom prst="roundRect">
            <a:avLst/>
          </a:prstGeom>
          <a:solidFill>
            <a:srgbClr val="99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attack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1265C6-D151-7FF5-E243-5E087F57A9D7}"/>
              </a:ext>
            </a:extLst>
          </p:cNvPr>
          <p:cNvSpPr/>
          <p:nvPr/>
        </p:nvSpPr>
        <p:spPr>
          <a:xfrm>
            <a:off x="4450234" y="1095135"/>
            <a:ext cx="1585264" cy="90521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defend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4E5B58-1AC8-E935-DFAD-D0D01DB26E79}"/>
              </a:ext>
            </a:extLst>
          </p:cNvPr>
          <p:cNvSpPr/>
          <p:nvPr/>
        </p:nvSpPr>
        <p:spPr>
          <a:xfrm>
            <a:off x="6605001" y="2457930"/>
            <a:ext cx="1585264" cy="90521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expand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DBF489-369E-119C-F987-870895F1F0F4}"/>
              </a:ext>
            </a:extLst>
          </p:cNvPr>
          <p:cNvSpPr/>
          <p:nvPr/>
        </p:nvSpPr>
        <p:spPr>
          <a:xfrm>
            <a:off x="4450234" y="3857871"/>
            <a:ext cx="1585264" cy="90521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mine</a:t>
            </a:r>
            <a:endParaRPr lang="zh-CN" altLang="en-US" dirty="0"/>
          </a:p>
        </p:txBody>
      </p:sp>
      <p:sp>
        <p:nvSpPr>
          <p:cNvPr id="11" name="箭头: 十字 10">
            <a:extLst>
              <a:ext uri="{FF2B5EF4-FFF2-40B4-BE49-F238E27FC236}">
                <a16:creationId xmlns:a16="http://schemas.microsoft.com/office/drawing/2014/main" id="{33F11D89-EAF2-225A-0F1D-806B9986638E}"/>
              </a:ext>
            </a:extLst>
          </p:cNvPr>
          <p:cNvSpPr/>
          <p:nvPr/>
        </p:nvSpPr>
        <p:spPr>
          <a:xfrm>
            <a:off x="4034388" y="2120200"/>
            <a:ext cx="2416956" cy="1580671"/>
          </a:xfrm>
          <a:prstGeom prst="quad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1AB03E69-6D82-39DE-3FC2-718848B88A56}"/>
              </a:ext>
            </a:extLst>
          </p:cNvPr>
          <p:cNvGrpSpPr/>
          <p:nvPr/>
        </p:nvGrpSpPr>
        <p:grpSpPr>
          <a:xfrm>
            <a:off x="2336067" y="913982"/>
            <a:ext cx="9018116" cy="5030036"/>
            <a:chOff x="2336067" y="913982"/>
            <a:chExt cx="9018116" cy="5030036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DF1C9DA-0482-2A2D-9A94-D6C2ACCA0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9445" y="1744979"/>
              <a:ext cx="0" cy="1333085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5B58D86-FEB3-B631-18A3-80A9E79FE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3882" y="1744979"/>
              <a:ext cx="0" cy="1333085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BA1D51A-950D-4971-B5C1-204E9207A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90529" y="1744979"/>
              <a:ext cx="0" cy="1329522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99E1304-475C-4C67-210F-C66EC00FC091}"/>
                </a:ext>
              </a:extLst>
            </p:cNvPr>
            <p:cNvSpPr txBox="1"/>
            <p:nvPr/>
          </p:nvSpPr>
          <p:spPr>
            <a:xfrm>
              <a:off x="4984015" y="913982"/>
              <a:ext cx="6370168" cy="830997"/>
            </a:xfrm>
            <a:prstGeom prst="rect">
              <a:avLst/>
            </a:prstGeom>
            <a:ln w="38100">
              <a:solidFill>
                <a:srgbClr val="4169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sz="1600" b="1" dirty="0">
                <a:latin typeface="Georgia" panose="02040502050405020303" pitchFamily="18" charset="0"/>
              </a:endParaRPr>
            </a:p>
            <a:p>
              <a:pPr algn="ctr"/>
              <a:r>
                <a:rPr lang="en-US" altLang="zh-CN" sz="1600" b="1" dirty="0">
                  <a:latin typeface="Georgia" panose="02040502050405020303" pitchFamily="18" charset="0"/>
                </a:rPr>
                <a:t>DQN Loss Calculation                        </a:t>
              </a:r>
            </a:p>
            <a:p>
              <a:pPr algn="ctr"/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3B2B6BC-4D3B-AFA8-BF6E-A9E06963C28A}"/>
                </a:ext>
              </a:extLst>
            </p:cNvPr>
            <p:cNvSpPr txBox="1"/>
            <p:nvPr/>
          </p:nvSpPr>
          <p:spPr>
            <a:xfrm>
              <a:off x="8777420" y="3072324"/>
              <a:ext cx="1924050" cy="338554"/>
            </a:xfrm>
            <a:prstGeom prst="rect">
              <a:avLst/>
            </a:prstGeom>
            <a:ln w="38100">
              <a:solidFill>
                <a:srgbClr val="4169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Georgia" panose="02040502050405020303" pitchFamily="18" charset="0"/>
                </a:rPr>
                <a:t>Target Network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1FA8F2-EFEE-D98A-C80F-89D314B6A116}"/>
                </a:ext>
              </a:extLst>
            </p:cNvPr>
            <p:cNvSpPr txBox="1"/>
            <p:nvPr/>
          </p:nvSpPr>
          <p:spPr>
            <a:xfrm>
              <a:off x="4984015" y="3078064"/>
              <a:ext cx="2369437" cy="338554"/>
            </a:xfrm>
            <a:prstGeom prst="rect">
              <a:avLst/>
            </a:prstGeom>
            <a:ln w="38100">
              <a:solidFill>
                <a:srgbClr val="4169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Georgia" panose="02040502050405020303" pitchFamily="18" charset="0"/>
                </a:rPr>
                <a:t>Main Network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4EDD67-7B5E-7349-47C7-183285BED688}"/>
                </a:ext>
              </a:extLst>
            </p:cNvPr>
            <p:cNvSpPr txBox="1"/>
            <p:nvPr/>
          </p:nvSpPr>
          <p:spPr>
            <a:xfrm>
              <a:off x="2336067" y="3078064"/>
              <a:ext cx="1588897" cy="338554"/>
            </a:xfrm>
            <a:prstGeom prst="rect">
              <a:avLst/>
            </a:prstGeom>
            <a:ln w="38100">
              <a:solidFill>
                <a:srgbClr val="4169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</a:rPr>
                <a:t>Environment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80622325-A564-6318-1D2E-853F5D294E11}"/>
                </a:ext>
              </a:extLst>
            </p:cNvPr>
            <p:cNvSpPr/>
            <p:nvPr/>
          </p:nvSpPr>
          <p:spPr>
            <a:xfrm>
              <a:off x="4921430" y="4829593"/>
              <a:ext cx="2505075" cy="1114425"/>
            </a:xfrm>
            <a:prstGeom prst="can">
              <a:avLst/>
            </a:prstGeom>
            <a:ln w="38100">
              <a:solidFill>
                <a:srgbClr val="4169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Replay Memory</a:t>
              </a:r>
              <a:endParaRPr lang="zh-CN" altLang="en-US" sz="1600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DB66015-2475-B180-20F6-183DD975BF88}"/>
                </a:ext>
              </a:extLst>
            </p:cNvPr>
            <p:cNvCxnSpPr>
              <a:cxnSpLocks/>
              <a:stCxn id="9" idx="1"/>
              <a:endCxn id="7" idx="2"/>
            </p:cNvCxnSpPr>
            <p:nvPr/>
          </p:nvCxnSpPr>
          <p:spPr>
            <a:xfrm flipH="1" flipV="1">
              <a:off x="6168734" y="3416618"/>
              <a:ext cx="5234" cy="1412975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05ACF9E-AC37-9C0C-5CF5-736009E77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4747" y="3178195"/>
              <a:ext cx="1079268" cy="0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81A37A6-A936-F0AD-EF76-BC310B0DACFA}"/>
                </a:ext>
              </a:extLst>
            </p:cNvPr>
            <p:cNvCxnSpPr>
              <a:cxnSpLocks/>
            </p:cNvCxnSpPr>
            <p:nvPr/>
          </p:nvCxnSpPr>
          <p:spPr>
            <a:xfrm>
              <a:off x="3924964" y="3347252"/>
              <a:ext cx="1059051" cy="0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FD3D050-6EE3-1999-420A-DD0D8BF45B4E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7353452" y="3241601"/>
              <a:ext cx="1423968" cy="5740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E14DD8-321F-A157-3940-BDBE7FE684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8007" y="5718641"/>
              <a:ext cx="3543983" cy="0"/>
            </a:xfrm>
            <a:prstGeom prst="line">
              <a:avLst/>
            </a:prstGeom>
            <a:ln w="25400">
              <a:solidFill>
                <a:srgbClr val="4169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FFDF3CB-0716-FC12-832E-B6E04234C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1965" y="1744979"/>
              <a:ext cx="0" cy="3973662"/>
            </a:xfrm>
            <a:prstGeom prst="straightConnector1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B79967A-33C4-7971-A9D0-1AE13B714A09}"/>
                </a:ext>
              </a:extLst>
            </p:cNvPr>
            <p:cNvSpPr txBox="1"/>
            <p:nvPr/>
          </p:nvSpPr>
          <p:spPr>
            <a:xfrm>
              <a:off x="4295432" y="3341251"/>
              <a:ext cx="2507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  <a:cs typeface="Cascadia Mono" panose="020B0609020000020004" pitchFamily="49" charset="0"/>
                </a:rPr>
                <a:t>s</a:t>
              </a:r>
              <a:endParaRPr lang="zh-CN" altLang="en-US" sz="1600" b="1" dirty="0">
                <a:latin typeface="Georgia" panose="02040502050405020303" pitchFamily="18" charset="0"/>
                <a:cs typeface="Cascadia Mono" panose="020B0609020000020004" pitchFamily="49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C27597A-B5A7-4A5B-AC30-B42A8E2678A8}"/>
                </a:ext>
              </a:extLst>
            </p:cNvPr>
            <p:cNvSpPr txBox="1"/>
            <p:nvPr/>
          </p:nvSpPr>
          <p:spPr>
            <a:xfrm>
              <a:off x="3955943" y="2815724"/>
              <a:ext cx="2160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  <a:cs typeface="Cascadia Mono" panose="020B0609020000020004" pitchFamily="49" charset="0"/>
                </a:rPr>
                <a:t>ε-greedy</a:t>
              </a:r>
              <a:endParaRPr lang="zh-CN" altLang="en-US" sz="1600" b="1" dirty="0">
                <a:latin typeface="Georgia" panose="02040502050405020303" pitchFamily="18" charset="0"/>
                <a:cs typeface="Cascadia Mono" panose="020B0609020000020004" pitchFamily="49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7F4696-12EF-0DDE-4AEA-596BE7EA6E0D}"/>
                </a:ext>
              </a:extLst>
            </p:cNvPr>
            <p:cNvSpPr txBox="1"/>
            <p:nvPr/>
          </p:nvSpPr>
          <p:spPr>
            <a:xfrm>
              <a:off x="4711878" y="2258513"/>
              <a:ext cx="17189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  <a:cs typeface="Cascadia Mono" panose="020B0609020000020004" pitchFamily="49" charset="0"/>
                </a:rPr>
                <a:t>Gradient loss</a:t>
              </a:r>
              <a:endParaRPr lang="zh-CN" altLang="en-US" sz="1600" b="1" dirty="0">
                <a:latin typeface="Georgia" panose="02040502050405020303" pitchFamily="18" charset="0"/>
                <a:cs typeface="Cascadia Mono" panose="020B06090200000200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25DC741-74D2-CC1E-C3FF-C5D8B2DFCD1C}"/>
                </a:ext>
              </a:extLst>
            </p:cNvPr>
            <p:cNvSpPr txBox="1"/>
            <p:nvPr/>
          </p:nvSpPr>
          <p:spPr>
            <a:xfrm>
              <a:off x="6351311" y="2264017"/>
              <a:ext cx="16564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  <a:cs typeface="Cascadia Mono" panose="020B0609020000020004" pitchFamily="49" charset="0"/>
                </a:rPr>
                <a:t>Predicted Q</a:t>
              </a:r>
              <a:endParaRPr lang="zh-CN" altLang="en-US" sz="1600" b="1" dirty="0">
                <a:latin typeface="Georgia" panose="02040502050405020303" pitchFamily="18" charset="0"/>
                <a:cs typeface="Cascadia Mono" panose="020B06090200000200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7A8E58E-A553-05ED-2008-8152DA6E9D83}"/>
                </a:ext>
              </a:extLst>
            </p:cNvPr>
            <p:cNvSpPr txBox="1"/>
            <p:nvPr/>
          </p:nvSpPr>
          <p:spPr>
            <a:xfrm>
              <a:off x="9080061" y="2220472"/>
              <a:ext cx="12708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  <a:cs typeface="Cascadia Mono" panose="020B0609020000020004" pitchFamily="49" charset="0"/>
                </a:rPr>
                <a:t>Target Q</a:t>
              </a:r>
              <a:endParaRPr lang="zh-CN" altLang="en-US" sz="1600" b="1" dirty="0">
                <a:latin typeface="Georgia" panose="02040502050405020303" pitchFamily="18" charset="0"/>
                <a:cs typeface="Cascadia Mono" panose="020B06090200000200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8792257-ECC6-6406-7699-E09B45447727}"/>
                </a:ext>
              </a:extLst>
            </p:cNvPr>
            <p:cNvSpPr txBox="1"/>
            <p:nvPr/>
          </p:nvSpPr>
          <p:spPr>
            <a:xfrm>
              <a:off x="5512260" y="3987047"/>
              <a:ext cx="8390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</a:rPr>
                <a:t>(s,</a:t>
              </a:r>
              <a:r>
                <a:rPr lang="zh-CN" altLang="en-US" sz="1600" b="1" dirty="0">
                  <a:latin typeface="Georgia" panose="02040502050405020303" pitchFamily="18" charset="0"/>
                </a:rPr>
                <a:t> </a:t>
              </a:r>
              <a:r>
                <a:rPr lang="en-US" altLang="zh-CN" sz="1600" b="1" dirty="0">
                  <a:latin typeface="Georgia" panose="02040502050405020303" pitchFamily="18" charset="0"/>
                </a:rPr>
                <a:t>a)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30706A6-F6D2-6826-0BAB-87D6A3E9059E}"/>
                </a:ext>
              </a:extLst>
            </p:cNvPr>
            <p:cNvSpPr txBox="1"/>
            <p:nvPr/>
          </p:nvSpPr>
          <p:spPr>
            <a:xfrm>
              <a:off x="3308691" y="5048250"/>
              <a:ext cx="16778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</a:rPr>
                <a:t>(s, a, r, s’)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DD419F9-3FEE-698E-6030-4AAD7FDD614D}"/>
                </a:ext>
              </a:extLst>
            </p:cNvPr>
            <p:cNvSpPr txBox="1"/>
            <p:nvPr/>
          </p:nvSpPr>
          <p:spPr>
            <a:xfrm>
              <a:off x="10997907" y="3686263"/>
              <a:ext cx="3403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</a:rPr>
                <a:t>r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CEB494B-D234-20D0-97BF-9C5D532E6883}"/>
                </a:ext>
              </a:extLst>
            </p:cNvPr>
            <p:cNvSpPr txBox="1"/>
            <p:nvPr/>
          </p:nvSpPr>
          <p:spPr>
            <a:xfrm>
              <a:off x="7632639" y="5049474"/>
              <a:ext cx="2063052" cy="342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Georgia" panose="02040502050405020303" pitchFamily="18" charset="0"/>
                </a:rPr>
                <a:t>(s’ = next state)</a:t>
              </a:r>
              <a:endParaRPr lang="zh-CN" altLang="en-US" sz="1600" b="1" dirty="0">
                <a:latin typeface="Georgia" panose="02040502050405020303" pitchFamily="18" charset="0"/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6131C43F-5AD0-00D8-1341-9EC134014169}"/>
                </a:ext>
              </a:extLst>
            </p:cNvPr>
            <p:cNvCxnSpPr>
              <a:cxnSpLocks/>
              <a:stCxn id="9" idx="4"/>
              <a:endCxn id="6" idx="2"/>
            </p:cNvCxnSpPr>
            <p:nvPr/>
          </p:nvCxnSpPr>
          <p:spPr>
            <a:xfrm flipV="1">
              <a:off x="7426505" y="3410878"/>
              <a:ext cx="2312940" cy="1975928"/>
            </a:xfrm>
            <a:prstGeom prst="bentConnector2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161766C5-621C-161A-338A-30886C058463}"/>
                </a:ext>
              </a:extLst>
            </p:cNvPr>
            <p:cNvCxnSpPr>
              <a:cxnSpLocks/>
              <a:stCxn id="8" idx="2"/>
              <a:endCxn id="9" idx="2"/>
            </p:cNvCxnSpPr>
            <p:nvPr/>
          </p:nvCxnSpPr>
          <p:spPr>
            <a:xfrm rot="16200000" flipH="1">
              <a:off x="3040879" y="3506255"/>
              <a:ext cx="1970188" cy="1790914"/>
            </a:xfrm>
            <a:prstGeom prst="bentConnector2">
              <a:avLst/>
            </a:prstGeom>
            <a:ln w="25400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17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6801D294-8FAB-461B-2CC1-E47549D5C2BE}"/>
              </a:ext>
            </a:extLst>
          </p:cNvPr>
          <p:cNvGrpSpPr/>
          <p:nvPr/>
        </p:nvGrpSpPr>
        <p:grpSpPr>
          <a:xfrm>
            <a:off x="1975794" y="1867473"/>
            <a:ext cx="8807788" cy="4280623"/>
            <a:chOff x="1975794" y="1867473"/>
            <a:chExt cx="8807788" cy="428062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6D34C8E-2622-6B73-3CA0-70C849FC3C89}"/>
                </a:ext>
              </a:extLst>
            </p:cNvPr>
            <p:cNvSpPr/>
            <p:nvPr/>
          </p:nvSpPr>
          <p:spPr>
            <a:xfrm>
              <a:off x="3711590" y="3742659"/>
              <a:ext cx="1403274" cy="526230"/>
            </a:xfrm>
            <a:custGeom>
              <a:avLst/>
              <a:gdLst>
                <a:gd name="connsiteX0" fmla="*/ 351065 w 1403274"/>
                <a:gd name="connsiteY0" fmla="*/ 571 h 526230"/>
                <a:gd name="connsiteX1" fmla="*/ 1403521 w 1403274"/>
                <a:gd name="connsiteY1" fmla="*/ 571 h 526230"/>
                <a:gd name="connsiteX2" fmla="*/ 1052704 w 1403274"/>
                <a:gd name="connsiteY2" fmla="*/ 526802 h 526230"/>
                <a:gd name="connsiteX3" fmla="*/ 247 w 1403274"/>
                <a:gd name="connsiteY3" fmla="*/ 526802 h 526230"/>
                <a:gd name="connsiteX4" fmla="*/ 351065 w 1403274"/>
                <a:gd name="connsiteY4" fmla="*/ 571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571"/>
                  </a:moveTo>
                  <a:lnTo>
                    <a:pt x="1403521" y="571"/>
                  </a:lnTo>
                  <a:lnTo>
                    <a:pt x="1052704" y="526802"/>
                  </a:lnTo>
                  <a:lnTo>
                    <a:pt x="247" y="526802"/>
                  </a:lnTo>
                  <a:lnTo>
                    <a:pt x="351065" y="571"/>
                  </a:lnTo>
                  <a:close/>
                </a:path>
              </a:pathLst>
            </a:custGeom>
            <a:solidFill>
              <a:srgbClr val="102E76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5CF3956-5B26-C857-EEA7-4D05959CC685}"/>
                </a:ext>
              </a:extLst>
            </p:cNvPr>
            <p:cNvSpPr/>
            <p:nvPr/>
          </p:nvSpPr>
          <p:spPr>
            <a:xfrm>
              <a:off x="3711590" y="3742659"/>
              <a:ext cx="1403274" cy="526230"/>
            </a:xfrm>
            <a:custGeom>
              <a:avLst/>
              <a:gdLst>
                <a:gd name="connsiteX0" fmla="*/ 351065 w 1403274"/>
                <a:gd name="connsiteY0" fmla="*/ 571 h 526230"/>
                <a:gd name="connsiteX1" fmla="*/ 1403521 w 1403274"/>
                <a:gd name="connsiteY1" fmla="*/ 571 h 526230"/>
                <a:gd name="connsiteX2" fmla="*/ 1052704 w 1403274"/>
                <a:gd name="connsiteY2" fmla="*/ 526802 h 526230"/>
                <a:gd name="connsiteX3" fmla="*/ 247 w 1403274"/>
                <a:gd name="connsiteY3" fmla="*/ 526802 h 526230"/>
                <a:gd name="connsiteX4" fmla="*/ 351065 w 1403274"/>
                <a:gd name="connsiteY4" fmla="*/ 571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571"/>
                  </a:moveTo>
                  <a:lnTo>
                    <a:pt x="1403521" y="571"/>
                  </a:lnTo>
                  <a:lnTo>
                    <a:pt x="1052704" y="526802"/>
                  </a:lnTo>
                  <a:lnTo>
                    <a:pt x="247" y="526802"/>
                  </a:lnTo>
                  <a:lnTo>
                    <a:pt x="351065" y="571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8D9B17-02B6-72F6-A59B-B2B3BC22981A}"/>
                </a:ext>
              </a:extLst>
            </p:cNvPr>
            <p:cNvSpPr/>
            <p:nvPr/>
          </p:nvSpPr>
          <p:spPr>
            <a:xfrm>
              <a:off x="3711590" y="3584790"/>
              <a:ext cx="1403274" cy="526230"/>
            </a:xfrm>
            <a:custGeom>
              <a:avLst/>
              <a:gdLst>
                <a:gd name="connsiteX0" fmla="*/ 351065 w 1403274"/>
                <a:gd name="connsiteY0" fmla="*/ 524 h 526230"/>
                <a:gd name="connsiteX1" fmla="*/ 1403521 w 1403274"/>
                <a:gd name="connsiteY1" fmla="*/ 524 h 526230"/>
                <a:gd name="connsiteX2" fmla="*/ 1052704 w 1403274"/>
                <a:gd name="connsiteY2" fmla="*/ 526754 h 526230"/>
                <a:gd name="connsiteX3" fmla="*/ 247 w 1403274"/>
                <a:gd name="connsiteY3" fmla="*/ 526754 h 526230"/>
                <a:gd name="connsiteX4" fmla="*/ 351065 w 1403274"/>
                <a:gd name="connsiteY4" fmla="*/ 524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524"/>
                  </a:moveTo>
                  <a:lnTo>
                    <a:pt x="1403521" y="524"/>
                  </a:lnTo>
                  <a:lnTo>
                    <a:pt x="1052704" y="526754"/>
                  </a:lnTo>
                  <a:lnTo>
                    <a:pt x="247" y="526754"/>
                  </a:lnTo>
                  <a:lnTo>
                    <a:pt x="351065" y="524"/>
                  </a:lnTo>
                  <a:close/>
                </a:path>
              </a:pathLst>
            </a:custGeom>
            <a:solidFill>
              <a:srgbClr val="1841A3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FB6026E-4514-A7CC-D42A-C5D37A907DCD}"/>
                </a:ext>
              </a:extLst>
            </p:cNvPr>
            <p:cNvSpPr/>
            <p:nvPr/>
          </p:nvSpPr>
          <p:spPr>
            <a:xfrm>
              <a:off x="3711590" y="3584790"/>
              <a:ext cx="1403274" cy="526230"/>
            </a:xfrm>
            <a:custGeom>
              <a:avLst/>
              <a:gdLst>
                <a:gd name="connsiteX0" fmla="*/ 351065 w 1403274"/>
                <a:gd name="connsiteY0" fmla="*/ 524 h 526230"/>
                <a:gd name="connsiteX1" fmla="*/ 1403521 w 1403274"/>
                <a:gd name="connsiteY1" fmla="*/ 524 h 526230"/>
                <a:gd name="connsiteX2" fmla="*/ 1052704 w 1403274"/>
                <a:gd name="connsiteY2" fmla="*/ 526754 h 526230"/>
                <a:gd name="connsiteX3" fmla="*/ 247 w 1403274"/>
                <a:gd name="connsiteY3" fmla="*/ 526754 h 526230"/>
                <a:gd name="connsiteX4" fmla="*/ 351065 w 1403274"/>
                <a:gd name="connsiteY4" fmla="*/ 524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524"/>
                  </a:moveTo>
                  <a:lnTo>
                    <a:pt x="1403521" y="524"/>
                  </a:lnTo>
                  <a:lnTo>
                    <a:pt x="1052704" y="526754"/>
                  </a:lnTo>
                  <a:lnTo>
                    <a:pt x="247" y="526754"/>
                  </a:lnTo>
                  <a:lnTo>
                    <a:pt x="351065" y="524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49DC86B-3BD8-E29B-03D5-E9CBE97F6277}"/>
                </a:ext>
              </a:extLst>
            </p:cNvPr>
            <p:cNvSpPr/>
            <p:nvPr/>
          </p:nvSpPr>
          <p:spPr>
            <a:xfrm>
              <a:off x="3711590" y="3435690"/>
              <a:ext cx="1403274" cy="526230"/>
            </a:xfrm>
            <a:custGeom>
              <a:avLst/>
              <a:gdLst>
                <a:gd name="connsiteX0" fmla="*/ 351065 w 1403274"/>
                <a:gd name="connsiteY0" fmla="*/ 480 h 526230"/>
                <a:gd name="connsiteX1" fmla="*/ 1403521 w 1403274"/>
                <a:gd name="connsiteY1" fmla="*/ 480 h 526230"/>
                <a:gd name="connsiteX2" fmla="*/ 1052704 w 1403274"/>
                <a:gd name="connsiteY2" fmla="*/ 526710 h 526230"/>
                <a:gd name="connsiteX3" fmla="*/ 247 w 1403274"/>
                <a:gd name="connsiteY3" fmla="*/ 526710 h 526230"/>
                <a:gd name="connsiteX4" fmla="*/ 351065 w 1403274"/>
                <a:gd name="connsiteY4" fmla="*/ 480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480"/>
                  </a:moveTo>
                  <a:lnTo>
                    <a:pt x="1403521" y="480"/>
                  </a:lnTo>
                  <a:lnTo>
                    <a:pt x="1052704" y="526710"/>
                  </a:lnTo>
                  <a:lnTo>
                    <a:pt x="247" y="526710"/>
                  </a:lnTo>
                  <a:lnTo>
                    <a:pt x="351065" y="480"/>
                  </a:lnTo>
                  <a:close/>
                </a:path>
              </a:pathLst>
            </a:custGeom>
            <a:solidFill>
              <a:srgbClr val="285FF5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C0154A3-17C9-EEEB-8668-EAEA6BF7AFF0}"/>
                </a:ext>
              </a:extLst>
            </p:cNvPr>
            <p:cNvSpPr/>
            <p:nvPr/>
          </p:nvSpPr>
          <p:spPr>
            <a:xfrm>
              <a:off x="3711590" y="3435690"/>
              <a:ext cx="1403274" cy="526230"/>
            </a:xfrm>
            <a:custGeom>
              <a:avLst/>
              <a:gdLst>
                <a:gd name="connsiteX0" fmla="*/ 351065 w 1403274"/>
                <a:gd name="connsiteY0" fmla="*/ 480 h 526230"/>
                <a:gd name="connsiteX1" fmla="*/ 1403521 w 1403274"/>
                <a:gd name="connsiteY1" fmla="*/ 480 h 526230"/>
                <a:gd name="connsiteX2" fmla="*/ 1052704 w 1403274"/>
                <a:gd name="connsiteY2" fmla="*/ 526710 h 526230"/>
                <a:gd name="connsiteX3" fmla="*/ 247 w 1403274"/>
                <a:gd name="connsiteY3" fmla="*/ 526710 h 526230"/>
                <a:gd name="connsiteX4" fmla="*/ 351065 w 1403274"/>
                <a:gd name="connsiteY4" fmla="*/ 480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480"/>
                  </a:moveTo>
                  <a:lnTo>
                    <a:pt x="1403521" y="480"/>
                  </a:lnTo>
                  <a:lnTo>
                    <a:pt x="1052704" y="526710"/>
                  </a:lnTo>
                  <a:lnTo>
                    <a:pt x="247" y="526710"/>
                  </a:lnTo>
                  <a:lnTo>
                    <a:pt x="351065" y="480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923D30B-437D-98E8-3DB4-C231B408B00D}"/>
                </a:ext>
              </a:extLst>
            </p:cNvPr>
            <p:cNvSpPr/>
            <p:nvPr/>
          </p:nvSpPr>
          <p:spPr>
            <a:xfrm>
              <a:off x="3711590" y="3269051"/>
              <a:ext cx="1403274" cy="526230"/>
            </a:xfrm>
            <a:custGeom>
              <a:avLst/>
              <a:gdLst>
                <a:gd name="connsiteX0" fmla="*/ 351065 w 1403274"/>
                <a:gd name="connsiteY0" fmla="*/ 430 h 526230"/>
                <a:gd name="connsiteX1" fmla="*/ 1403521 w 1403274"/>
                <a:gd name="connsiteY1" fmla="*/ 430 h 526230"/>
                <a:gd name="connsiteX2" fmla="*/ 1052704 w 1403274"/>
                <a:gd name="connsiteY2" fmla="*/ 526660 h 526230"/>
                <a:gd name="connsiteX3" fmla="*/ 247 w 1403274"/>
                <a:gd name="connsiteY3" fmla="*/ 526660 h 526230"/>
                <a:gd name="connsiteX4" fmla="*/ 351065 w 1403274"/>
                <a:gd name="connsiteY4" fmla="*/ 430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430"/>
                  </a:moveTo>
                  <a:lnTo>
                    <a:pt x="1403521" y="430"/>
                  </a:lnTo>
                  <a:lnTo>
                    <a:pt x="1052704" y="526660"/>
                  </a:lnTo>
                  <a:lnTo>
                    <a:pt x="247" y="526660"/>
                  </a:lnTo>
                  <a:lnTo>
                    <a:pt x="351065" y="430"/>
                  </a:lnTo>
                  <a:close/>
                </a:path>
              </a:pathLst>
            </a:custGeom>
            <a:solidFill>
              <a:srgbClr val="4F85F6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023739F-9899-85BB-3DE7-0950E7C91B66}"/>
                </a:ext>
              </a:extLst>
            </p:cNvPr>
            <p:cNvSpPr/>
            <p:nvPr/>
          </p:nvSpPr>
          <p:spPr>
            <a:xfrm>
              <a:off x="3711590" y="3269051"/>
              <a:ext cx="1403274" cy="526230"/>
            </a:xfrm>
            <a:custGeom>
              <a:avLst/>
              <a:gdLst>
                <a:gd name="connsiteX0" fmla="*/ 351065 w 1403274"/>
                <a:gd name="connsiteY0" fmla="*/ 430 h 526230"/>
                <a:gd name="connsiteX1" fmla="*/ 1403521 w 1403274"/>
                <a:gd name="connsiteY1" fmla="*/ 430 h 526230"/>
                <a:gd name="connsiteX2" fmla="*/ 1052704 w 1403274"/>
                <a:gd name="connsiteY2" fmla="*/ 526660 h 526230"/>
                <a:gd name="connsiteX3" fmla="*/ 247 w 1403274"/>
                <a:gd name="connsiteY3" fmla="*/ 526660 h 526230"/>
                <a:gd name="connsiteX4" fmla="*/ 351065 w 1403274"/>
                <a:gd name="connsiteY4" fmla="*/ 430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430"/>
                  </a:moveTo>
                  <a:lnTo>
                    <a:pt x="1403521" y="430"/>
                  </a:lnTo>
                  <a:lnTo>
                    <a:pt x="1052704" y="526660"/>
                  </a:lnTo>
                  <a:lnTo>
                    <a:pt x="247" y="526660"/>
                  </a:lnTo>
                  <a:lnTo>
                    <a:pt x="351065" y="430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04D69AD-86D0-077E-AB37-CC6BA261D6FE}"/>
                </a:ext>
              </a:extLst>
            </p:cNvPr>
            <p:cNvSpPr/>
            <p:nvPr/>
          </p:nvSpPr>
          <p:spPr>
            <a:xfrm>
              <a:off x="3711590" y="3119951"/>
              <a:ext cx="1403274" cy="526230"/>
            </a:xfrm>
            <a:custGeom>
              <a:avLst/>
              <a:gdLst>
                <a:gd name="connsiteX0" fmla="*/ 351065 w 1403274"/>
                <a:gd name="connsiteY0" fmla="*/ 386 h 526230"/>
                <a:gd name="connsiteX1" fmla="*/ 1403521 w 1403274"/>
                <a:gd name="connsiteY1" fmla="*/ 386 h 526230"/>
                <a:gd name="connsiteX2" fmla="*/ 1052704 w 1403274"/>
                <a:gd name="connsiteY2" fmla="*/ 526616 h 526230"/>
                <a:gd name="connsiteX3" fmla="*/ 247 w 1403274"/>
                <a:gd name="connsiteY3" fmla="*/ 526616 h 526230"/>
                <a:gd name="connsiteX4" fmla="*/ 351065 w 1403274"/>
                <a:gd name="connsiteY4" fmla="*/ 386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386"/>
                  </a:moveTo>
                  <a:lnTo>
                    <a:pt x="1403521" y="386"/>
                  </a:lnTo>
                  <a:lnTo>
                    <a:pt x="1052704" y="526616"/>
                  </a:lnTo>
                  <a:lnTo>
                    <a:pt x="247" y="526616"/>
                  </a:lnTo>
                  <a:lnTo>
                    <a:pt x="351065" y="386"/>
                  </a:lnTo>
                  <a:close/>
                </a:path>
              </a:pathLst>
            </a:custGeom>
            <a:solidFill>
              <a:srgbClr val="7FA5F8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8D195CD-738A-EB19-4ED5-69EA66346151}"/>
                </a:ext>
              </a:extLst>
            </p:cNvPr>
            <p:cNvSpPr/>
            <p:nvPr/>
          </p:nvSpPr>
          <p:spPr>
            <a:xfrm>
              <a:off x="3711590" y="3119951"/>
              <a:ext cx="1403274" cy="526230"/>
            </a:xfrm>
            <a:custGeom>
              <a:avLst/>
              <a:gdLst>
                <a:gd name="connsiteX0" fmla="*/ 351065 w 1403274"/>
                <a:gd name="connsiteY0" fmla="*/ 386 h 526230"/>
                <a:gd name="connsiteX1" fmla="*/ 1403521 w 1403274"/>
                <a:gd name="connsiteY1" fmla="*/ 386 h 526230"/>
                <a:gd name="connsiteX2" fmla="*/ 1052704 w 1403274"/>
                <a:gd name="connsiteY2" fmla="*/ 526616 h 526230"/>
                <a:gd name="connsiteX3" fmla="*/ 247 w 1403274"/>
                <a:gd name="connsiteY3" fmla="*/ 526616 h 526230"/>
                <a:gd name="connsiteX4" fmla="*/ 351065 w 1403274"/>
                <a:gd name="connsiteY4" fmla="*/ 386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386"/>
                  </a:moveTo>
                  <a:lnTo>
                    <a:pt x="1403521" y="386"/>
                  </a:lnTo>
                  <a:lnTo>
                    <a:pt x="1052704" y="526616"/>
                  </a:lnTo>
                  <a:lnTo>
                    <a:pt x="247" y="526616"/>
                  </a:lnTo>
                  <a:lnTo>
                    <a:pt x="351065" y="386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5685123-2FCE-9012-DEB8-BA2EEDBD652F}"/>
                </a:ext>
              </a:extLst>
            </p:cNvPr>
            <p:cNvSpPr/>
            <p:nvPr/>
          </p:nvSpPr>
          <p:spPr>
            <a:xfrm>
              <a:off x="3711590" y="2962085"/>
              <a:ext cx="1403274" cy="526230"/>
            </a:xfrm>
            <a:custGeom>
              <a:avLst/>
              <a:gdLst>
                <a:gd name="connsiteX0" fmla="*/ 351065 w 1403274"/>
                <a:gd name="connsiteY0" fmla="*/ 339 h 526230"/>
                <a:gd name="connsiteX1" fmla="*/ 1403521 w 1403274"/>
                <a:gd name="connsiteY1" fmla="*/ 339 h 526230"/>
                <a:gd name="connsiteX2" fmla="*/ 1052704 w 1403274"/>
                <a:gd name="connsiteY2" fmla="*/ 526569 h 526230"/>
                <a:gd name="connsiteX3" fmla="*/ 247 w 1403274"/>
                <a:gd name="connsiteY3" fmla="*/ 526569 h 526230"/>
                <a:gd name="connsiteX4" fmla="*/ 351065 w 1403274"/>
                <a:gd name="connsiteY4" fmla="*/ 339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339"/>
                  </a:moveTo>
                  <a:lnTo>
                    <a:pt x="1403521" y="339"/>
                  </a:lnTo>
                  <a:lnTo>
                    <a:pt x="1052704" y="526569"/>
                  </a:lnTo>
                  <a:lnTo>
                    <a:pt x="247" y="526569"/>
                  </a:lnTo>
                  <a:lnTo>
                    <a:pt x="351065" y="339"/>
                  </a:lnTo>
                  <a:close/>
                </a:path>
              </a:pathLst>
            </a:custGeom>
            <a:solidFill>
              <a:srgbClr val="ADC5FA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E1EF699-B1DC-2977-7B6F-2D8BBD6ADFA1}"/>
                </a:ext>
              </a:extLst>
            </p:cNvPr>
            <p:cNvSpPr/>
            <p:nvPr/>
          </p:nvSpPr>
          <p:spPr>
            <a:xfrm>
              <a:off x="3711590" y="2962085"/>
              <a:ext cx="1403274" cy="526230"/>
            </a:xfrm>
            <a:custGeom>
              <a:avLst/>
              <a:gdLst>
                <a:gd name="connsiteX0" fmla="*/ 351065 w 1403274"/>
                <a:gd name="connsiteY0" fmla="*/ 339 h 526230"/>
                <a:gd name="connsiteX1" fmla="*/ 1403521 w 1403274"/>
                <a:gd name="connsiteY1" fmla="*/ 339 h 526230"/>
                <a:gd name="connsiteX2" fmla="*/ 1052704 w 1403274"/>
                <a:gd name="connsiteY2" fmla="*/ 526569 h 526230"/>
                <a:gd name="connsiteX3" fmla="*/ 247 w 1403274"/>
                <a:gd name="connsiteY3" fmla="*/ 526569 h 526230"/>
                <a:gd name="connsiteX4" fmla="*/ 351065 w 1403274"/>
                <a:gd name="connsiteY4" fmla="*/ 339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339"/>
                  </a:moveTo>
                  <a:lnTo>
                    <a:pt x="1403521" y="339"/>
                  </a:lnTo>
                  <a:lnTo>
                    <a:pt x="1052704" y="526569"/>
                  </a:lnTo>
                  <a:lnTo>
                    <a:pt x="247" y="526569"/>
                  </a:lnTo>
                  <a:lnTo>
                    <a:pt x="351065" y="339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76BAE45-C01B-35F8-129A-185DE36130CB}"/>
                </a:ext>
              </a:extLst>
            </p:cNvPr>
            <p:cNvSpPr/>
            <p:nvPr/>
          </p:nvSpPr>
          <p:spPr>
            <a:xfrm>
              <a:off x="3711590" y="2804216"/>
              <a:ext cx="1403274" cy="526230"/>
            </a:xfrm>
            <a:custGeom>
              <a:avLst/>
              <a:gdLst>
                <a:gd name="connsiteX0" fmla="*/ 351065 w 1403274"/>
                <a:gd name="connsiteY0" fmla="*/ 292 h 526230"/>
                <a:gd name="connsiteX1" fmla="*/ 1403521 w 1403274"/>
                <a:gd name="connsiteY1" fmla="*/ 292 h 526230"/>
                <a:gd name="connsiteX2" fmla="*/ 1052704 w 1403274"/>
                <a:gd name="connsiteY2" fmla="*/ 526522 h 526230"/>
                <a:gd name="connsiteX3" fmla="*/ 247 w 1403274"/>
                <a:gd name="connsiteY3" fmla="*/ 526522 h 526230"/>
                <a:gd name="connsiteX4" fmla="*/ 351065 w 1403274"/>
                <a:gd name="connsiteY4" fmla="*/ 292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292"/>
                  </a:moveTo>
                  <a:lnTo>
                    <a:pt x="1403521" y="292"/>
                  </a:lnTo>
                  <a:lnTo>
                    <a:pt x="1052704" y="526522"/>
                  </a:lnTo>
                  <a:lnTo>
                    <a:pt x="247" y="526522"/>
                  </a:lnTo>
                  <a:lnTo>
                    <a:pt x="351065" y="292"/>
                  </a:lnTo>
                  <a:close/>
                </a:path>
              </a:pathLst>
            </a:custGeom>
            <a:solidFill>
              <a:srgbClr val="D6E1FC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5753CD0-9128-AD15-7B2C-922BBBA96B38}"/>
                </a:ext>
              </a:extLst>
            </p:cNvPr>
            <p:cNvSpPr/>
            <p:nvPr/>
          </p:nvSpPr>
          <p:spPr>
            <a:xfrm>
              <a:off x="3711590" y="2804216"/>
              <a:ext cx="1403274" cy="526230"/>
            </a:xfrm>
            <a:custGeom>
              <a:avLst/>
              <a:gdLst>
                <a:gd name="connsiteX0" fmla="*/ 351065 w 1403274"/>
                <a:gd name="connsiteY0" fmla="*/ 292 h 526230"/>
                <a:gd name="connsiteX1" fmla="*/ 1403521 w 1403274"/>
                <a:gd name="connsiteY1" fmla="*/ 292 h 526230"/>
                <a:gd name="connsiteX2" fmla="*/ 1052704 w 1403274"/>
                <a:gd name="connsiteY2" fmla="*/ 526522 h 526230"/>
                <a:gd name="connsiteX3" fmla="*/ 247 w 1403274"/>
                <a:gd name="connsiteY3" fmla="*/ 526522 h 526230"/>
                <a:gd name="connsiteX4" fmla="*/ 351065 w 1403274"/>
                <a:gd name="connsiteY4" fmla="*/ 292 h 52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274" h="526230">
                  <a:moveTo>
                    <a:pt x="351065" y="292"/>
                  </a:moveTo>
                  <a:lnTo>
                    <a:pt x="1403521" y="292"/>
                  </a:lnTo>
                  <a:lnTo>
                    <a:pt x="1052704" y="526522"/>
                  </a:lnTo>
                  <a:lnTo>
                    <a:pt x="247" y="526522"/>
                  </a:lnTo>
                  <a:lnTo>
                    <a:pt x="351065" y="292"/>
                  </a:lnTo>
                  <a:close/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4DEA9BE-9DC0-856C-17F1-4F3A38500A42}"/>
                </a:ext>
              </a:extLst>
            </p:cNvPr>
            <p:cNvSpPr/>
            <p:nvPr/>
          </p:nvSpPr>
          <p:spPr>
            <a:xfrm>
              <a:off x="5804845" y="2164110"/>
              <a:ext cx="447295" cy="447295"/>
            </a:xfrm>
            <a:custGeom>
              <a:avLst/>
              <a:gdLst>
                <a:gd name="connsiteX0" fmla="*/ 448270 w 447295"/>
                <a:gd name="connsiteY0" fmla="*/ 223748 h 447295"/>
                <a:gd name="connsiteX1" fmla="*/ 224621 w 447295"/>
                <a:gd name="connsiteY1" fmla="*/ 447396 h 447295"/>
                <a:gd name="connsiteX2" fmla="*/ 974 w 447295"/>
                <a:gd name="connsiteY2" fmla="*/ 223748 h 447295"/>
                <a:gd name="connsiteX3" fmla="*/ 224621 w 447295"/>
                <a:gd name="connsiteY3" fmla="*/ 101 h 447295"/>
                <a:gd name="connsiteX4" fmla="*/ 448270 w 447295"/>
                <a:gd name="connsiteY4" fmla="*/ 223748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3748"/>
                  </a:moveTo>
                  <a:cubicBezTo>
                    <a:pt x="448270" y="347265"/>
                    <a:pt x="348139" y="447396"/>
                    <a:pt x="224621" y="447396"/>
                  </a:cubicBezTo>
                  <a:cubicBezTo>
                    <a:pt x="101104" y="447396"/>
                    <a:pt x="974" y="347265"/>
                    <a:pt x="974" y="223748"/>
                  </a:cubicBezTo>
                  <a:cubicBezTo>
                    <a:pt x="974" y="100231"/>
                    <a:pt x="101104" y="101"/>
                    <a:pt x="224621" y="101"/>
                  </a:cubicBezTo>
                  <a:cubicBezTo>
                    <a:pt x="348139" y="101"/>
                    <a:pt x="448270" y="100231"/>
                    <a:pt x="448270" y="22374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371A9FF-D509-44B1-BD4C-5EB7BD630D87}"/>
                </a:ext>
              </a:extLst>
            </p:cNvPr>
            <p:cNvSpPr/>
            <p:nvPr/>
          </p:nvSpPr>
          <p:spPr>
            <a:xfrm>
              <a:off x="5804845" y="2164110"/>
              <a:ext cx="447295" cy="447295"/>
            </a:xfrm>
            <a:custGeom>
              <a:avLst/>
              <a:gdLst>
                <a:gd name="connsiteX0" fmla="*/ 448270 w 447295"/>
                <a:gd name="connsiteY0" fmla="*/ 223748 h 447295"/>
                <a:gd name="connsiteX1" fmla="*/ 224621 w 447295"/>
                <a:gd name="connsiteY1" fmla="*/ 447396 h 447295"/>
                <a:gd name="connsiteX2" fmla="*/ 974 w 447295"/>
                <a:gd name="connsiteY2" fmla="*/ 223748 h 447295"/>
                <a:gd name="connsiteX3" fmla="*/ 224621 w 447295"/>
                <a:gd name="connsiteY3" fmla="*/ 101 h 447295"/>
                <a:gd name="connsiteX4" fmla="*/ 448270 w 447295"/>
                <a:gd name="connsiteY4" fmla="*/ 223748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3748"/>
                  </a:moveTo>
                  <a:cubicBezTo>
                    <a:pt x="448270" y="347265"/>
                    <a:pt x="348139" y="447396"/>
                    <a:pt x="224621" y="447396"/>
                  </a:cubicBezTo>
                  <a:cubicBezTo>
                    <a:pt x="101104" y="447396"/>
                    <a:pt x="974" y="347265"/>
                    <a:pt x="974" y="223748"/>
                  </a:cubicBezTo>
                  <a:cubicBezTo>
                    <a:pt x="974" y="100231"/>
                    <a:pt x="101104" y="101"/>
                    <a:pt x="224621" y="101"/>
                  </a:cubicBezTo>
                  <a:cubicBezTo>
                    <a:pt x="348139" y="101"/>
                    <a:pt x="448270" y="100231"/>
                    <a:pt x="448270" y="223748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3C8CFC2-4EC2-5CBD-9C1C-1987C3EEBD2D}"/>
                </a:ext>
              </a:extLst>
            </p:cNvPr>
            <p:cNvSpPr/>
            <p:nvPr/>
          </p:nvSpPr>
          <p:spPr>
            <a:xfrm>
              <a:off x="5804845" y="2822715"/>
              <a:ext cx="447295" cy="447295"/>
            </a:xfrm>
            <a:custGeom>
              <a:avLst/>
              <a:gdLst>
                <a:gd name="connsiteX0" fmla="*/ 448270 w 447295"/>
                <a:gd name="connsiteY0" fmla="*/ 223944 h 447295"/>
                <a:gd name="connsiteX1" fmla="*/ 224621 w 447295"/>
                <a:gd name="connsiteY1" fmla="*/ 447593 h 447295"/>
                <a:gd name="connsiteX2" fmla="*/ 974 w 447295"/>
                <a:gd name="connsiteY2" fmla="*/ 223944 h 447295"/>
                <a:gd name="connsiteX3" fmla="*/ 224621 w 447295"/>
                <a:gd name="connsiteY3" fmla="*/ 297 h 447295"/>
                <a:gd name="connsiteX4" fmla="*/ 448270 w 447295"/>
                <a:gd name="connsiteY4" fmla="*/ 223944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3944"/>
                  </a:moveTo>
                  <a:cubicBezTo>
                    <a:pt x="448270" y="347462"/>
                    <a:pt x="348139" y="447593"/>
                    <a:pt x="224621" y="447593"/>
                  </a:cubicBezTo>
                  <a:cubicBezTo>
                    <a:pt x="101104" y="447593"/>
                    <a:pt x="974" y="347462"/>
                    <a:pt x="974" y="223944"/>
                  </a:cubicBezTo>
                  <a:cubicBezTo>
                    <a:pt x="974" y="100427"/>
                    <a:pt x="101104" y="297"/>
                    <a:pt x="224621" y="297"/>
                  </a:cubicBezTo>
                  <a:cubicBezTo>
                    <a:pt x="348139" y="297"/>
                    <a:pt x="448270" y="100427"/>
                    <a:pt x="448270" y="223944"/>
                  </a:cubicBezTo>
                </a:path>
              </a:pathLst>
            </a:custGeom>
            <a:solidFill>
              <a:srgbClr val="FFFFFF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47E240-10BD-C4FE-E317-E35211B1E3AD}"/>
                </a:ext>
              </a:extLst>
            </p:cNvPr>
            <p:cNvSpPr/>
            <p:nvPr/>
          </p:nvSpPr>
          <p:spPr>
            <a:xfrm>
              <a:off x="5804845" y="2822715"/>
              <a:ext cx="447295" cy="447295"/>
            </a:xfrm>
            <a:custGeom>
              <a:avLst/>
              <a:gdLst>
                <a:gd name="connsiteX0" fmla="*/ 448270 w 447295"/>
                <a:gd name="connsiteY0" fmla="*/ 223944 h 447295"/>
                <a:gd name="connsiteX1" fmla="*/ 224621 w 447295"/>
                <a:gd name="connsiteY1" fmla="*/ 447593 h 447295"/>
                <a:gd name="connsiteX2" fmla="*/ 974 w 447295"/>
                <a:gd name="connsiteY2" fmla="*/ 223944 h 447295"/>
                <a:gd name="connsiteX3" fmla="*/ 224621 w 447295"/>
                <a:gd name="connsiteY3" fmla="*/ 297 h 447295"/>
                <a:gd name="connsiteX4" fmla="*/ 448270 w 447295"/>
                <a:gd name="connsiteY4" fmla="*/ 223944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3944"/>
                  </a:moveTo>
                  <a:cubicBezTo>
                    <a:pt x="448270" y="347462"/>
                    <a:pt x="348139" y="447593"/>
                    <a:pt x="224621" y="447593"/>
                  </a:cubicBezTo>
                  <a:cubicBezTo>
                    <a:pt x="101104" y="447593"/>
                    <a:pt x="974" y="347462"/>
                    <a:pt x="974" y="223944"/>
                  </a:cubicBezTo>
                  <a:cubicBezTo>
                    <a:pt x="974" y="100427"/>
                    <a:pt x="101104" y="297"/>
                    <a:pt x="224621" y="297"/>
                  </a:cubicBezTo>
                  <a:cubicBezTo>
                    <a:pt x="348139" y="297"/>
                    <a:pt x="448270" y="100427"/>
                    <a:pt x="448270" y="223944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0C6055A-A069-FB8F-3902-9C189E7AD5C3}"/>
                </a:ext>
              </a:extLst>
            </p:cNvPr>
            <p:cNvSpPr/>
            <p:nvPr/>
          </p:nvSpPr>
          <p:spPr>
            <a:xfrm>
              <a:off x="5804845" y="3490127"/>
              <a:ext cx="447295" cy="447295"/>
            </a:xfrm>
            <a:custGeom>
              <a:avLst/>
              <a:gdLst>
                <a:gd name="connsiteX0" fmla="*/ 448270 w 447295"/>
                <a:gd name="connsiteY0" fmla="*/ 224143 h 447295"/>
                <a:gd name="connsiteX1" fmla="*/ 224621 w 447295"/>
                <a:gd name="connsiteY1" fmla="*/ 447792 h 447295"/>
                <a:gd name="connsiteX2" fmla="*/ 974 w 447295"/>
                <a:gd name="connsiteY2" fmla="*/ 224143 h 447295"/>
                <a:gd name="connsiteX3" fmla="*/ 224621 w 447295"/>
                <a:gd name="connsiteY3" fmla="*/ 496 h 447295"/>
                <a:gd name="connsiteX4" fmla="*/ 448270 w 447295"/>
                <a:gd name="connsiteY4" fmla="*/ 224143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4143"/>
                  </a:moveTo>
                  <a:cubicBezTo>
                    <a:pt x="448270" y="347660"/>
                    <a:pt x="348139" y="447792"/>
                    <a:pt x="224621" y="447792"/>
                  </a:cubicBezTo>
                  <a:cubicBezTo>
                    <a:pt x="101104" y="447792"/>
                    <a:pt x="974" y="347660"/>
                    <a:pt x="974" y="224143"/>
                  </a:cubicBezTo>
                  <a:cubicBezTo>
                    <a:pt x="974" y="100626"/>
                    <a:pt x="101104" y="496"/>
                    <a:pt x="224621" y="496"/>
                  </a:cubicBezTo>
                  <a:cubicBezTo>
                    <a:pt x="348139" y="496"/>
                    <a:pt x="448270" y="100626"/>
                    <a:pt x="448270" y="224143"/>
                  </a:cubicBezTo>
                </a:path>
              </a:pathLst>
            </a:custGeom>
            <a:solidFill>
              <a:srgbClr val="FFFFFF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1669452-91D3-7820-0A7C-9513C028ED17}"/>
                </a:ext>
              </a:extLst>
            </p:cNvPr>
            <p:cNvSpPr/>
            <p:nvPr/>
          </p:nvSpPr>
          <p:spPr>
            <a:xfrm>
              <a:off x="5804845" y="3490127"/>
              <a:ext cx="447295" cy="447295"/>
            </a:xfrm>
            <a:custGeom>
              <a:avLst/>
              <a:gdLst>
                <a:gd name="connsiteX0" fmla="*/ 448270 w 447295"/>
                <a:gd name="connsiteY0" fmla="*/ 224143 h 447295"/>
                <a:gd name="connsiteX1" fmla="*/ 224621 w 447295"/>
                <a:gd name="connsiteY1" fmla="*/ 447792 h 447295"/>
                <a:gd name="connsiteX2" fmla="*/ 974 w 447295"/>
                <a:gd name="connsiteY2" fmla="*/ 224143 h 447295"/>
                <a:gd name="connsiteX3" fmla="*/ 224621 w 447295"/>
                <a:gd name="connsiteY3" fmla="*/ 496 h 447295"/>
                <a:gd name="connsiteX4" fmla="*/ 448270 w 447295"/>
                <a:gd name="connsiteY4" fmla="*/ 224143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4143"/>
                  </a:moveTo>
                  <a:cubicBezTo>
                    <a:pt x="448270" y="347660"/>
                    <a:pt x="348139" y="447792"/>
                    <a:pt x="224621" y="447792"/>
                  </a:cubicBezTo>
                  <a:cubicBezTo>
                    <a:pt x="101104" y="447792"/>
                    <a:pt x="974" y="347660"/>
                    <a:pt x="974" y="224143"/>
                  </a:cubicBezTo>
                  <a:cubicBezTo>
                    <a:pt x="974" y="100626"/>
                    <a:pt x="101104" y="496"/>
                    <a:pt x="224621" y="496"/>
                  </a:cubicBezTo>
                  <a:cubicBezTo>
                    <a:pt x="348139" y="496"/>
                    <a:pt x="448270" y="100626"/>
                    <a:pt x="448270" y="224143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B7C3E8F-C893-1D18-D154-9D1987A26C07}"/>
                </a:ext>
              </a:extLst>
            </p:cNvPr>
            <p:cNvSpPr/>
            <p:nvPr/>
          </p:nvSpPr>
          <p:spPr>
            <a:xfrm>
              <a:off x="5804845" y="4743624"/>
              <a:ext cx="447295" cy="447295"/>
            </a:xfrm>
            <a:custGeom>
              <a:avLst/>
              <a:gdLst>
                <a:gd name="connsiteX0" fmla="*/ 448270 w 447295"/>
                <a:gd name="connsiteY0" fmla="*/ 224517 h 447295"/>
                <a:gd name="connsiteX1" fmla="*/ 224621 w 447295"/>
                <a:gd name="connsiteY1" fmla="*/ 448165 h 447295"/>
                <a:gd name="connsiteX2" fmla="*/ 974 w 447295"/>
                <a:gd name="connsiteY2" fmla="*/ 224517 h 447295"/>
                <a:gd name="connsiteX3" fmla="*/ 224621 w 447295"/>
                <a:gd name="connsiteY3" fmla="*/ 870 h 447295"/>
                <a:gd name="connsiteX4" fmla="*/ 448270 w 447295"/>
                <a:gd name="connsiteY4" fmla="*/ 224517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4517"/>
                  </a:moveTo>
                  <a:cubicBezTo>
                    <a:pt x="448270" y="348034"/>
                    <a:pt x="348139" y="448165"/>
                    <a:pt x="224621" y="448165"/>
                  </a:cubicBezTo>
                  <a:cubicBezTo>
                    <a:pt x="101104" y="448165"/>
                    <a:pt x="974" y="348034"/>
                    <a:pt x="974" y="224517"/>
                  </a:cubicBezTo>
                  <a:cubicBezTo>
                    <a:pt x="974" y="101000"/>
                    <a:pt x="101104" y="870"/>
                    <a:pt x="224621" y="870"/>
                  </a:cubicBezTo>
                  <a:cubicBezTo>
                    <a:pt x="348139" y="870"/>
                    <a:pt x="448270" y="101000"/>
                    <a:pt x="448270" y="224517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BB4AEE4-370A-CE4D-17DF-BA6453B633A7}"/>
                </a:ext>
              </a:extLst>
            </p:cNvPr>
            <p:cNvSpPr/>
            <p:nvPr/>
          </p:nvSpPr>
          <p:spPr>
            <a:xfrm>
              <a:off x="5804845" y="4743624"/>
              <a:ext cx="447295" cy="447295"/>
            </a:xfrm>
            <a:custGeom>
              <a:avLst/>
              <a:gdLst>
                <a:gd name="connsiteX0" fmla="*/ 448270 w 447295"/>
                <a:gd name="connsiteY0" fmla="*/ 224517 h 447295"/>
                <a:gd name="connsiteX1" fmla="*/ 224621 w 447295"/>
                <a:gd name="connsiteY1" fmla="*/ 448165 h 447295"/>
                <a:gd name="connsiteX2" fmla="*/ 974 w 447295"/>
                <a:gd name="connsiteY2" fmla="*/ 224517 h 447295"/>
                <a:gd name="connsiteX3" fmla="*/ 224621 w 447295"/>
                <a:gd name="connsiteY3" fmla="*/ 870 h 447295"/>
                <a:gd name="connsiteX4" fmla="*/ 448270 w 447295"/>
                <a:gd name="connsiteY4" fmla="*/ 224517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270" y="224517"/>
                  </a:moveTo>
                  <a:cubicBezTo>
                    <a:pt x="448270" y="348034"/>
                    <a:pt x="348139" y="448165"/>
                    <a:pt x="224621" y="448165"/>
                  </a:cubicBezTo>
                  <a:cubicBezTo>
                    <a:pt x="101104" y="448165"/>
                    <a:pt x="974" y="348034"/>
                    <a:pt x="974" y="224517"/>
                  </a:cubicBezTo>
                  <a:cubicBezTo>
                    <a:pt x="974" y="101000"/>
                    <a:pt x="101104" y="870"/>
                    <a:pt x="224621" y="870"/>
                  </a:cubicBezTo>
                  <a:cubicBezTo>
                    <a:pt x="348139" y="870"/>
                    <a:pt x="448270" y="101000"/>
                    <a:pt x="448270" y="224517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F30F087-589E-12D0-5D72-7B295DCA97DF}"/>
                </a:ext>
              </a:extLst>
            </p:cNvPr>
            <p:cNvSpPr/>
            <p:nvPr/>
          </p:nvSpPr>
          <p:spPr>
            <a:xfrm>
              <a:off x="6651910" y="2164110"/>
              <a:ext cx="447295" cy="447295"/>
            </a:xfrm>
            <a:custGeom>
              <a:avLst/>
              <a:gdLst>
                <a:gd name="connsiteX0" fmla="*/ 448522 w 447295"/>
                <a:gd name="connsiteY0" fmla="*/ 223748 h 447295"/>
                <a:gd name="connsiteX1" fmla="*/ 224874 w 447295"/>
                <a:gd name="connsiteY1" fmla="*/ 447396 h 447295"/>
                <a:gd name="connsiteX2" fmla="*/ 1227 w 447295"/>
                <a:gd name="connsiteY2" fmla="*/ 223748 h 447295"/>
                <a:gd name="connsiteX3" fmla="*/ 224874 w 447295"/>
                <a:gd name="connsiteY3" fmla="*/ 101 h 447295"/>
                <a:gd name="connsiteX4" fmla="*/ 448522 w 447295"/>
                <a:gd name="connsiteY4" fmla="*/ 223748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22" y="223748"/>
                  </a:moveTo>
                  <a:cubicBezTo>
                    <a:pt x="448522" y="347265"/>
                    <a:pt x="348391" y="447396"/>
                    <a:pt x="224874" y="447396"/>
                  </a:cubicBezTo>
                  <a:cubicBezTo>
                    <a:pt x="101357" y="447396"/>
                    <a:pt x="1227" y="347265"/>
                    <a:pt x="1227" y="223748"/>
                  </a:cubicBezTo>
                  <a:cubicBezTo>
                    <a:pt x="1227" y="100231"/>
                    <a:pt x="101357" y="101"/>
                    <a:pt x="224874" y="101"/>
                  </a:cubicBezTo>
                  <a:cubicBezTo>
                    <a:pt x="348391" y="101"/>
                    <a:pt x="448522" y="100231"/>
                    <a:pt x="448522" y="223748"/>
                  </a:cubicBezTo>
                </a:path>
              </a:pathLst>
            </a:custGeom>
            <a:solidFill>
              <a:srgbClr val="FFFFFF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7E94CBE-17B8-EDCF-7FE1-BA5EAA0B6D27}"/>
                </a:ext>
              </a:extLst>
            </p:cNvPr>
            <p:cNvSpPr/>
            <p:nvPr/>
          </p:nvSpPr>
          <p:spPr>
            <a:xfrm>
              <a:off x="6651910" y="2164110"/>
              <a:ext cx="447295" cy="447295"/>
            </a:xfrm>
            <a:custGeom>
              <a:avLst/>
              <a:gdLst>
                <a:gd name="connsiteX0" fmla="*/ 448522 w 447295"/>
                <a:gd name="connsiteY0" fmla="*/ 223748 h 447295"/>
                <a:gd name="connsiteX1" fmla="*/ 224874 w 447295"/>
                <a:gd name="connsiteY1" fmla="*/ 447396 h 447295"/>
                <a:gd name="connsiteX2" fmla="*/ 1227 w 447295"/>
                <a:gd name="connsiteY2" fmla="*/ 223748 h 447295"/>
                <a:gd name="connsiteX3" fmla="*/ 224874 w 447295"/>
                <a:gd name="connsiteY3" fmla="*/ 101 h 447295"/>
                <a:gd name="connsiteX4" fmla="*/ 448522 w 447295"/>
                <a:gd name="connsiteY4" fmla="*/ 223748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22" y="223748"/>
                  </a:moveTo>
                  <a:cubicBezTo>
                    <a:pt x="448522" y="347265"/>
                    <a:pt x="348391" y="447396"/>
                    <a:pt x="224874" y="447396"/>
                  </a:cubicBezTo>
                  <a:cubicBezTo>
                    <a:pt x="101357" y="447396"/>
                    <a:pt x="1227" y="347265"/>
                    <a:pt x="1227" y="223748"/>
                  </a:cubicBezTo>
                  <a:cubicBezTo>
                    <a:pt x="1227" y="100231"/>
                    <a:pt x="101357" y="101"/>
                    <a:pt x="224874" y="101"/>
                  </a:cubicBezTo>
                  <a:cubicBezTo>
                    <a:pt x="348391" y="101"/>
                    <a:pt x="448522" y="100231"/>
                    <a:pt x="448522" y="223748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F5E9DBC-9B37-0214-BD2A-740B775DB214}"/>
                </a:ext>
              </a:extLst>
            </p:cNvPr>
            <p:cNvSpPr/>
            <p:nvPr/>
          </p:nvSpPr>
          <p:spPr>
            <a:xfrm>
              <a:off x="6642080" y="2833286"/>
              <a:ext cx="447295" cy="447295"/>
            </a:xfrm>
            <a:custGeom>
              <a:avLst/>
              <a:gdLst>
                <a:gd name="connsiteX0" fmla="*/ 448519 w 447295"/>
                <a:gd name="connsiteY0" fmla="*/ 223947 h 447295"/>
                <a:gd name="connsiteX1" fmla="*/ 224871 w 447295"/>
                <a:gd name="connsiteY1" fmla="*/ 447596 h 447295"/>
                <a:gd name="connsiteX2" fmla="*/ 1224 w 447295"/>
                <a:gd name="connsiteY2" fmla="*/ 223947 h 447295"/>
                <a:gd name="connsiteX3" fmla="*/ 224871 w 447295"/>
                <a:gd name="connsiteY3" fmla="*/ 300 h 447295"/>
                <a:gd name="connsiteX4" fmla="*/ 448519 w 447295"/>
                <a:gd name="connsiteY4" fmla="*/ 223947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19" y="223947"/>
                  </a:moveTo>
                  <a:cubicBezTo>
                    <a:pt x="448519" y="347465"/>
                    <a:pt x="348388" y="447596"/>
                    <a:pt x="224871" y="447596"/>
                  </a:cubicBezTo>
                  <a:cubicBezTo>
                    <a:pt x="101354" y="447596"/>
                    <a:pt x="1224" y="347465"/>
                    <a:pt x="1224" y="223947"/>
                  </a:cubicBezTo>
                  <a:cubicBezTo>
                    <a:pt x="1224" y="100430"/>
                    <a:pt x="101354" y="300"/>
                    <a:pt x="224871" y="300"/>
                  </a:cubicBezTo>
                  <a:cubicBezTo>
                    <a:pt x="348388" y="300"/>
                    <a:pt x="448519" y="100430"/>
                    <a:pt x="448519" y="22394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A0716E3-11F3-4737-7875-377CF94C9BC4}"/>
                </a:ext>
              </a:extLst>
            </p:cNvPr>
            <p:cNvSpPr/>
            <p:nvPr/>
          </p:nvSpPr>
          <p:spPr>
            <a:xfrm>
              <a:off x="6642080" y="2833286"/>
              <a:ext cx="447295" cy="447295"/>
            </a:xfrm>
            <a:custGeom>
              <a:avLst/>
              <a:gdLst>
                <a:gd name="connsiteX0" fmla="*/ 448519 w 447295"/>
                <a:gd name="connsiteY0" fmla="*/ 223947 h 447295"/>
                <a:gd name="connsiteX1" fmla="*/ 224871 w 447295"/>
                <a:gd name="connsiteY1" fmla="*/ 447596 h 447295"/>
                <a:gd name="connsiteX2" fmla="*/ 1224 w 447295"/>
                <a:gd name="connsiteY2" fmla="*/ 223947 h 447295"/>
                <a:gd name="connsiteX3" fmla="*/ 224871 w 447295"/>
                <a:gd name="connsiteY3" fmla="*/ 300 h 447295"/>
                <a:gd name="connsiteX4" fmla="*/ 448519 w 447295"/>
                <a:gd name="connsiteY4" fmla="*/ 223947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19" y="223947"/>
                  </a:moveTo>
                  <a:cubicBezTo>
                    <a:pt x="448519" y="347465"/>
                    <a:pt x="348388" y="447596"/>
                    <a:pt x="224871" y="447596"/>
                  </a:cubicBezTo>
                  <a:cubicBezTo>
                    <a:pt x="101354" y="447596"/>
                    <a:pt x="1224" y="347465"/>
                    <a:pt x="1224" y="223947"/>
                  </a:cubicBezTo>
                  <a:cubicBezTo>
                    <a:pt x="1224" y="100430"/>
                    <a:pt x="101354" y="300"/>
                    <a:pt x="224871" y="300"/>
                  </a:cubicBezTo>
                  <a:cubicBezTo>
                    <a:pt x="348388" y="300"/>
                    <a:pt x="448519" y="100430"/>
                    <a:pt x="448519" y="223947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ACC4833B-CC51-3538-8581-320269E1BCE3}"/>
                </a:ext>
              </a:extLst>
            </p:cNvPr>
            <p:cNvSpPr/>
            <p:nvPr/>
          </p:nvSpPr>
          <p:spPr>
            <a:xfrm>
              <a:off x="6642080" y="3502470"/>
              <a:ext cx="447295" cy="447295"/>
            </a:xfrm>
            <a:custGeom>
              <a:avLst/>
              <a:gdLst>
                <a:gd name="connsiteX0" fmla="*/ 448519 w 447295"/>
                <a:gd name="connsiteY0" fmla="*/ 224147 h 447295"/>
                <a:gd name="connsiteX1" fmla="*/ 224871 w 447295"/>
                <a:gd name="connsiteY1" fmla="*/ 447795 h 447295"/>
                <a:gd name="connsiteX2" fmla="*/ 1224 w 447295"/>
                <a:gd name="connsiteY2" fmla="*/ 224147 h 447295"/>
                <a:gd name="connsiteX3" fmla="*/ 224871 w 447295"/>
                <a:gd name="connsiteY3" fmla="*/ 500 h 447295"/>
                <a:gd name="connsiteX4" fmla="*/ 448519 w 447295"/>
                <a:gd name="connsiteY4" fmla="*/ 224147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19" y="224147"/>
                  </a:moveTo>
                  <a:cubicBezTo>
                    <a:pt x="448519" y="347664"/>
                    <a:pt x="348388" y="447795"/>
                    <a:pt x="224871" y="447795"/>
                  </a:cubicBezTo>
                  <a:cubicBezTo>
                    <a:pt x="101354" y="447795"/>
                    <a:pt x="1224" y="347664"/>
                    <a:pt x="1224" y="224147"/>
                  </a:cubicBezTo>
                  <a:cubicBezTo>
                    <a:pt x="1224" y="100630"/>
                    <a:pt x="101354" y="500"/>
                    <a:pt x="224871" y="500"/>
                  </a:cubicBezTo>
                  <a:cubicBezTo>
                    <a:pt x="348388" y="500"/>
                    <a:pt x="448519" y="100630"/>
                    <a:pt x="448519" y="224147"/>
                  </a:cubicBezTo>
                </a:path>
              </a:pathLst>
            </a:custGeom>
            <a:solidFill>
              <a:srgbClr val="FFFFFF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C3FF176-53F1-B854-7DBC-92A037D366CC}"/>
                </a:ext>
              </a:extLst>
            </p:cNvPr>
            <p:cNvSpPr/>
            <p:nvPr/>
          </p:nvSpPr>
          <p:spPr>
            <a:xfrm>
              <a:off x="6642080" y="3502470"/>
              <a:ext cx="447295" cy="447295"/>
            </a:xfrm>
            <a:custGeom>
              <a:avLst/>
              <a:gdLst>
                <a:gd name="connsiteX0" fmla="*/ 448519 w 447295"/>
                <a:gd name="connsiteY0" fmla="*/ 224147 h 447295"/>
                <a:gd name="connsiteX1" fmla="*/ 224871 w 447295"/>
                <a:gd name="connsiteY1" fmla="*/ 447795 h 447295"/>
                <a:gd name="connsiteX2" fmla="*/ 1224 w 447295"/>
                <a:gd name="connsiteY2" fmla="*/ 224147 h 447295"/>
                <a:gd name="connsiteX3" fmla="*/ 224871 w 447295"/>
                <a:gd name="connsiteY3" fmla="*/ 500 h 447295"/>
                <a:gd name="connsiteX4" fmla="*/ 448519 w 447295"/>
                <a:gd name="connsiteY4" fmla="*/ 224147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19" y="224147"/>
                  </a:moveTo>
                  <a:cubicBezTo>
                    <a:pt x="448519" y="347664"/>
                    <a:pt x="348388" y="447795"/>
                    <a:pt x="224871" y="447795"/>
                  </a:cubicBezTo>
                  <a:cubicBezTo>
                    <a:pt x="101354" y="447795"/>
                    <a:pt x="1224" y="347664"/>
                    <a:pt x="1224" y="224147"/>
                  </a:cubicBezTo>
                  <a:cubicBezTo>
                    <a:pt x="1224" y="100630"/>
                    <a:pt x="101354" y="500"/>
                    <a:pt x="224871" y="500"/>
                  </a:cubicBezTo>
                  <a:cubicBezTo>
                    <a:pt x="348388" y="500"/>
                    <a:pt x="448519" y="100630"/>
                    <a:pt x="448519" y="224147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F79133AA-C55C-555F-67F0-B097387E96B2}"/>
                </a:ext>
              </a:extLst>
            </p:cNvPr>
            <p:cNvSpPr/>
            <p:nvPr/>
          </p:nvSpPr>
          <p:spPr>
            <a:xfrm>
              <a:off x="6651910" y="4755960"/>
              <a:ext cx="447295" cy="447295"/>
            </a:xfrm>
            <a:custGeom>
              <a:avLst/>
              <a:gdLst>
                <a:gd name="connsiteX0" fmla="*/ 448522 w 447295"/>
                <a:gd name="connsiteY0" fmla="*/ 224520 h 447295"/>
                <a:gd name="connsiteX1" fmla="*/ 224874 w 447295"/>
                <a:gd name="connsiteY1" fmla="*/ 448169 h 447295"/>
                <a:gd name="connsiteX2" fmla="*/ 1227 w 447295"/>
                <a:gd name="connsiteY2" fmla="*/ 224520 h 447295"/>
                <a:gd name="connsiteX3" fmla="*/ 224874 w 447295"/>
                <a:gd name="connsiteY3" fmla="*/ 873 h 447295"/>
                <a:gd name="connsiteX4" fmla="*/ 448522 w 447295"/>
                <a:gd name="connsiteY4" fmla="*/ 224520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22" y="224520"/>
                  </a:moveTo>
                  <a:cubicBezTo>
                    <a:pt x="448522" y="348038"/>
                    <a:pt x="348391" y="448169"/>
                    <a:pt x="224874" y="448169"/>
                  </a:cubicBezTo>
                  <a:cubicBezTo>
                    <a:pt x="101357" y="448169"/>
                    <a:pt x="1227" y="348038"/>
                    <a:pt x="1227" y="224520"/>
                  </a:cubicBezTo>
                  <a:cubicBezTo>
                    <a:pt x="1227" y="101004"/>
                    <a:pt x="101357" y="873"/>
                    <a:pt x="224874" y="873"/>
                  </a:cubicBezTo>
                  <a:cubicBezTo>
                    <a:pt x="348391" y="873"/>
                    <a:pt x="448522" y="101004"/>
                    <a:pt x="448522" y="22452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66BAB17-46A8-9FBF-821A-7B55CC21D4EB}"/>
                </a:ext>
              </a:extLst>
            </p:cNvPr>
            <p:cNvSpPr/>
            <p:nvPr/>
          </p:nvSpPr>
          <p:spPr>
            <a:xfrm>
              <a:off x="6651910" y="4755960"/>
              <a:ext cx="447295" cy="447295"/>
            </a:xfrm>
            <a:custGeom>
              <a:avLst/>
              <a:gdLst>
                <a:gd name="connsiteX0" fmla="*/ 448522 w 447295"/>
                <a:gd name="connsiteY0" fmla="*/ 224520 h 447295"/>
                <a:gd name="connsiteX1" fmla="*/ 224874 w 447295"/>
                <a:gd name="connsiteY1" fmla="*/ 448169 h 447295"/>
                <a:gd name="connsiteX2" fmla="*/ 1227 w 447295"/>
                <a:gd name="connsiteY2" fmla="*/ 224520 h 447295"/>
                <a:gd name="connsiteX3" fmla="*/ 224874 w 447295"/>
                <a:gd name="connsiteY3" fmla="*/ 873 h 447295"/>
                <a:gd name="connsiteX4" fmla="*/ 448522 w 447295"/>
                <a:gd name="connsiteY4" fmla="*/ 224520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522" y="224520"/>
                  </a:moveTo>
                  <a:cubicBezTo>
                    <a:pt x="448522" y="348038"/>
                    <a:pt x="348391" y="448169"/>
                    <a:pt x="224874" y="448169"/>
                  </a:cubicBezTo>
                  <a:cubicBezTo>
                    <a:pt x="101357" y="448169"/>
                    <a:pt x="1227" y="348038"/>
                    <a:pt x="1227" y="224520"/>
                  </a:cubicBezTo>
                  <a:cubicBezTo>
                    <a:pt x="1227" y="101004"/>
                    <a:pt x="101357" y="873"/>
                    <a:pt x="224874" y="873"/>
                  </a:cubicBezTo>
                  <a:cubicBezTo>
                    <a:pt x="348391" y="873"/>
                    <a:pt x="448522" y="101004"/>
                    <a:pt x="448522" y="224520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4711546-B686-16D8-A5F7-24F4C74E4ADF}"/>
                </a:ext>
              </a:extLst>
            </p:cNvPr>
            <p:cNvSpPr/>
            <p:nvPr/>
          </p:nvSpPr>
          <p:spPr>
            <a:xfrm>
              <a:off x="7661944" y="1867473"/>
              <a:ext cx="447295" cy="447295"/>
            </a:xfrm>
            <a:custGeom>
              <a:avLst/>
              <a:gdLst>
                <a:gd name="connsiteX0" fmla="*/ 448823 w 447295"/>
                <a:gd name="connsiteY0" fmla="*/ 223660 h 447295"/>
                <a:gd name="connsiteX1" fmla="*/ 225175 w 447295"/>
                <a:gd name="connsiteY1" fmla="*/ 447308 h 447295"/>
                <a:gd name="connsiteX2" fmla="*/ 1528 w 447295"/>
                <a:gd name="connsiteY2" fmla="*/ 223660 h 447295"/>
                <a:gd name="connsiteX3" fmla="*/ 225175 w 447295"/>
                <a:gd name="connsiteY3" fmla="*/ 12 h 447295"/>
                <a:gd name="connsiteX4" fmla="*/ 448823 w 447295"/>
                <a:gd name="connsiteY4" fmla="*/ 223660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3660"/>
                  </a:moveTo>
                  <a:cubicBezTo>
                    <a:pt x="448823" y="347177"/>
                    <a:pt x="348692" y="447308"/>
                    <a:pt x="225175" y="447308"/>
                  </a:cubicBezTo>
                  <a:cubicBezTo>
                    <a:pt x="101658" y="447308"/>
                    <a:pt x="1528" y="347177"/>
                    <a:pt x="1528" y="223660"/>
                  </a:cubicBezTo>
                  <a:cubicBezTo>
                    <a:pt x="1528" y="100143"/>
                    <a:pt x="101658" y="12"/>
                    <a:pt x="225175" y="12"/>
                  </a:cubicBezTo>
                  <a:cubicBezTo>
                    <a:pt x="348692" y="12"/>
                    <a:pt x="448823" y="100143"/>
                    <a:pt x="448823" y="22366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9488461-EC22-EBE7-E701-21117F20C732}"/>
                </a:ext>
              </a:extLst>
            </p:cNvPr>
            <p:cNvSpPr/>
            <p:nvPr/>
          </p:nvSpPr>
          <p:spPr>
            <a:xfrm>
              <a:off x="7661944" y="1867473"/>
              <a:ext cx="447295" cy="447295"/>
            </a:xfrm>
            <a:custGeom>
              <a:avLst/>
              <a:gdLst>
                <a:gd name="connsiteX0" fmla="*/ 448823 w 447295"/>
                <a:gd name="connsiteY0" fmla="*/ 223660 h 447295"/>
                <a:gd name="connsiteX1" fmla="*/ 225175 w 447295"/>
                <a:gd name="connsiteY1" fmla="*/ 447308 h 447295"/>
                <a:gd name="connsiteX2" fmla="*/ 1528 w 447295"/>
                <a:gd name="connsiteY2" fmla="*/ 223660 h 447295"/>
                <a:gd name="connsiteX3" fmla="*/ 225175 w 447295"/>
                <a:gd name="connsiteY3" fmla="*/ 12 h 447295"/>
                <a:gd name="connsiteX4" fmla="*/ 448823 w 447295"/>
                <a:gd name="connsiteY4" fmla="*/ 223660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3660"/>
                  </a:moveTo>
                  <a:cubicBezTo>
                    <a:pt x="448823" y="347177"/>
                    <a:pt x="348692" y="447308"/>
                    <a:pt x="225175" y="447308"/>
                  </a:cubicBezTo>
                  <a:cubicBezTo>
                    <a:pt x="101658" y="447308"/>
                    <a:pt x="1528" y="347177"/>
                    <a:pt x="1528" y="223660"/>
                  </a:cubicBezTo>
                  <a:cubicBezTo>
                    <a:pt x="1528" y="100143"/>
                    <a:pt x="101658" y="12"/>
                    <a:pt x="225175" y="12"/>
                  </a:cubicBezTo>
                  <a:cubicBezTo>
                    <a:pt x="348692" y="12"/>
                    <a:pt x="448823" y="100143"/>
                    <a:pt x="448823" y="223660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592B157-4C28-5B41-1566-A4B85FBAD170}"/>
                </a:ext>
              </a:extLst>
            </p:cNvPr>
            <p:cNvSpPr/>
            <p:nvPr/>
          </p:nvSpPr>
          <p:spPr>
            <a:xfrm>
              <a:off x="7661944" y="2539452"/>
              <a:ext cx="447295" cy="447295"/>
            </a:xfrm>
            <a:custGeom>
              <a:avLst/>
              <a:gdLst>
                <a:gd name="connsiteX0" fmla="*/ 448823 w 447295"/>
                <a:gd name="connsiteY0" fmla="*/ 223860 h 447295"/>
                <a:gd name="connsiteX1" fmla="*/ 225175 w 447295"/>
                <a:gd name="connsiteY1" fmla="*/ 447508 h 447295"/>
                <a:gd name="connsiteX2" fmla="*/ 1528 w 447295"/>
                <a:gd name="connsiteY2" fmla="*/ 223860 h 447295"/>
                <a:gd name="connsiteX3" fmla="*/ 225175 w 447295"/>
                <a:gd name="connsiteY3" fmla="*/ 213 h 447295"/>
                <a:gd name="connsiteX4" fmla="*/ 448823 w 447295"/>
                <a:gd name="connsiteY4" fmla="*/ 223860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3860"/>
                  </a:moveTo>
                  <a:cubicBezTo>
                    <a:pt x="448823" y="347377"/>
                    <a:pt x="348692" y="447508"/>
                    <a:pt x="225175" y="447508"/>
                  </a:cubicBezTo>
                  <a:cubicBezTo>
                    <a:pt x="101658" y="447508"/>
                    <a:pt x="1528" y="347377"/>
                    <a:pt x="1528" y="223860"/>
                  </a:cubicBezTo>
                  <a:cubicBezTo>
                    <a:pt x="1528" y="100343"/>
                    <a:pt x="101658" y="213"/>
                    <a:pt x="225175" y="213"/>
                  </a:cubicBezTo>
                  <a:cubicBezTo>
                    <a:pt x="348692" y="213"/>
                    <a:pt x="448823" y="100343"/>
                    <a:pt x="448823" y="223860"/>
                  </a:cubicBezTo>
                </a:path>
              </a:pathLst>
            </a:custGeom>
            <a:solidFill>
              <a:srgbClr val="285FF5"/>
            </a:solidFill>
            <a:ln w="3353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163E95B-CB7C-8D61-8F8F-35DA2568949A}"/>
                </a:ext>
              </a:extLst>
            </p:cNvPr>
            <p:cNvSpPr/>
            <p:nvPr/>
          </p:nvSpPr>
          <p:spPr>
            <a:xfrm>
              <a:off x="7661944" y="2539452"/>
              <a:ext cx="447295" cy="447295"/>
            </a:xfrm>
            <a:custGeom>
              <a:avLst/>
              <a:gdLst>
                <a:gd name="connsiteX0" fmla="*/ 448823 w 447295"/>
                <a:gd name="connsiteY0" fmla="*/ 223860 h 447295"/>
                <a:gd name="connsiteX1" fmla="*/ 225175 w 447295"/>
                <a:gd name="connsiteY1" fmla="*/ 447508 h 447295"/>
                <a:gd name="connsiteX2" fmla="*/ 1528 w 447295"/>
                <a:gd name="connsiteY2" fmla="*/ 223860 h 447295"/>
                <a:gd name="connsiteX3" fmla="*/ 225175 w 447295"/>
                <a:gd name="connsiteY3" fmla="*/ 213 h 447295"/>
                <a:gd name="connsiteX4" fmla="*/ 448823 w 447295"/>
                <a:gd name="connsiteY4" fmla="*/ 223860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3860"/>
                  </a:moveTo>
                  <a:cubicBezTo>
                    <a:pt x="448823" y="347377"/>
                    <a:pt x="348692" y="447508"/>
                    <a:pt x="225175" y="447508"/>
                  </a:cubicBezTo>
                  <a:cubicBezTo>
                    <a:pt x="101658" y="447508"/>
                    <a:pt x="1528" y="347377"/>
                    <a:pt x="1528" y="223860"/>
                  </a:cubicBezTo>
                  <a:cubicBezTo>
                    <a:pt x="1528" y="100343"/>
                    <a:pt x="101658" y="213"/>
                    <a:pt x="225175" y="213"/>
                  </a:cubicBezTo>
                  <a:cubicBezTo>
                    <a:pt x="348692" y="213"/>
                    <a:pt x="448823" y="100343"/>
                    <a:pt x="448823" y="223860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F3907F2-77B1-DD8C-FBB6-82274EEB41C6}"/>
                </a:ext>
              </a:extLst>
            </p:cNvPr>
            <p:cNvSpPr/>
            <p:nvPr/>
          </p:nvSpPr>
          <p:spPr>
            <a:xfrm>
              <a:off x="7661944" y="3229698"/>
              <a:ext cx="447295" cy="447295"/>
            </a:xfrm>
            <a:custGeom>
              <a:avLst/>
              <a:gdLst>
                <a:gd name="connsiteX0" fmla="*/ 448823 w 447295"/>
                <a:gd name="connsiteY0" fmla="*/ 224066 h 447295"/>
                <a:gd name="connsiteX1" fmla="*/ 225175 w 447295"/>
                <a:gd name="connsiteY1" fmla="*/ 447714 h 447295"/>
                <a:gd name="connsiteX2" fmla="*/ 1528 w 447295"/>
                <a:gd name="connsiteY2" fmla="*/ 224066 h 447295"/>
                <a:gd name="connsiteX3" fmla="*/ 225175 w 447295"/>
                <a:gd name="connsiteY3" fmla="*/ 419 h 447295"/>
                <a:gd name="connsiteX4" fmla="*/ 448823 w 447295"/>
                <a:gd name="connsiteY4" fmla="*/ 224066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4066"/>
                  </a:moveTo>
                  <a:cubicBezTo>
                    <a:pt x="448823" y="347583"/>
                    <a:pt x="348692" y="447714"/>
                    <a:pt x="225175" y="447714"/>
                  </a:cubicBezTo>
                  <a:cubicBezTo>
                    <a:pt x="101658" y="447714"/>
                    <a:pt x="1528" y="347583"/>
                    <a:pt x="1528" y="224066"/>
                  </a:cubicBezTo>
                  <a:cubicBezTo>
                    <a:pt x="1528" y="100549"/>
                    <a:pt x="101658" y="419"/>
                    <a:pt x="225175" y="419"/>
                  </a:cubicBezTo>
                  <a:cubicBezTo>
                    <a:pt x="348692" y="419"/>
                    <a:pt x="448823" y="100549"/>
                    <a:pt x="448823" y="224066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8D401FE-DBC8-6646-4C70-76DF111D5EC9}"/>
                </a:ext>
              </a:extLst>
            </p:cNvPr>
            <p:cNvSpPr/>
            <p:nvPr/>
          </p:nvSpPr>
          <p:spPr>
            <a:xfrm>
              <a:off x="7661944" y="3229698"/>
              <a:ext cx="447295" cy="447295"/>
            </a:xfrm>
            <a:custGeom>
              <a:avLst/>
              <a:gdLst>
                <a:gd name="connsiteX0" fmla="*/ 448823 w 447295"/>
                <a:gd name="connsiteY0" fmla="*/ 224066 h 447295"/>
                <a:gd name="connsiteX1" fmla="*/ 225175 w 447295"/>
                <a:gd name="connsiteY1" fmla="*/ 447714 h 447295"/>
                <a:gd name="connsiteX2" fmla="*/ 1528 w 447295"/>
                <a:gd name="connsiteY2" fmla="*/ 224066 h 447295"/>
                <a:gd name="connsiteX3" fmla="*/ 225175 w 447295"/>
                <a:gd name="connsiteY3" fmla="*/ 419 h 447295"/>
                <a:gd name="connsiteX4" fmla="*/ 448823 w 447295"/>
                <a:gd name="connsiteY4" fmla="*/ 224066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4066"/>
                  </a:moveTo>
                  <a:cubicBezTo>
                    <a:pt x="448823" y="347583"/>
                    <a:pt x="348692" y="447714"/>
                    <a:pt x="225175" y="447714"/>
                  </a:cubicBezTo>
                  <a:cubicBezTo>
                    <a:pt x="101658" y="447714"/>
                    <a:pt x="1528" y="347583"/>
                    <a:pt x="1528" y="224066"/>
                  </a:cubicBezTo>
                  <a:cubicBezTo>
                    <a:pt x="1528" y="100549"/>
                    <a:pt x="101658" y="419"/>
                    <a:pt x="225175" y="419"/>
                  </a:cubicBezTo>
                  <a:cubicBezTo>
                    <a:pt x="348692" y="419"/>
                    <a:pt x="448823" y="100549"/>
                    <a:pt x="448823" y="224066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86BFEAA2-5C8E-4658-4DE3-126B928BE3E3}"/>
                </a:ext>
              </a:extLst>
            </p:cNvPr>
            <p:cNvSpPr/>
            <p:nvPr/>
          </p:nvSpPr>
          <p:spPr>
            <a:xfrm>
              <a:off x="7661944" y="3964654"/>
              <a:ext cx="447295" cy="447295"/>
            </a:xfrm>
            <a:custGeom>
              <a:avLst/>
              <a:gdLst>
                <a:gd name="connsiteX0" fmla="*/ 448823 w 447295"/>
                <a:gd name="connsiteY0" fmla="*/ 224285 h 447295"/>
                <a:gd name="connsiteX1" fmla="*/ 225175 w 447295"/>
                <a:gd name="connsiteY1" fmla="*/ 447933 h 447295"/>
                <a:gd name="connsiteX2" fmla="*/ 1528 w 447295"/>
                <a:gd name="connsiteY2" fmla="*/ 224285 h 447295"/>
                <a:gd name="connsiteX3" fmla="*/ 225175 w 447295"/>
                <a:gd name="connsiteY3" fmla="*/ 638 h 447295"/>
                <a:gd name="connsiteX4" fmla="*/ 448823 w 447295"/>
                <a:gd name="connsiteY4" fmla="*/ 224285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4285"/>
                  </a:moveTo>
                  <a:cubicBezTo>
                    <a:pt x="448823" y="347802"/>
                    <a:pt x="348692" y="447933"/>
                    <a:pt x="225175" y="447933"/>
                  </a:cubicBezTo>
                  <a:cubicBezTo>
                    <a:pt x="101658" y="447933"/>
                    <a:pt x="1528" y="347802"/>
                    <a:pt x="1528" y="224285"/>
                  </a:cubicBezTo>
                  <a:cubicBezTo>
                    <a:pt x="1528" y="100768"/>
                    <a:pt x="101658" y="638"/>
                    <a:pt x="225175" y="638"/>
                  </a:cubicBezTo>
                  <a:cubicBezTo>
                    <a:pt x="348692" y="638"/>
                    <a:pt x="448823" y="100768"/>
                    <a:pt x="448823" y="22428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F23ED88C-52B7-CCAD-320C-AF973BA1B119}"/>
                </a:ext>
              </a:extLst>
            </p:cNvPr>
            <p:cNvSpPr/>
            <p:nvPr/>
          </p:nvSpPr>
          <p:spPr>
            <a:xfrm>
              <a:off x="7661944" y="3964654"/>
              <a:ext cx="447295" cy="447295"/>
            </a:xfrm>
            <a:custGeom>
              <a:avLst/>
              <a:gdLst>
                <a:gd name="connsiteX0" fmla="*/ 448823 w 447295"/>
                <a:gd name="connsiteY0" fmla="*/ 224285 h 447295"/>
                <a:gd name="connsiteX1" fmla="*/ 225175 w 447295"/>
                <a:gd name="connsiteY1" fmla="*/ 447933 h 447295"/>
                <a:gd name="connsiteX2" fmla="*/ 1528 w 447295"/>
                <a:gd name="connsiteY2" fmla="*/ 224285 h 447295"/>
                <a:gd name="connsiteX3" fmla="*/ 225175 w 447295"/>
                <a:gd name="connsiteY3" fmla="*/ 638 h 447295"/>
                <a:gd name="connsiteX4" fmla="*/ 448823 w 447295"/>
                <a:gd name="connsiteY4" fmla="*/ 224285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4285"/>
                  </a:moveTo>
                  <a:cubicBezTo>
                    <a:pt x="448823" y="347802"/>
                    <a:pt x="348692" y="447933"/>
                    <a:pt x="225175" y="447933"/>
                  </a:cubicBezTo>
                  <a:cubicBezTo>
                    <a:pt x="101658" y="447933"/>
                    <a:pt x="1528" y="347802"/>
                    <a:pt x="1528" y="224285"/>
                  </a:cubicBezTo>
                  <a:cubicBezTo>
                    <a:pt x="1528" y="100768"/>
                    <a:pt x="101658" y="638"/>
                    <a:pt x="225175" y="638"/>
                  </a:cubicBezTo>
                  <a:cubicBezTo>
                    <a:pt x="348692" y="638"/>
                    <a:pt x="448823" y="100768"/>
                    <a:pt x="448823" y="224285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0A60DF45-29EE-3164-7058-F070B40C254F}"/>
                </a:ext>
              </a:extLst>
            </p:cNvPr>
            <p:cNvSpPr/>
            <p:nvPr/>
          </p:nvSpPr>
          <p:spPr>
            <a:xfrm>
              <a:off x="7661944" y="5152375"/>
              <a:ext cx="447295" cy="447295"/>
            </a:xfrm>
            <a:custGeom>
              <a:avLst/>
              <a:gdLst>
                <a:gd name="connsiteX0" fmla="*/ 448823 w 447295"/>
                <a:gd name="connsiteY0" fmla="*/ 224639 h 447295"/>
                <a:gd name="connsiteX1" fmla="*/ 225175 w 447295"/>
                <a:gd name="connsiteY1" fmla="*/ 448287 h 447295"/>
                <a:gd name="connsiteX2" fmla="*/ 1528 w 447295"/>
                <a:gd name="connsiteY2" fmla="*/ 224639 h 447295"/>
                <a:gd name="connsiteX3" fmla="*/ 225175 w 447295"/>
                <a:gd name="connsiteY3" fmla="*/ 992 h 447295"/>
                <a:gd name="connsiteX4" fmla="*/ 448823 w 447295"/>
                <a:gd name="connsiteY4" fmla="*/ 224639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4639"/>
                  </a:moveTo>
                  <a:cubicBezTo>
                    <a:pt x="448823" y="348156"/>
                    <a:pt x="348692" y="448287"/>
                    <a:pt x="225175" y="448287"/>
                  </a:cubicBezTo>
                  <a:cubicBezTo>
                    <a:pt x="101658" y="448287"/>
                    <a:pt x="1528" y="348156"/>
                    <a:pt x="1528" y="224639"/>
                  </a:cubicBezTo>
                  <a:cubicBezTo>
                    <a:pt x="1528" y="101122"/>
                    <a:pt x="101658" y="992"/>
                    <a:pt x="225175" y="992"/>
                  </a:cubicBezTo>
                  <a:cubicBezTo>
                    <a:pt x="348692" y="992"/>
                    <a:pt x="448823" y="101122"/>
                    <a:pt x="448823" y="224639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149878A-CF5D-3816-D91B-6948DCCAB50D}"/>
                </a:ext>
              </a:extLst>
            </p:cNvPr>
            <p:cNvSpPr/>
            <p:nvPr/>
          </p:nvSpPr>
          <p:spPr>
            <a:xfrm>
              <a:off x="7661944" y="5152375"/>
              <a:ext cx="447295" cy="447295"/>
            </a:xfrm>
            <a:custGeom>
              <a:avLst/>
              <a:gdLst>
                <a:gd name="connsiteX0" fmla="*/ 448823 w 447295"/>
                <a:gd name="connsiteY0" fmla="*/ 224639 h 447295"/>
                <a:gd name="connsiteX1" fmla="*/ 225175 w 447295"/>
                <a:gd name="connsiteY1" fmla="*/ 448287 h 447295"/>
                <a:gd name="connsiteX2" fmla="*/ 1528 w 447295"/>
                <a:gd name="connsiteY2" fmla="*/ 224639 h 447295"/>
                <a:gd name="connsiteX3" fmla="*/ 225175 w 447295"/>
                <a:gd name="connsiteY3" fmla="*/ 992 h 447295"/>
                <a:gd name="connsiteX4" fmla="*/ 448823 w 447295"/>
                <a:gd name="connsiteY4" fmla="*/ 224639 h 44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5" h="447295">
                  <a:moveTo>
                    <a:pt x="448823" y="224639"/>
                  </a:moveTo>
                  <a:cubicBezTo>
                    <a:pt x="448823" y="348156"/>
                    <a:pt x="348692" y="448287"/>
                    <a:pt x="225175" y="448287"/>
                  </a:cubicBezTo>
                  <a:cubicBezTo>
                    <a:pt x="101658" y="448287"/>
                    <a:pt x="1528" y="348156"/>
                    <a:pt x="1528" y="224639"/>
                  </a:cubicBezTo>
                  <a:cubicBezTo>
                    <a:pt x="1528" y="101122"/>
                    <a:pt x="101658" y="992"/>
                    <a:pt x="225175" y="992"/>
                  </a:cubicBezTo>
                  <a:cubicBezTo>
                    <a:pt x="348692" y="992"/>
                    <a:pt x="448823" y="101122"/>
                    <a:pt x="448823" y="224639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5322C22-3302-ED26-A234-9024B4AC9776}"/>
                </a:ext>
              </a:extLst>
            </p:cNvPr>
            <p:cNvSpPr/>
            <p:nvPr/>
          </p:nvSpPr>
          <p:spPr>
            <a:xfrm>
              <a:off x="3435110" y="2764608"/>
              <a:ext cx="80518" cy="1611766"/>
            </a:xfrm>
            <a:custGeom>
              <a:avLst/>
              <a:gdLst>
                <a:gd name="connsiteX0" fmla="*/ 80531 w 80518"/>
                <a:gd name="connsiteY0" fmla="*/ 280 h 1611766"/>
                <a:gd name="connsiteX1" fmla="*/ 40272 w 80518"/>
                <a:gd name="connsiteY1" fmla="*/ 40539 h 1611766"/>
                <a:gd name="connsiteX2" fmla="*/ 40272 w 80518"/>
                <a:gd name="connsiteY2" fmla="*/ 765904 h 1611766"/>
                <a:gd name="connsiteX3" fmla="*/ 12 w 80518"/>
                <a:gd name="connsiteY3" fmla="*/ 806163 h 1611766"/>
                <a:gd name="connsiteX4" fmla="*/ 40272 w 80518"/>
                <a:gd name="connsiteY4" fmla="*/ 846422 h 1611766"/>
                <a:gd name="connsiteX5" fmla="*/ 40272 w 80518"/>
                <a:gd name="connsiteY5" fmla="*/ 1571787 h 1611766"/>
                <a:gd name="connsiteX6" fmla="*/ 80531 w 80518"/>
                <a:gd name="connsiteY6" fmla="*/ 1612046 h 16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518" h="1611766">
                  <a:moveTo>
                    <a:pt x="80531" y="280"/>
                  </a:moveTo>
                  <a:cubicBezTo>
                    <a:pt x="58294" y="280"/>
                    <a:pt x="40272" y="18304"/>
                    <a:pt x="40272" y="40539"/>
                  </a:cubicBezTo>
                  <a:lnTo>
                    <a:pt x="40272" y="765904"/>
                  </a:lnTo>
                  <a:cubicBezTo>
                    <a:pt x="40272" y="788141"/>
                    <a:pt x="22246" y="806163"/>
                    <a:pt x="12" y="806163"/>
                  </a:cubicBezTo>
                  <a:cubicBezTo>
                    <a:pt x="22246" y="806163"/>
                    <a:pt x="40272" y="824189"/>
                    <a:pt x="40272" y="846422"/>
                  </a:cubicBezTo>
                  <a:lnTo>
                    <a:pt x="40272" y="1571787"/>
                  </a:lnTo>
                  <a:cubicBezTo>
                    <a:pt x="40272" y="1594024"/>
                    <a:pt x="58294" y="1612046"/>
                    <a:pt x="80531" y="1612046"/>
                  </a:cubicBez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1DC7594E-0343-FBF6-02B2-8F823636480E}"/>
                </a:ext>
              </a:extLst>
            </p:cNvPr>
            <p:cNvSpPr/>
            <p:nvPr/>
          </p:nvSpPr>
          <p:spPr>
            <a:xfrm>
              <a:off x="5879706" y="4396342"/>
              <a:ext cx="289519" cy="21269"/>
            </a:xfrm>
            <a:custGeom>
              <a:avLst/>
              <a:gdLst>
                <a:gd name="connsiteX0" fmla="*/ 992 w 289519"/>
                <a:gd name="connsiteY0" fmla="*/ 11388 h 21269"/>
                <a:gd name="connsiteX1" fmla="*/ 11607 w 289519"/>
                <a:gd name="connsiteY1" fmla="*/ 22004 h 21269"/>
                <a:gd name="connsiteX2" fmla="*/ 22222 w 289519"/>
                <a:gd name="connsiteY2" fmla="*/ 11388 h 21269"/>
                <a:gd name="connsiteX3" fmla="*/ 11607 w 289519"/>
                <a:gd name="connsiteY3" fmla="*/ 734 h 21269"/>
                <a:gd name="connsiteX4" fmla="*/ 992 w 289519"/>
                <a:gd name="connsiteY4" fmla="*/ 11388 h 21269"/>
                <a:gd name="connsiteX5" fmla="*/ 54618 w 289519"/>
                <a:gd name="connsiteY5" fmla="*/ 11388 h 21269"/>
                <a:gd name="connsiteX6" fmla="*/ 65233 w 289519"/>
                <a:gd name="connsiteY6" fmla="*/ 22004 h 21269"/>
                <a:gd name="connsiteX7" fmla="*/ 75849 w 289519"/>
                <a:gd name="connsiteY7" fmla="*/ 11388 h 21269"/>
                <a:gd name="connsiteX8" fmla="*/ 65233 w 289519"/>
                <a:gd name="connsiteY8" fmla="*/ 734 h 21269"/>
                <a:gd name="connsiteX9" fmla="*/ 54618 w 289519"/>
                <a:gd name="connsiteY9" fmla="*/ 11388 h 21269"/>
                <a:gd name="connsiteX10" fmla="*/ 108244 w 289519"/>
                <a:gd name="connsiteY10" fmla="*/ 11388 h 21269"/>
                <a:gd name="connsiteX11" fmla="*/ 118860 w 289519"/>
                <a:gd name="connsiteY11" fmla="*/ 22004 h 21269"/>
                <a:gd name="connsiteX12" fmla="*/ 129475 w 289519"/>
                <a:gd name="connsiteY12" fmla="*/ 11388 h 21269"/>
                <a:gd name="connsiteX13" fmla="*/ 118860 w 289519"/>
                <a:gd name="connsiteY13" fmla="*/ 734 h 21269"/>
                <a:gd name="connsiteX14" fmla="*/ 108244 w 289519"/>
                <a:gd name="connsiteY14" fmla="*/ 11388 h 21269"/>
                <a:gd name="connsiteX15" fmla="*/ 162029 w 289519"/>
                <a:gd name="connsiteY15" fmla="*/ 11388 h 21269"/>
                <a:gd name="connsiteX16" fmla="*/ 172644 w 289519"/>
                <a:gd name="connsiteY16" fmla="*/ 22004 h 21269"/>
                <a:gd name="connsiteX17" fmla="*/ 183259 w 289519"/>
                <a:gd name="connsiteY17" fmla="*/ 11388 h 21269"/>
                <a:gd name="connsiteX18" fmla="*/ 172644 w 289519"/>
                <a:gd name="connsiteY18" fmla="*/ 734 h 21269"/>
                <a:gd name="connsiteX19" fmla="*/ 162029 w 289519"/>
                <a:gd name="connsiteY19" fmla="*/ 11388 h 21269"/>
                <a:gd name="connsiteX20" fmla="*/ 215655 w 289519"/>
                <a:gd name="connsiteY20" fmla="*/ 11388 h 21269"/>
                <a:gd name="connsiteX21" fmla="*/ 226270 w 289519"/>
                <a:gd name="connsiteY21" fmla="*/ 22004 h 21269"/>
                <a:gd name="connsiteX22" fmla="*/ 236885 w 289519"/>
                <a:gd name="connsiteY22" fmla="*/ 11388 h 21269"/>
                <a:gd name="connsiteX23" fmla="*/ 226270 w 289519"/>
                <a:gd name="connsiteY23" fmla="*/ 734 h 21269"/>
                <a:gd name="connsiteX24" fmla="*/ 215655 w 289519"/>
                <a:gd name="connsiteY24" fmla="*/ 11388 h 21269"/>
                <a:gd name="connsiteX25" fmla="*/ 269281 w 289519"/>
                <a:gd name="connsiteY25" fmla="*/ 11388 h 21269"/>
                <a:gd name="connsiteX26" fmla="*/ 279896 w 289519"/>
                <a:gd name="connsiteY26" fmla="*/ 22004 h 21269"/>
                <a:gd name="connsiteX27" fmla="*/ 290511 w 289519"/>
                <a:gd name="connsiteY27" fmla="*/ 11388 h 21269"/>
                <a:gd name="connsiteX28" fmla="*/ 279896 w 289519"/>
                <a:gd name="connsiteY28" fmla="*/ 734 h 21269"/>
                <a:gd name="connsiteX29" fmla="*/ 269281 w 289519"/>
                <a:gd name="connsiteY29" fmla="*/ 11388 h 2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519" h="21269">
                  <a:moveTo>
                    <a:pt x="992" y="11388"/>
                  </a:moveTo>
                  <a:cubicBezTo>
                    <a:pt x="992" y="17325"/>
                    <a:pt x="5631" y="22004"/>
                    <a:pt x="11607" y="22004"/>
                  </a:cubicBezTo>
                  <a:cubicBezTo>
                    <a:pt x="17583" y="22004"/>
                    <a:pt x="22222" y="17325"/>
                    <a:pt x="22222" y="11388"/>
                  </a:cubicBezTo>
                  <a:cubicBezTo>
                    <a:pt x="22222" y="5412"/>
                    <a:pt x="17583" y="734"/>
                    <a:pt x="11607" y="734"/>
                  </a:cubicBezTo>
                  <a:cubicBezTo>
                    <a:pt x="5631" y="734"/>
                    <a:pt x="992" y="5412"/>
                    <a:pt x="992" y="11388"/>
                  </a:cubicBezTo>
                  <a:close/>
                  <a:moveTo>
                    <a:pt x="54618" y="11388"/>
                  </a:moveTo>
                  <a:cubicBezTo>
                    <a:pt x="54618" y="17325"/>
                    <a:pt x="59257" y="22004"/>
                    <a:pt x="65233" y="22004"/>
                  </a:cubicBezTo>
                  <a:cubicBezTo>
                    <a:pt x="71209" y="22004"/>
                    <a:pt x="75849" y="17325"/>
                    <a:pt x="75849" y="11388"/>
                  </a:cubicBezTo>
                  <a:cubicBezTo>
                    <a:pt x="75849" y="5412"/>
                    <a:pt x="71209" y="734"/>
                    <a:pt x="65233" y="734"/>
                  </a:cubicBezTo>
                  <a:cubicBezTo>
                    <a:pt x="59257" y="734"/>
                    <a:pt x="54618" y="5412"/>
                    <a:pt x="54618" y="11388"/>
                  </a:cubicBezTo>
                  <a:close/>
                  <a:moveTo>
                    <a:pt x="108244" y="11388"/>
                  </a:moveTo>
                  <a:cubicBezTo>
                    <a:pt x="108244" y="17325"/>
                    <a:pt x="112884" y="22004"/>
                    <a:pt x="118860" y="22004"/>
                  </a:cubicBezTo>
                  <a:cubicBezTo>
                    <a:pt x="124836" y="22004"/>
                    <a:pt x="129475" y="17325"/>
                    <a:pt x="129475" y="11388"/>
                  </a:cubicBezTo>
                  <a:cubicBezTo>
                    <a:pt x="129475" y="5412"/>
                    <a:pt x="124836" y="734"/>
                    <a:pt x="118860" y="734"/>
                  </a:cubicBezTo>
                  <a:cubicBezTo>
                    <a:pt x="112884" y="734"/>
                    <a:pt x="108244" y="5412"/>
                    <a:pt x="108244" y="11388"/>
                  </a:cubicBezTo>
                  <a:close/>
                  <a:moveTo>
                    <a:pt x="162029" y="11388"/>
                  </a:moveTo>
                  <a:cubicBezTo>
                    <a:pt x="162029" y="17325"/>
                    <a:pt x="166668" y="22004"/>
                    <a:pt x="172644" y="22004"/>
                  </a:cubicBezTo>
                  <a:cubicBezTo>
                    <a:pt x="178620" y="22004"/>
                    <a:pt x="183259" y="17325"/>
                    <a:pt x="183259" y="11388"/>
                  </a:cubicBezTo>
                  <a:cubicBezTo>
                    <a:pt x="183259" y="5412"/>
                    <a:pt x="178620" y="734"/>
                    <a:pt x="172644" y="734"/>
                  </a:cubicBezTo>
                  <a:cubicBezTo>
                    <a:pt x="166668" y="734"/>
                    <a:pt x="162029" y="5412"/>
                    <a:pt x="162029" y="11388"/>
                  </a:cubicBezTo>
                  <a:close/>
                  <a:moveTo>
                    <a:pt x="215655" y="11388"/>
                  </a:moveTo>
                  <a:cubicBezTo>
                    <a:pt x="215655" y="17325"/>
                    <a:pt x="220294" y="22004"/>
                    <a:pt x="226270" y="22004"/>
                  </a:cubicBezTo>
                  <a:cubicBezTo>
                    <a:pt x="232246" y="22004"/>
                    <a:pt x="236885" y="17325"/>
                    <a:pt x="236885" y="11388"/>
                  </a:cubicBezTo>
                  <a:cubicBezTo>
                    <a:pt x="236885" y="5412"/>
                    <a:pt x="232246" y="734"/>
                    <a:pt x="226270" y="734"/>
                  </a:cubicBezTo>
                  <a:cubicBezTo>
                    <a:pt x="220294" y="734"/>
                    <a:pt x="215655" y="5412"/>
                    <a:pt x="215655" y="11388"/>
                  </a:cubicBezTo>
                  <a:close/>
                  <a:moveTo>
                    <a:pt x="269281" y="11388"/>
                  </a:moveTo>
                  <a:cubicBezTo>
                    <a:pt x="269281" y="17325"/>
                    <a:pt x="273920" y="22004"/>
                    <a:pt x="279896" y="22004"/>
                  </a:cubicBezTo>
                  <a:cubicBezTo>
                    <a:pt x="285872" y="22004"/>
                    <a:pt x="290511" y="17325"/>
                    <a:pt x="290511" y="11388"/>
                  </a:cubicBezTo>
                  <a:cubicBezTo>
                    <a:pt x="290511" y="5412"/>
                    <a:pt x="285872" y="734"/>
                    <a:pt x="279896" y="734"/>
                  </a:cubicBezTo>
                  <a:cubicBezTo>
                    <a:pt x="273920" y="734"/>
                    <a:pt x="269281" y="5412"/>
                    <a:pt x="269281" y="11388"/>
                  </a:cubicBezTo>
                  <a:close/>
                </a:path>
              </a:pathLst>
            </a:custGeom>
            <a:solidFill>
              <a:srgbClr val="19191A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7B9A046-3419-C227-D8E2-2F29937CDF56}"/>
                </a:ext>
              </a:extLst>
            </p:cNvPr>
            <p:cNvSpPr/>
            <p:nvPr/>
          </p:nvSpPr>
          <p:spPr>
            <a:xfrm>
              <a:off x="6726764" y="4408678"/>
              <a:ext cx="289519" cy="21269"/>
            </a:xfrm>
            <a:custGeom>
              <a:avLst/>
              <a:gdLst>
                <a:gd name="connsiteX0" fmla="*/ 1244 w 289519"/>
                <a:gd name="connsiteY0" fmla="*/ 11392 h 21269"/>
                <a:gd name="connsiteX1" fmla="*/ 11859 w 289519"/>
                <a:gd name="connsiteY1" fmla="*/ 22007 h 21269"/>
                <a:gd name="connsiteX2" fmla="*/ 22475 w 289519"/>
                <a:gd name="connsiteY2" fmla="*/ 11392 h 21269"/>
                <a:gd name="connsiteX3" fmla="*/ 11859 w 289519"/>
                <a:gd name="connsiteY3" fmla="*/ 737 h 21269"/>
                <a:gd name="connsiteX4" fmla="*/ 1244 w 289519"/>
                <a:gd name="connsiteY4" fmla="*/ 11392 h 21269"/>
                <a:gd name="connsiteX5" fmla="*/ 54870 w 289519"/>
                <a:gd name="connsiteY5" fmla="*/ 11392 h 21269"/>
                <a:gd name="connsiteX6" fmla="*/ 65486 w 289519"/>
                <a:gd name="connsiteY6" fmla="*/ 22007 h 21269"/>
                <a:gd name="connsiteX7" fmla="*/ 76101 w 289519"/>
                <a:gd name="connsiteY7" fmla="*/ 11392 h 21269"/>
                <a:gd name="connsiteX8" fmla="*/ 65486 w 289519"/>
                <a:gd name="connsiteY8" fmla="*/ 737 h 21269"/>
                <a:gd name="connsiteX9" fmla="*/ 54870 w 289519"/>
                <a:gd name="connsiteY9" fmla="*/ 11392 h 21269"/>
                <a:gd name="connsiteX10" fmla="*/ 108497 w 289519"/>
                <a:gd name="connsiteY10" fmla="*/ 11392 h 21269"/>
                <a:gd name="connsiteX11" fmla="*/ 119112 w 289519"/>
                <a:gd name="connsiteY11" fmla="*/ 22007 h 21269"/>
                <a:gd name="connsiteX12" fmla="*/ 129727 w 289519"/>
                <a:gd name="connsiteY12" fmla="*/ 11392 h 21269"/>
                <a:gd name="connsiteX13" fmla="*/ 119112 w 289519"/>
                <a:gd name="connsiteY13" fmla="*/ 737 h 21269"/>
                <a:gd name="connsiteX14" fmla="*/ 108497 w 289519"/>
                <a:gd name="connsiteY14" fmla="*/ 11392 h 21269"/>
                <a:gd name="connsiteX15" fmla="*/ 162281 w 289519"/>
                <a:gd name="connsiteY15" fmla="*/ 11392 h 21269"/>
                <a:gd name="connsiteX16" fmla="*/ 172896 w 289519"/>
                <a:gd name="connsiteY16" fmla="*/ 22007 h 21269"/>
                <a:gd name="connsiteX17" fmla="*/ 183511 w 289519"/>
                <a:gd name="connsiteY17" fmla="*/ 11392 h 21269"/>
                <a:gd name="connsiteX18" fmla="*/ 172896 w 289519"/>
                <a:gd name="connsiteY18" fmla="*/ 737 h 21269"/>
                <a:gd name="connsiteX19" fmla="*/ 162281 w 289519"/>
                <a:gd name="connsiteY19" fmla="*/ 11392 h 21269"/>
                <a:gd name="connsiteX20" fmla="*/ 215907 w 289519"/>
                <a:gd name="connsiteY20" fmla="*/ 11392 h 21269"/>
                <a:gd name="connsiteX21" fmla="*/ 226522 w 289519"/>
                <a:gd name="connsiteY21" fmla="*/ 22007 h 21269"/>
                <a:gd name="connsiteX22" fmla="*/ 237138 w 289519"/>
                <a:gd name="connsiteY22" fmla="*/ 11392 h 21269"/>
                <a:gd name="connsiteX23" fmla="*/ 226522 w 289519"/>
                <a:gd name="connsiteY23" fmla="*/ 737 h 21269"/>
                <a:gd name="connsiteX24" fmla="*/ 215907 w 289519"/>
                <a:gd name="connsiteY24" fmla="*/ 11392 h 21269"/>
                <a:gd name="connsiteX25" fmla="*/ 269534 w 289519"/>
                <a:gd name="connsiteY25" fmla="*/ 11392 h 21269"/>
                <a:gd name="connsiteX26" fmla="*/ 280149 w 289519"/>
                <a:gd name="connsiteY26" fmla="*/ 22007 h 21269"/>
                <a:gd name="connsiteX27" fmla="*/ 290764 w 289519"/>
                <a:gd name="connsiteY27" fmla="*/ 11392 h 21269"/>
                <a:gd name="connsiteX28" fmla="*/ 280149 w 289519"/>
                <a:gd name="connsiteY28" fmla="*/ 737 h 21269"/>
                <a:gd name="connsiteX29" fmla="*/ 269534 w 289519"/>
                <a:gd name="connsiteY29" fmla="*/ 11392 h 2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519" h="21269">
                  <a:moveTo>
                    <a:pt x="1244" y="11392"/>
                  </a:moveTo>
                  <a:cubicBezTo>
                    <a:pt x="1244" y="17329"/>
                    <a:pt x="5883" y="22007"/>
                    <a:pt x="11859" y="22007"/>
                  </a:cubicBezTo>
                  <a:cubicBezTo>
                    <a:pt x="17835" y="22007"/>
                    <a:pt x="22475" y="17329"/>
                    <a:pt x="22475" y="11392"/>
                  </a:cubicBezTo>
                  <a:cubicBezTo>
                    <a:pt x="22475" y="5416"/>
                    <a:pt x="17835" y="737"/>
                    <a:pt x="11859" y="737"/>
                  </a:cubicBezTo>
                  <a:cubicBezTo>
                    <a:pt x="5883" y="737"/>
                    <a:pt x="1244" y="5416"/>
                    <a:pt x="1244" y="11392"/>
                  </a:cubicBezTo>
                  <a:close/>
                  <a:moveTo>
                    <a:pt x="54870" y="11392"/>
                  </a:moveTo>
                  <a:cubicBezTo>
                    <a:pt x="54870" y="17329"/>
                    <a:pt x="59510" y="22007"/>
                    <a:pt x="65486" y="22007"/>
                  </a:cubicBezTo>
                  <a:cubicBezTo>
                    <a:pt x="71462" y="22007"/>
                    <a:pt x="76101" y="17329"/>
                    <a:pt x="76101" y="11392"/>
                  </a:cubicBezTo>
                  <a:cubicBezTo>
                    <a:pt x="76101" y="5416"/>
                    <a:pt x="71462" y="737"/>
                    <a:pt x="65486" y="737"/>
                  </a:cubicBezTo>
                  <a:cubicBezTo>
                    <a:pt x="59510" y="737"/>
                    <a:pt x="54870" y="5416"/>
                    <a:pt x="54870" y="11392"/>
                  </a:cubicBezTo>
                  <a:close/>
                  <a:moveTo>
                    <a:pt x="108497" y="11392"/>
                  </a:moveTo>
                  <a:cubicBezTo>
                    <a:pt x="108497" y="17329"/>
                    <a:pt x="113136" y="22007"/>
                    <a:pt x="119112" y="22007"/>
                  </a:cubicBezTo>
                  <a:cubicBezTo>
                    <a:pt x="125088" y="22007"/>
                    <a:pt x="129727" y="17329"/>
                    <a:pt x="129727" y="11392"/>
                  </a:cubicBezTo>
                  <a:cubicBezTo>
                    <a:pt x="129727" y="5416"/>
                    <a:pt x="125088" y="737"/>
                    <a:pt x="119112" y="737"/>
                  </a:cubicBezTo>
                  <a:cubicBezTo>
                    <a:pt x="113136" y="737"/>
                    <a:pt x="108497" y="5416"/>
                    <a:pt x="108497" y="11392"/>
                  </a:cubicBezTo>
                  <a:close/>
                  <a:moveTo>
                    <a:pt x="162281" y="11392"/>
                  </a:moveTo>
                  <a:cubicBezTo>
                    <a:pt x="162281" y="17329"/>
                    <a:pt x="166920" y="22007"/>
                    <a:pt x="172896" y="22007"/>
                  </a:cubicBezTo>
                  <a:cubicBezTo>
                    <a:pt x="178872" y="22007"/>
                    <a:pt x="183511" y="17329"/>
                    <a:pt x="183511" y="11392"/>
                  </a:cubicBezTo>
                  <a:cubicBezTo>
                    <a:pt x="183511" y="5416"/>
                    <a:pt x="178872" y="737"/>
                    <a:pt x="172896" y="737"/>
                  </a:cubicBezTo>
                  <a:cubicBezTo>
                    <a:pt x="166920" y="737"/>
                    <a:pt x="162281" y="5416"/>
                    <a:pt x="162281" y="11392"/>
                  </a:cubicBezTo>
                  <a:close/>
                  <a:moveTo>
                    <a:pt x="215907" y="11392"/>
                  </a:moveTo>
                  <a:cubicBezTo>
                    <a:pt x="215907" y="17329"/>
                    <a:pt x="220546" y="22007"/>
                    <a:pt x="226522" y="22007"/>
                  </a:cubicBezTo>
                  <a:cubicBezTo>
                    <a:pt x="232498" y="22007"/>
                    <a:pt x="237138" y="17329"/>
                    <a:pt x="237138" y="11392"/>
                  </a:cubicBezTo>
                  <a:cubicBezTo>
                    <a:pt x="237138" y="5416"/>
                    <a:pt x="232498" y="737"/>
                    <a:pt x="226522" y="737"/>
                  </a:cubicBezTo>
                  <a:cubicBezTo>
                    <a:pt x="220546" y="737"/>
                    <a:pt x="215907" y="5416"/>
                    <a:pt x="215907" y="11392"/>
                  </a:cubicBezTo>
                  <a:close/>
                  <a:moveTo>
                    <a:pt x="269534" y="11392"/>
                  </a:moveTo>
                  <a:cubicBezTo>
                    <a:pt x="269534" y="17329"/>
                    <a:pt x="274173" y="22007"/>
                    <a:pt x="280149" y="22007"/>
                  </a:cubicBezTo>
                  <a:cubicBezTo>
                    <a:pt x="286125" y="22007"/>
                    <a:pt x="290764" y="17329"/>
                    <a:pt x="290764" y="11392"/>
                  </a:cubicBezTo>
                  <a:cubicBezTo>
                    <a:pt x="290764" y="5416"/>
                    <a:pt x="286125" y="737"/>
                    <a:pt x="280149" y="737"/>
                  </a:cubicBezTo>
                  <a:cubicBezTo>
                    <a:pt x="274173" y="737"/>
                    <a:pt x="269534" y="5416"/>
                    <a:pt x="269534" y="11392"/>
                  </a:cubicBezTo>
                  <a:close/>
                </a:path>
              </a:pathLst>
            </a:custGeom>
            <a:solidFill>
              <a:srgbClr val="19191A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829FC23-3CEF-333D-9678-9B50564EA5BD}"/>
                </a:ext>
              </a:extLst>
            </p:cNvPr>
            <p:cNvSpPr/>
            <p:nvPr/>
          </p:nvSpPr>
          <p:spPr>
            <a:xfrm>
              <a:off x="7736831" y="4770721"/>
              <a:ext cx="289519" cy="21269"/>
            </a:xfrm>
            <a:custGeom>
              <a:avLst/>
              <a:gdLst>
                <a:gd name="connsiteX0" fmla="*/ 1545 w 289519"/>
                <a:gd name="connsiteY0" fmla="*/ 11500 h 21269"/>
                <a:gd name="connsiteX1" fmla="*/ 12160 w 289519"/>
                <a:gd name="connsiteY1" fmla="*/ 22115 h 21269"/>
                <a:gd name="connsiteX2" fmla="*/ 22776 w 289519"/>
                <a:gd name="connsiteY2" fmla="*/ 11500 h 21269"/>
                <a:gd name="connsiteX3" fmla="*/ 12160 w 289519"/>
                <a:gd name="connsiteY3" fmla="*/ 845 h 21269"/>
                <a:gd name="connsiteX4" fmla="*/ 1545 w 289519"/>
                <a:gd name="connsiteY4" fmla="*/ 11500 h 21269"/>
                <a:gd name="connsiteX5" fmla="*/ 55171 w 289519"/>
                <a:gd name="connsiteY5" fmla="*/ 11500 h 21269"/>
                <a:gd name="connsiteX6" fmla="*/ 65787 w 289519"/>
                <a:gd name="connsiteY6" fmla="*/ 22115 h 21269"/>
                <a:gd name="connsiteX7" fmla="*/ 76402 w 289519"/>
                <a:gd name="connsiteY7" fmla="*/ 11500 h 21269"/>
                <a:gd name="connsiteX8" fmla="*/ 65787 w 289519"/>
                <a:gd name="connsiteY8" fmla="*/ 845 h 21269"/>
                <a:gd name="connsiteX9" fmla="*/ 55171 w 289519"/>
                <a:gd name="connsiteY9" fmla="*/ 11500 h 21269"/>
                <a:gd name="connsiteX10" fmla="*/ 108798 w 289519"/>
                <a:gd name="connsiteY10" fmla="*/ 11500 h 21269"/>
                <a:gd name="connsiteX11" fmla="*/ 119413 w 289519"/>
                <a:gd name="connsiteY11" fmla="*/ 22115 h 21269"/>
                <a:gd name="connsiteX12" fmla="*/ 130028 w 289519"/>
                <a:gd name="connsiteY12" fmla="*/ 11500 h 21269"/>
                <a:gd name="connsiteX13" fmla="*/ 119413 w 289519"/>
                <a:gd name="connsiteY13" fmla="*/ 845 h 21269"/>
                <a:gd name="connsiteX14" fmla="*/ 108798 w 289519"/>
                <a:gd name="connsiteY14" fmla="*/ 11500 h 21269"/>
                <a:gd name="connsiteX15" fmla="*/ 162582 w 289519"/>
                <a:gd name="connsiteY15" fmla="*/ 11500 h 21269"/>
                <a:gd name="connsiteX16" fmla="*/ 173197 w 289519"/>
                <a:gd name="connsiteY16" fmla="*/ 22115 h 21269"/>
                <a:gd name="connsiteX17" fmla="*/ 183812 w 289519"/>
                <a:gd name="connsiteY17" fmla="*/ 11500 h 21269"/>
                <a:gd name="connsiteX18" fmla="*/ 173197 w 289519"/>
                <a:gd name="connsiteY18" fmla="*/ 845 h 21269"/>
                <a:gd name="connsiteX19" fmla="*/ 162582 w 289519"/>
                <a:gd name="connsiteY19" fmla="*/ 11500 h 21269"/>
                <a:gd name="connsiteX20" fmla="*/ 216208 w 289519"/>
                <a:gd name="connsiteY20" fmla="*/ 11500 h 21269"/>
                <a:gd name="connsiteX21" fmla="*/ 226824 w 289519"/>
                <a:gd name="connsiteY21" fmla="*/ 22115 h 21269"/>
                <a:gd name="connsiteX22" fmla="*/ 237439 w 289519"/>
                <a:gd name="connsiteY22" fmla="*/ 11500 h 21269"/>
                <a:gd name="connsiteX23" fmla="*/ 226824 w 289519"/>
                <a:gd name="connsiteY23" fmla="*/ 845 h 21269"/>
                <a:gd name="connsiteX24" fmla="*/ 216208 w 289519"/>
                <a:gd name="connsiteY24" fmla="*/ 11500 h 21269"/>
                <a:gd name="connsiteX25" fmla="*/ 269835 w 289519"/>
                <a:gd name="connsiteY25" fmla="*/ 11500 h 21269"/>
                <a:gd name="connsiteX26" fmla="*/ 280450 w 289519"/>
                <a:gd name="connsiteY26" fmla="*/ 22115 h 21269"/>
                <a:gd name="connsiteX27" fmla="*/ 291065 w 289519"/>
                <a:gd name="connsiteY27" fmla="*/ 11500 h 21269"/>
                <a:gd name="connsiteX28" fmla="*/ 280450 w 289519"/>
                <a:gd name="connsiteY28" fmla="*/ 845 h 21269"/>
                <a:gd name="connsiteX29" fmla="*/ 269835 w 289519"/>
                <a:gd name="connsiteY29" fmla="*/ 11500 h 2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519" h="21269">
                  <a:moveTo>
                    <a:pt x="1545" y="11500"/>
                  </a:moveTo>
                  <a:cubicBezTo>
                    <a:pt x="1545" y="17437"/>
                    <a:pt x="6184" y="22115"/>
                    <a:pt x="12160" y="22115"/>
                  </a:cubicBezTo>
                  <a:cubicBezTo>
                    <a:pt x="18136" y="22115"/>
                    <a:pt x="22776" y="17437"/>
                    <a:pt x="22776" y="11500"/>
                  </a:cubicBezTo>
                  <a:cubicBezTo>
                    <a:pt x="22776" y="5524"/>
                    <a:pt x="18136" y="845"/>
                    <a:pt x="12160" y="845"/>
                  </a:cubicBezTo>
                  <a:cubicBezTo>
                    <a:pt x="6184" y="845"/>
                    <a:pt x="1545" y="5524"/>
                    <a:pt x="1545" y="11500"/>
                  </a:cubicBezTo>
                  <a:close/>
                  <a:moveTo>
                    <a:pt x="55171" y="11500"/>
                  </a:moveTo>
                  <a:cubicBezTo>
                    <a:pt x="55171" y="17437"/>
                    <a:pt x="59811" y="22115"/>
                    <a:pt x="65787" y="22115"/>
                  </a:cubicBezTo>
                  <a:cubicBezTo>
                    <a:pt x="71763" y="22115"/>
                    <a:pt x="76402" y="17437"/>
                    <a:pt x="76402" y="11500"/>
                  </a:cubicBezTo>
                  <a:cubicBezTo>
                    <a:pt x="76402" y="5524"/>
                    <a:pt x="71763" y="845"/>
                    <a:pt x="65787" y="845"/>
                  </a:cubicBezTo>
                  <a:cubicBezTo>
                    <a:pt x="59811" y="845"/>
                    <a:pt x="55171" y="5524"/>
                    <a:pt x="55171" y="11500"/>
                  </a:cubicBezTo>
                  <a:close/>
                  <a:moveTo>
                    <a:pt x="108798" y="11500"/>
                  </a:moveTo>
                  <a:cubicBezTo>
                    <a:pt x="108798" y="17437"/>
                    <a:pt x="113437" y="22115"/>
                    <a:pt x="119413" y="22115"/>
                  </a:cubicBezTo>
                  <a:cubicBezTo>
                    <a:pt x="125389" y="22115"/>
                    <a:pt x="130028" y="17437"/>
                    <a:pt x="130028" y="11500"/>
                  </a:cubicBezTo>
                  <a:cubicBezTo>
                    <a:pt x="130028" y="5524"/>
                    <a:pt x="125389" y="845"/>
                    <a:pt x="119413" y="845"/>
                  </a:cubicBezTo>
                  <a:cubicBezTo>
                    <a:pt x="113437" y="845"/>
                    <a:pt x="108798" y="5524"/>
                    <a:pt x="108798" y="11500"/>
                  </a:cubicBezTo>
                  <a:close/>
                  <a:moveTo>
                    <a:pt x="162582" y="11500"/>
                  </a:moveTo>
                  <a:cubicBezTo>
                    <a:pt x="162582" y="17437"/>
                    <a:pt x="167221" y="22115"/>
                    <a:pt x="173197" y="22115"/>
                  </a:cubicBezTo>
                  <a:cubicBezTo>
                    <a:pt x="179173" y="22115"/>
                    <a:pt x="183812" y="17437"/>
                    <a:pt x="183812" y="11500"/>
                  </a:cubicBezTo>
                  <a:cubicBezTo>
                    <a:pt x="183812" y="5524"/>
                    <a:pt x="179173" y="845"/>
                    <a:pt x="173197" y="845"/>
                  </a:cubicBezTo>
                  <a:cubicBezTo>
                    <a:pt x="167221" y="845"/>
                    <a:pt x="162582" y="5524"/>
                    <a:pt x="162582" y="11500"/>
                  </a:cubicBezTo>
                  <a:close/>
                  <a:moveTo>
                    <a:pt x="216208" y="11500"/>
                  </a:moveTo>
                  <a:cubicBezTo>
                    <a:pt x="216208" y="17437"/>
                    <a:pt x="220847" y="22115"/>
                    <a:pt x="226824" y="22115"/>
                  </a:cubicBezTo>
                  <a:cubicBezTo>
                    <a:pt x="232799" y="22115"/>
                    <a:pt x="237439" y="17437"/>
                    <a:pt x="237439" y="11500"/>
                  </a:cubicBezTo>
                  <a:cubicBezTo>
                    <a:pt x="237439" y="5524"/>
                    <a:pt x="232799" y="845"/>
                    <a:pt x="226824" y="845"/>
                  </a:cubicBezTo>
                  <a:cubicBezTo>
                    <a:pt x="220847" y="845"/>
                    <a:pt x="216208" y="5524"/>
                    <a:pt x="216208" y="11500"/>
                  </a:cubicBezTo>
                  <a:close/>
                  <a:moveTo>
                    <a:pt x="269835" y="11500"/>
                  </a:moveTo>
                  <a:cubicBezTo>
                    <a:pt x="269835" y="17437"/>
                    <a:pt x="274474" y="22115"/>
                    <a:pt x="280450" y="22115"/>
                  </a:cubicBezTo>
                  <a:cubicBezTo>
                    <a:pt x="286426" y="22115"/>
                    <a:pt x="291065" y="17437"/>
                    <a:pt x="291065" y="11500"/>
                  </a:cubicBezTo>
                  <a:cubicBezTo>
                    <a:pt x="291065" y="5524"/>
                    <a:pt x="286426" y="845"/>
                    <a:pt x="280450" y="845"/>
                  </a:cubicBezTo>
                  <a:cubicBezTo>
                    <a:pt x="274474" y="845"/>
                    <a:pt x="269835" y="5524"/>
                    <a:pt x="269835" y="11500"/>
                  </a:cubicBezTo>
                  <a:close/>
                </a:path>
              </a:pathLst>
            </a:custGeom>
            <a:solidFill>
              <a:srgbClr val="19191A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3E8A1FA-1A74-49BA-8206-7EAD209CE619}"/>
                </a:ext>
              </a:extLst>
            </p:cNvPr>
            <p:cNvSpPr/>
            <p:nvPr/>
          </p:nvSpPr>
          <p:spPr>
            <a:xfrm>
              <a:off x="6617032" y="2367626"/>
              <a:ext cx="34864" cy="40259"/>
            </a:xfrm>
            <a:custGeom>
              <a:avLst/>
              <a:gdLst>
                <a:gd name="connsiteX0" fmla="*/ 35972 w 34864"/>
                <a:gd name="connsiteY0" fmla="*/ 20297 h 40259"/>
                <a:gd name="connsiteX1" fmla="*/ 1108 w 34864"/>
                <a:gd name="connsiteY1" fmla="*/ 168 h 40259"/>
                <a:gd name="connsiteX2" fmla="*/ 1108 w 34864"/>
                <a:gd name="connsiteY2" fmla="*/ 40427 h 40259"/>
                <a:gd name="connsiteX3" fmla="*/ 35972 w 34864"/>
                <a:gd name="connsiteY3" fmla="*/ 20297 h 4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4" h="40259">
                  <a:moveTo>
                    <a:pt x="35972" y="20297"/>
                  </a:moveTo>
                  <a:lnTo>
                    <a:pt x="1108" y="168"/>
                  </a:lnTo>
                  <a:lnTo>
                    <a:pt x="1108" y="40427"/>
                  </a:lnTo>
                  <a:lnTo>
                    <a:pt x="35972" y="20297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8CC2336-20C8-38FA-257E-BCB240B3DF53}"/>
                </a:ext>
              </a:extLst>
            </p:cNvPr>
            <p:cNvSpPr/>
            <p:nvPr/>
          </p:nvSpPr>
          <p:spPr>
            <a:xfrm>
              <a:off x="6252137" y="2387756"/>
              <a:ext cx="379629" cy="3354"/>
            </a:xfrm>
            <a:custGeom>
              <a:avLst/>
              <a:gdLst>
                <a:gd name="connsiteX0" fmla="*/ 1108 w 379629"/>
                <a:gd name="connsiteY0" fmla="*/ 168 h 3354"/>
                <a:gd name="connsiteX1" fmla="*/ 380737 w 379629"/>
                <a:gd name="connsiteY1" fmla="*/ 168 h 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629" h="3354">
                  <a:moveTo>
                    <a:pt x="1108" y="168"/>
                  </a:moveTo>
                  <a:lnTo>
                    <a:pt x="380737" y="168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BDA17FBD-4D5B-FF59-2C9B-36F7858E9A72}"/>
                </a:ext>
              </a:extLst>
            </p:cNvPr>
            <p:cNvSpPr/>
            <p:nvPr/>
          </p:nvSpPr>
          <p:spPr>
            <a:xfrm>
              <a:off x="6606662" y="3035866"/>
              <a:ext cx="35397" cy="40244"/>
            </a:xfrm>
            <a:custGeom>
              <a:avLst/>
              <a:gdLst>
                <a:gd name="connsiteX0" fmla="*/ 36505 w 35397"/>
                <a:gd name="connsiteY0" fmla="*/ 21431 h 40244"/>
                <a:gd name="connsiteX1" fmla="*/ 2201 w 35397"/>
                <a:gd name="connsiteY1" fmla="*/ 364 h 40244"/>
                <a:gd name="connsiteX2" fmla="*/ 1108 w 35397"/>
                <a:gd name="connsiteY2" fmla="*/ 40608 h 40244"/>
                <a:gd name="connsiteX3" fmla="*/ 36505 w 35397"/>
                <a:gd name="connsiteY3" fmla="*/ 21431 h 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7" h="40244">
                  <a:moveTo>
                    <a:pt x="36505" y="21431"/>
                  </a:moveTo>
                  <a:lnTo>
                    <a:pt x="2201" y="364"/>
                  </a:lnTo>
                  <a:lnTo>
                    <a:pt x="1108" y="40608"/>
                  </a:lnTo>
                  <a:lnTo>
                    <a:pt x="36505" y="21431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42FF383-8A05-11A6-4A9C-34F6802AC929}"/>
                </a:ext>
              </a:extLst>
            </p:cNvPr>
            <p:cNvSpPr/>
            <p:nvPr/>
          </p:nvSpPr>
          <p:spPr>
            <a:xfrm>
              <a:off x="6252137" y="3046361"/>
              <a:ext cx="369799" cy="10026"/>
            </a:xfrm>
            <a:custGeom>
              <a:avLst/>
              <a:gdLst>
                <a:gd name="connsiteX0" fmla="*/ 1108 w 369799"/>
                <a:gd name="connsiteY0" fmla="*/ 364 h 10026"/>
                <a:gd name="connsiteX1" fmla="*/ 370908 w 369799"/>
                <a:gd name="connsiteY1" fmla="*/ 10390 h 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799" h="10026">
                  <a:moveTo>
                    <a:pt x="1108" y="364"/>
                  </a:moveTo>
                  <a:lnTo>
                    <a:pt x="370908" y="1039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C0D2DC8B-FFE4-7294-14DD-85DAA6A25A68}"/>
                </a:ext>
              </a:extLst>
            </p:cNvPr>
            <p:cNvSpPr/>
            <p:nvPr/>
          </p:nvSpPr>
          <p:spPr>
            <a:xfrm>
              <a:off x="6606578" y="3704892"/>
              <a:ext cx="35481" cy="40238"/>
            </a:xfrm>
            <a:custGeom>
              <a:avLst/>
              <a:gdLst>
                <a:gd name="connsiteX0" fmla="*/ 36589 w 35481"/>
                <a:gd name="connsiteY0" fmla="*/ 21785 h 40238"/>
                <a:gd name="connsiteX1" fmla="*/ 2379 w 35481"/>
                <a:gd name="connsiteY1" fmla="*/ 563 h 40238"/>
                <a:gd name="connsiteX2" fmla="*/ 1108 w 35481"/>
                <a:gd name="connsiteY2" fmla="*/ 40802 h 40238"/>
                <a:gd name="connsiteX3" fmla="*/ 36589 w 35481"/>
                <a:gd name="connsiteY3" fmla="*/ 21785 h 4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81" h="40238">
                  <a:moveTo>
                    <a:pt x="36589" y="21785"/>
                  </a:moveTo>
                  <a:lnTo>
                    <a:pt x="2379" y="563"/>
                  </a:lnTo>
                  <a:lnTo>
                    <a:pt x="1108" y="40802"/>
                  </a:lnTo>
                  <a:lnTo>
                    <a:pt x="36589" y="21785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4AF652A-89A1-A206-D028-686B275A49C2}"/>
                </a:ext>
              </a:extLst>
            </p:cNvPr>
            <p:cNvSpPr/>
            <p:nvPr/>
          </p:nvSpPr>
          <p:spPr>
            <a:xfrm>
              <a:off x="6252137" y="3713773"/>
              <a:ext cx="369803" cy="11704"/>
            </a:xfrm>
            <a:custGeom>
              <a:avLst/>
              <a:gdLst>
                <a:gd name="connsiteX0" fmla="*/ 1108 w 369803"/>
                <a:gd name="connsiteY0" fmla="*/ 563 h 11704"/>
                <a:gd name="connsiteX1" fmla="*/ 370911 w 369803"/>
                <a:gd name="connsiteY1" fmla="*/ 12267 h 1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03" h="11704">
                  <a:moveTo>
                    <a:pt x="1108" y="563"/>
                  </a:moveTo>
                  <a:lnTo>
                    <a:pt x="370911" y="12267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C4C1DA5-91FC-7B21-6D7A-43C44C62298C}"/>
                </a:ext>
              </a:extLst>
            </p:cNvPr>
            <p:cNvSpPr/>
            <p:nvPr/>
          </p:nvSpPr>
          <p:spPr>
            <a:xfrm>
              <a:off x="6617220" y="4947144"/>
              <a:ext cx="34864" cy="40259"/>
            </a:xfrm>
            <a:custGeom>
              <a:avLst/>
              <a:gdLst>
                <a:gd name="connsiteX0" fmla="*/ 35972 w 34864"/>
                <a:gd name="connsiteY0" fmla="*/ 21066 h 40259"/>
                <a:gd name="connsiteX1" fmla="*/ 1108 w 34864"/>
                <a:gd name="connsiteY1" fmla="*/ 936 h 40259"/>
                <a:gd name="connsiteX2" fmla="*/ 1108 w 34864"/>
                <a:gd name="connsiteY2" fmla="*/ 41196 h 40259"/>
                <a:gd name="connsiteX3" fmla="*/ 35972 w 34864"/>
                <a:gd name="connsiteY3" fmla="*/ 21066 h 4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4" h="40259">
                  <a:moveTo>
                    <a:pt x="35972" y="21066"/>
                  </a:moveTo>
                  <a:lnTo>
                    <a:pt x="1108" y="936"/>
                  </a:lnTo>
                  <a:lnTo>
                    <a:pt x="1108" y="41196"/>
                  </a:lnTo>
                  <a:lnTo>
                    <a:pt x="35972" y="2106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051ADA8-D6F1-34DA-9868-383A8238024E}"/>
                </a:ext>
              </a:extLst>
            </p:cNvPr>
            <p:cNvSpPr/>
            <p:nvPr/>
          </p:nvSpPr>
          <p:spPr>
            <a:xfrm>
              <a:off x="6252137" y="4967274"/>
              <a:ext cx="379817" cy="0"/>
            </a:xfrm>
            <a:custGeom>
              <a:avLst/>
              <a:gdLst>
                <a:gd name="connsiteX0" fmla="*/ 1108 w 379817"/>
                <a:gd name="connsiteY0" fmla="*/ 936 h 0"/>
                <a:gd name="connsiteX1" fmla="*/ 380925 w 379817"/>
                <a:gd name="connsiteY1" fmla="*/ 93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817">
                  <a:moveTo>
                    <a:pt x="1108" y="936"/>
                  </a:moveTo>
                  <a:lnTo>
                    <a:pt x="380925" y="93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2D9D3B1-BC45-F745-DCED-FCABE801773C}"/>
                </a:ext>
              </a:extLst>
            </p:cNvPr>
            <p:cNvSpPr/>
            <p:nvPr/>
          </p:nvSpPr>
          <p:spPr>
            <a:xfrm>
              <a:off x="6607115" y="3016677"/>
              <a:ext cx="34944" cy="40255"/>
            </a:xfrm>
            <a:custGeom>
              <a:avLst/>
              <a:gdLst>
                <a:gd name="connsiteX0" fmla="*/ 36052 w 34944"/>
                <a:gd name="connsiteY0" fmla="*/ 40423 h 40255"/>
                <a:gd name="connsiteX1" fmla="*/ 35891 w 34944"/>
                <a:gd name="connsiteY1" fmla="*/ 168 h 40255"/>
                <a:gd name="connsiteX2" fmla="*/ 1108 w 34944"/>
                <a:gd name="connsiteY2" fmla="*/ 20435 h 40255"/>
                <a:gd name="connsiteX3" fmla="*/ 36052 w 34944"/>
                <a:gd name="connsiteY3" fmla="*/ 40423 h 4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44" h="40255">
                  <a:moveTo>
                    <a:pt x="36052" y="40423"/>
                  </a:moveTo>
                  <a:lnTo>
                    <a:pt x="35891" y="168"/>
                  </a:lnTo>
                  <a:lnTo>
                    <a:pt x="1108" y="20435"/>
                  </a:lnTo>
                  <a:lnTo>
                    <a:pt x="36052" y="40423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99BBB456-7FC6-7F16-8B7A-0453CDB99504}"/>
                </a:ext>
              </a:extLst>
            </p:cNvPr>
            <p:cNvSpPr/>
            <p:nvPr/>
          </p:nvSpPr>
          <p:spPr>
            <a:xfrm>
              <a:off x="6252137" y="2387756"/>
              <a:ext cx="379787" cy="651784"/>
            </a:xfrm>
            <a:custGeom>
              <a:avLst/>
              <a:gdLst>
                <a:gd name="connsiteX0" fmla="*/ 1108 w 379787"/>
                <a:gd name="connsiteY0" fmla="*/ 168 h 651784"/>
                <a:gd name="connsiteX1" fmla="*/ 380895 w 379787"/>
                <a:gd name="connsiteY1" fmla="*/ 651952 h 65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787" h="651784">
                  <a:moveTo>
                    <a:pt x="1108" y="168"/>
                  </a:moveTo>
                  <a:lnTo>
                    <a:pt x="380895" y="651952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1C58692-7E5F-30FE-2F8F-386697B5F8AC}"/>
                </a:ext>
              </a:extLst>
            </p:cNvPr>
            <p:cNvSpPr/>
            <p:nvPr/>
          </p:nvSpPr>
          <p:spPr>
            <a:xfrm>
              <a:off x="6612983" y="3687014"/>
              <a:ext cx="38652" cy="39101"/>
            </a:xfrm>
            <a:custGeom>
              <a:avLst/>
              <a:gdLst>
                <a:gd name="connsiteX0" fmla="*/ 30185 w 38652"/>
                <a:gd name="connsiteY0" fmla="*/ 39269 h 39101"/>
                <a:gd name="connsiteX1" fmla="*/ 39760 w 38652"/>
                <a:gd name="connsiteY1" fmla="*/ 168 h 39101"/>
                <a:gd name="connsiteX2" fmla="*/ 1108 w 38652"/>
                <a:gd name="connsiteY2" fmla="*/ 11427 h 39101"/>
                <a:gd name="connsiteX3" fmla="*/ 30185 w 38652"/>
                <a:gd name="connsiteY3" fmla="*/ 39269 h 3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52" h="39101">
                  <a:moveTo>
                    <a:pt x="30185" y="39269"/>
                  </a:moveTo>
                  <a:lnTo>
                    <a:pt x="39760" y="168"/>
                  </a:lnTo>
                  <a:lnTo>
                    <a:pt x="1108" y="11427"/>
                  </a:lnTo>
                  <a:lnTo>
                    <a:pt x="30185" y="39269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84EC2BB-F74F-E540-A9DE-919BD538DA02}"/>
                </a:ext>
              </a:extLst>
            </p:cNvPr>
            <p:cNvSpPr/>
            <p:nvPr/>
          </p:nvSpPr>
          <p:spPr>
            <a:xfrm>
              <a:off x="6252137" y="2387756"/>
              <a:ext cx="384293" cy="1319035"/>
            </a:xfrm>
            <a:custGeom>
              <a:avLst/>
              <a:gdLst>
                <a:gd name="connsiteX0" fmla="*/ 1108 w 384293"/>
                <a:gd name="connsiteY0" fmla="*/ 168 h 1319035"/>
                <a:gd name="connsiteX1" fmla="*/ 385401 w 384293"/>
                <a:gd name="connsiteY1" fmla="*/ 1319203 h 131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93" h="1319035">
                  <a:moveTo>
                    <a:pt x="1108" y="168"/>
                  </a:moveTo>
                  <a:lnTo>
                    <a:pt x="385401" y="1319203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6CEAC56-7CB0-1264-A196-7B18B258AAA9}"/>
                </a:ext>
              </a:extLst>
            </p:cNvPr>
            <p:cNvSpPr/>
            <p:nvPr/>
          </p:nvSpPr>
          <p:spPr>
            <a:xfrm>
              <a:off x="6626688" y="4942082"/>
              <a:ext cx="39789" cy="37528"/>
            </a:xfrm>
            <a:custGeom>
              <a:avLst/>
              <a:gdLst>
                <a:gd name="connsiteX0" fmla="*/ 26316 w 39789"/>
                <a:gd name="connsiteY0" fmla="*/ 37696 h 37528"/>
                <a:gd name="connsiteX1" fmla="*/ 40897 w 39789"/>
                <a:gd name="connsiteY1" fmla="*/ 168 h 37528"/>
                <a:gd name="connsiteX2" fmla="*/ 1108 w 39789"/>
                <a:gd name="connsiteY2" fmla="*/ 6307 h 37528"/>
                <a:gd name="connsiteX3" fmla="*/ 26316 w 39789"/>
                <a:gd name="connsiteY3" fmla="*/ 37696 h 3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89" h="37528">
                  <a:moveTo>
                    <a:pt x="26316" y="37696"/>
                  </a:moveTo>
                  <a:lnTo>
                    <a:pt x="40897" y="168"/>
                  </a:lnTo>
                  <a:lnTo>
                    <a:pt x="1108" y="6307"/>
                  </a:lnTo>
                  <a:lnTo>
                    <a:pt x="26316" y="3769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C43D4CF-31E1-E026-43D9-DFCCBC4038C7}"/>
                </a:ext>
              </a:extLst>
            </p:cNvPr>
            <p:cNvSpPr/>
            <p:nvPr/>
          </p:nvSpPr>
          <p:spPr>
            <a:xfrm>
              <a:off x="6252137" y="2387756"/>
              <a:ext cx="396689" cy="2571959"/>
            </a:xfrm>
            <a:custGeom>
              <a:avLst/>
              <a:gdLst>
                <a:gd name="connsiteX0" fmla="*/ 1108 w 396689"/>
                <a:gd name="connsiteY0" fmla="*/ 168 h 2571959"/>
                <a:gd name="connsiteX1" fmla="*/ 397797 w 396689"/>
                <a:gd name="connsiteY1" fmla="*/ 2572127 h 25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689" h="2571959">
                  <a:moveTo>
                    <a:pt x="1108" y="168"/>
                  </a:moveTo>
                  <a:lnTo>
                    <a:pt x="397797" y="2572127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A13748C-1229-6A91-0554-77D61652AB6B}"/>
                </a:ext>
              </a:extLst>
            </p:cNvPr>
            <p:cNvSpPr/>
            <p:nvPr/>
          </p:nvSpPr>
          <p:spPr>
            <a:xfrm>
              <a:off x="6616600" y="2387756"/>
              <a:ext cx="35297" cy="40249"/>
            </a:xfrm>
            <a:custGeom>
              <a:avLst/>
              <a:gdLst>
                <a:gd name="connsiteX0" fmla="*/ 36405 w 35297"/>
                <a:gd name="connsiteY0" fmla="*/ 364 h 40249"/>
                <a:gd name="connsiteX1" fmla="*/ 1108 w 35297"/>
                <a:gd name="connsiteY1" fmla="*/ 19722 h 40249"/>
                <a:gd name="connsiteX2" fmla="*/ 35522 w 35297"/>
                <a:gd name="connsiteY2" fmla="*/ 40613 h 40249"/>
                <a:gd name="connsiteX3" fmla="*/ 36405 w 35297"/>
                <a:gd name="connsiteY3" fmla="*/ 364 h 4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7" h="40249">
                  <a:moveTo>
                    <a:pt x="36405" y="364"/>
                  </a:moveTo>
                  <a:lnTo>
                    <a:pt x="1108" y="19722"/>
                  </a:lnTo>
                  <a:lnTo>
                    <a:pt x="35522" y="40613"/>
                  </a:lnTo>
                  <a:lnTo>
                    <a:pt x="36405" y="364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94FE55F-9DED-346D-B04C-CBC89BBE43BC}"/>
                </a:ext>
              </a:extLst>
            </p:cNvPr>
            <p:cNvSpPr/>
            <p:nvPr/>
          </p:nvSpPr>
          <p:spPr>
            <a:xfrm>
              <a:off x="6252137" y="2404963"/>
              <a:ext cx="389315" cy="641397"/>
            </a:xfrm>
            <a:custGeom>
              <a:avLst/>
              <a:gdLst>
                <a:gd name="connsiteX0" fmla="*/ 1108 w 389315"/>
                <a:gd name="connsiteY0" fmla="*/ 641762 h 641397"/>
                <a:gd name="connsiteX1" fmla="*/ 390423 w 389315"/>
                <a:gd name="connsiteY1" fmla="*/ 364 h 64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315" h="641397">
                  <a:moveTo>
                    <a:pt x="1108" y="641762"/>
                  </a:moveTo>
                  <a:lnTo>
                    <a:pt x="390423" y="364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F49FA45-CBBD-ED4B-E299-57DBFB71A01F}"/>
                </a:ext>
              </a:extLst>
            </p:cNvPr>
            <p:cNvSpPr/>
            <p:nvPr/>
          </p:nvSpPr>
          <p:spPr>
            <a:xfrm>
              <a:off x="6622561" y="2387752"/>
              <a:ext cx="38544" cy="39192"/>
            </a:xfrm>
            <a:custGeom>
              <a:avLst/>
              <a:gdLst>
                <a:gd name="connsiteX0" fmla="*/ 30443 w 38544"/>
                <a:gd name="connsiteY0" fmla="*/ 563 h 39192"/>
                <a:gd name="connsiteX1" fmla="*/ 1108 w 38544"/>
                <a:gd name="connsiteY1" fmla="*/ 28134 h 39192"/>
                <a:gd name="connsiteX2" fmla="*/ 39652 w 38544"/>
                <a:gd name="connsiteY2" fmla="*/ 39755 h 39192"/>
                <a:gd name="connsiteX3" fmla="*/ 30443 w 38544"/>
                <a:gd name="connsiteY3" fmla="*/ 563 h 3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44" h="39192">
                  <a:moveTo>
                    <a:pt x="30443" y="563"/>
                  </a:moveTo>
                  <a:lnTo>
                    <a:pt x="1108" y="28134"/>
                  </a:lnTo>
                  <a:lnTo>
                    <a:pt x="39652" y="39755"/>
                  </a:lnTo>
                  <a:lnTo>
                    <a:pt x="30443" y="563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C6CF3CA-A730-84C8-D633-2BCF11520954}"/>
                </a:ext>
              </a:extLst>
            </p:cNvPr>
            <p:cNvSpPr/>
            <p:nvPr/>
          </p:nvSpPr>
          <p:spPr>
            <a:xfrm>
              <a:off x="6252137" y="2407026"/>
              <a:ext cx="393948" cy="1306746"/>
            </a:xfrm>
            <a:custGeom>
              <a:avLst/>
              <a:gdLst>
                <a:gd name="connsiteX0" fmla="*/ 1108 w 393948"/>
                <a:gd name="connsiteY0" fmla="*/ 1307310 h 1306746"/>
                <a:gd name="connsiteX1" fmla="*/ 395056 w 393948"/>
                <a:gd name="connsiteY1" fmla="*/ 563 h 130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3948" h="1306746">
                  <a:moveTo>
                    <a:pt x="1108" y="1307310"/>
                  </a:moveTo>
                  <a:lnTo>
                    <a:pt x="395056" y="563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7002EA3-BB6C-9300-2D59-E15048DD5451}"/>
                </a:ext>
              </a:extLst>
            </p:cNvPr>
            <p:cNvSpPr/>
            <p:nvPr/>
          </p:nvSpPr>
          <p:spPr>
            <a:xfrm>
              <a:off x="6612406" y="3726116"/>
              <a:ext cx="38410" cy="39296"/>
            </a:xfrm>
            <a:custGeom>
              <a:avLst/>
              <a:gdLst>
                <a:gd name="connsiteX0" fmla="*/ 30762 w 38410"/>
                <a:gd name="connsiteY0" fmla="*/ 936 h 39296"/>
                <a:gd name="connsiteX1" fmla="*/ 1108 w 38410"/>
                <a:gd name="connsiteY1" fmla="*/ 28165 h 39296"/>
                <a:gd name="connsiteX2" fmla="*/ 39518 w 38410"/>
                <a:gd name="connsiteY2" fmla="*/ 40233 h 39296"/>
                <a:gd name="connsiteX3" fmla="*/ 30762 w 38410"/>
                <a:gd name="connsiteY3" fmla="*/ 936 h 3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0" h="39296">
                  <a:moveTo>
                    <a:pt x="30762" y="936"/>
                  </a:moveTo>
                  <a:lnTo>
                    <a:pt x="1108" y="28165"/>
                  </a:lnTo>
                  <a:lnTo>
                    <a:pt x="39518" y="40233"/>
                  </a:lnTo>
                  <a:lnTo>
                    <a:pt x="30762" y="93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C5F5CD9-B512-BFFE-0DA1-45EF51F141DE}"/>
                </a:ext>
              </a:extLst>
            </p:cNvPr>
            <p:cNvSpPr/>
            <p:nvPr/>
          </p:nvSpPr>
          <p:spPr>
            <a:xfrm>
              <a:off x="6252137" y="3745319"/>
              <a:ext cx="383890" cy="1221954"/>
            </a:xfrm>
            <a:custGeom>
              <a:avLst/>
              <a:gdLst>
                <a:gd name="connsiteX0" fmla="*/ 1108 w 383890"/>
                <a:gd name="connsiteY0" fmla="*/ 1222891 h 1221954"/>
                <a:gd name="connsiteX1" fmla="*/ 384998 w 383890"/>
                <a:gd name="connsiteY1" fmla="*/ 936 h 122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3890" h="1221954">
                  <a:moveTo>
                    <a:pt x="1108" y="1222891"/>
                  </a:moveTo>
                  <a:lnTo>
                    <a:pt x="384998" y="93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0FBDA71-C994-2C15-017A-4BBEA92488BE}"/>
                </a:ext>
              </a:extLst>
            </p:cNvPr>
            <p:cNvSpPr/>
            <p:nvPr/>
          </p:nvSpPr>
          <p:spPr>
            <a:xfrm>
              <a:off x="6615365" y="3056932"/>
              <a:ext cx="39447" cy="38185"/>
            </a:xfrm>
            <a:custGeom>
              <a:avLst/>
              <a:gdLst>
                <a:gd name="connsiteX0" fmla="*/ 27803 w 39447"/>
                <a:gd name="connsiteY0" fmla="*/ 936 h 38185"/>
                <a:gd name="connsiteX1" fmla="*/ 1108 w 39447"/>
                <a:gd name="connsiteY1" fmla="*/ 31074 h 38185"/>
                <a:gd name="connsiteX2" fmla="*/ 40555 w 39447"/>
                <a:gd name="connsiteY2" fmla="*/ 39122 h 38185"/>
                <a:gd name="connsiteX3" fmla="*/ 27803 w 39447"/>
                <a:gd name="connsiteY3" fmla="*/ 936 h 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7" h="38185">
                  <a:moveTo>
                    <a:pt x="27803" y="936"/>
                  </a:moveTo>
                  <a:lnTo>
                    <a:pt x="1108" y="31074"/>
                  </a:lnTo>
                  <a:lnTo>
                    <a:pt x="40555" y="39122"/>
                  </a:lnTo>
                  <a:lnTo>
                    <a:pt x="27803" y="93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A682E58-8B5D-D4A0-A077-5AB76A785C3F}"/>
                </a:ext>
              </a:extLst>
            </p:cNvPr>
            <p:cNvSpPr/>
            <p:nvPr/>
          </p:nvSpPr>
          <p:spPr>
            <a:xfrm>
              <a:off x="6252137" y="3076656"/>
              <a:ext cx="385896" cy="1890617"/>
            </a:xfrm>
            <a:custGeom>
              <a:avLst/>
              <a:gdLst>
                <a:gd name="connsiteX0" fmla="*/ 1108 w 385896"/>
                <a:gd name="connsiteY0" fmla="*/ 1891554 h 1890617"/>
                <a:gd name="connsiteX1" fmla="*/ 387004 w 385896"/>
                <a:gd name="connsiteY1" fmla="*/ 936 h 18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896" h="1890617">
                  <a:moveTo>
                    <a:pt x="1108" y="1891554"/>
                  </a:moveTo>
                  <a:lnTo>
                    <a:pt x="387004" y="93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A637B8D-B3F7-1C1A-357F-B9966B7497E6}"/>
                </a:ext>
              </a:extLst>
            </p:cNvPr>
            <p:cNvSpPr/>
            <p:nvPr/>
          </p:nvSpPr>
          <p:spPr>
            <a:xfrm>
              <a:off x="6626664" y="2387756"/>
              <a:ext cx="39782" cy="37534"/>
            </a:xfrm>
            <a:custGeom>
              <a:avLst/>
              <a:gdLst>
                <a:gd name="connsiteX0" fmla="*/ 26340 w 39782"/>
                <a:gd name="connsiteY0" fmla="*/ 936 h 37534"/>
                <a:gd name="connsiteX1" fmla="*/ 1108 w 39782"/>
                <a:gd name="connsiteY1" fmla="*/ 32308 h 37534"/>
                <a:gd name="connsiteX2" fmla="*/ 40890 w 39782"/>
                <a:gd name="connsiteY2" fmla="*/ 38471 h 37534"/>
                <a:gd name="connsiteX3" fmla="*/ 26340 w 39782"/>
                <a:gd name="connsiteY3" fmla="*/ 936 h 3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82" h="37534">
                  <a:moveTo>
                    <a:pt x="26340" y="936"/>
                  </a:moveTo>
                  <a:lnTo>
                    <a:pt x="1108" y="32308"/>
                  </a:lnTo>
                  <a:lnTo>
                    <a:pt x="40890" y="38471"/>
                  </a:lnTo>
                  <a:lnTo>
                    <a:pt x="26340" y="93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9C3278C-BE87-A1F4-EE3D-3404682DAEF8}"/>
                </a:ext>
              </a:extLst>
            </p:cNvPr>
            <p:cNvSpPr/>
            <p:nvPr/>
          </p:nvSpPr>
          <p:spPr>
            <a:xfrm>
              <a:off x="6252137" y="2407647"/>
              <a:ext cx="396676" cy="2559626"/>
            </a:xfrm>
            <a:custGeom>
              <a:avLst/>
              <a:gdLst>
                <a:gd name="connsiteX0" fmla="*/ 1108 w 396676"/>
                <a:gd name="connsiteY0" fmla="*/ 2560563 h 2559626"/>
                <a:gd name="connsiteX1" fmla="*/ 397784 w 396676"/>
                <a:gd name="connsiteY1" fmla="*/ 936 h 255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676" h="2559626">
                  <a:moveTo>
                    <a:pt x="1108" y="2560563"/>
                  </a:moveTo>
                  <a:lnTo>
                    <a:pt x="397784" y="93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2772EFA-3D49-1BA3-216A-EE147CB12027}"/>
                </a:ext>
              </a:extLst>
            </p:cNvPr>
            <p:cNvSpPr/>
            <p:nvPr/>
          </p:nvSpPr>
          <p:spPr>
            <a:xfrm>
              <a:off x="6607253" y="3685857"/>
              <a:ext cx="34921" cy="40259"/>
            </a:xfrm>
            <a:custGeom>
              <a:avLst/>
              <a:gdLst>
                <a:gd name="connsiteX0" fmla="*/ 35915 w 34921"/>
                <a:gd name="connsiteY0" fmla="*/ 40623 h 40259"/>
                <a:gd name="connsiteX1" fmla="*/ 36029 w 34921"/>
                <a:gd name="connsiteY1" fmla="*/ 364 h 40259"/>
                <a:gd name="connsiteX2" fmla="*/ 1108 w 34921"/>
                <a:gd name="connsiteY2" fmla="*/ 20396 h 40259"/>
                <a:gd name="connsiteX3" fmla="*/ 35915 w 34921"/>
                <a:gd name="connsiteY3" fmla="*/ 40623 h 4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1" h="40259">
                  <a:moveTo>
                    <a:pt x="35915" y="40623"/>
                  </a:moveTo>
                  <a:lnTo>
                    <a:pt x="36029" y="364"/>
                  </a:lnTo>
                  <a:lnTo>
                    <a:pt x="1108" y="20396"/>
                  </a:lnTo>
                  <a:lnTo>
                    <a:pt x="35915" y="40623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27EC70BC-54CD-8D16-18CA-17AB87E6627E}"/>
                </a:ext>
              </a:extLst>
            </p:cNvPr>
            <p:cNvSpPr/>
            <p:nvPr/>
          </p:nvSpPr>
          <p:spPr>
            <a:xfrm>
              <a:off x="6252137" y="3046361"/>
              <a:ext cx="379908" cy="662292"/>
            </a:xfrm>
            <a:custGeom>
              <a:avLst/>
              <a:gdLst>
                <a:gd name="connsiteX0" fmla="*/ 1108 w 379908"/>
                <a:gd name="connsiteY0" fmla="*/ 364 h 662292"/>
                <a:gd name="connsiteX1" fmla="*/ 381016 w 379908"/>
                <a:gd name="connsiteY1" fmla="*/ 662656 h 66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908" h="662292">
                  <a:moveTo>
                    <a:pt x="1108" y="364"/>
                  </a:moveTo>
                  <a:lnTo>
                    <a:pt x="381016" y="66265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7C3B0554-1E2F-C464-962D-CD3DC98E027D}"/>
                </a:ext>
              </a:extLst>
            </p:cNvPr>
            <p:cNvSpPr/>
            <p:nvPr/>
          </p:nvSpPr>
          <p:spPr>
            <a:xfrm>
              <a:off x="6622202" y="4940300"/>
              <a:ext cx="38390" cy="39306"/>
            </a:xfrm>
            <a:custGeom>
              <a:avLst/>
              <a:gdLst>
                <a:gd name="connsiteX0" fmla="*/ 30802 w 38390"/>
                <a:gd name="connsiteY0" fmla="*/ 39869 h 39306"/>
                <a:gd name="connsiteX1" fmla="*/ 39498 w 38390"/>
                <a:gd name="connsiteY1" fmla="*/ 563 h 39306"/>
                <a:gd name="connsiteX2" fmla="*/ 1108 w 38390"/>
                <a:gd name="connsiteY2" fmla="*/ 12684 h 39306"/>
                <a:gd name="connsiteX3" fmla="*/ 30802 w 38390"/>
                <a:gd name="connsiteY3" fmla="*/ 39869 h 3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0" h="39306">
                  <a:moveTo>
                    <a:pt x="30802" y="39869"/>
                  </a:moveTo>
                  <a:lnTo>
                    <a:pt x="39498" y="563"/>
                  </a:lnTo>
                  <a:lnTo>
                    <a:pt x="1108" y="12684"/>
                  </a:lnTo>
                  <a:lnTo>
                    <a:pt x="30802" y="39869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6A4FC18-B42D-58B3-18BA-7B3044AAB7C0}"/>
                </a:ext>
              </a:extLst>
            </p:cNvPr>
            <p:cNvSpPr/>
            <p:nvPr/>
          </p:nvSpPr>
          <p:spPr>
            <a:xfrm>
              <a:off x="6252137" y="3713773"/>
              <a:ext cx="393697" cy="1246639"/>
            </a:xfrm>
            <a:custGeom>
              <a:avLst/>
              <a:gdLst>
                <a:gd name="connsiteX0" fmla="*/ 1108 w 393697"/>
                <a:gd name="connsiteY0" fmla="*/ 563 h 1246639"/>
                <a:gd name="connsiteX1" fmla="*/ 394805 w 393697"/>
                <a:gd name="connsiteY1" fmla="*/ 1247203 h 12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3697" h="1246639">
                  <a:moveTo>
                    <a:pt x="1108" y="563"/>
                  </a:moveTo>
                  <a:lnTo>
                    <a:pt x="394805" y="1247203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0CA2A62C-9BE0-2FD5-3207-6AE8F66F21E2}"/>
                </a:ext>
              </a:extLst>
            </p:cNvPr>
            <p:cNvSpPr/>
            <p:nvPr/>
          </p:nvSpPr>
          <p:spPr>
            <a:xfrm>
              <a:off x="6625124" y="4941390"/>
              <a:ext cx="39423" cy="38219"/>
            </a:xfrm>
            <a:custGeom>
              <a:avLst/>
              <a:gdLst>
                <a:gd name="connsiteX0" fmla="*/ 27880 w 39423"/>
                <a:gd name="connsiteY0" fmla="*/ 38583 h 38219"/>
                <a:gd name="connsiteX1" fmla="*/ 40531 w 39423"/>
                <a:gd name="connsiteY1" fmla="*/ 364 h 38219"/>
                <a:gd name="connsiteX2" fmla="*/ 1108 w 39423"/>
                <a:gd name="connsiteY2" fmla="*/ 8517 h 38219"/>
                <a:gd name="connsiteX3" fmla="*/ 27880 w 39423"/>
                <a:gd name="connsiteY3" fmla="*/ 38583 h 3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23" h="38219">
                  <a:moveTo>
                    <a:pt x="27880" y="38583"/>
                  </a:moveTo>
                  <a:lnTo>
                    <a:pt x="40531" y="364"/>
                  </a:lnTo>
                  <a:lnTo>
                    <a:pt x="1108" y="8517"/>
                  </a:lnTo>
                  <a:lnTo>
                    <a:pt x="27880" y="38583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C351F963-3872-0A70-0061-7BF60A4558B9}"/>
                </a:ext>
              </a:extLst>
            </p:cNvPr>
            <p:cNvSpPr/>
            <p:nvPr/>
          </p:nvSpPr>
          <p:spPr>
            <a:xfrm>
              <a:off x="6252137" y="3046361"/>
              <a:ext cx="395683" cy="1913535"/>
            </a:xfrm>
            <a:custGeom>
              <a:avLst/>
              <a:gdLst>
                <a:gd name="connsiteX0" fmla="*/ 1108 w 395683"/>
                <a:gd name="connsiteY0" fmla="*/ 364 h 1913535"/>
                <a:gd name="connsiteX1" fmla="*/ 396791 w 395683"/>
                <a:gd name="connsiteY1" fmla="*/ 1913899 h 191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5683" h="1913535">
                  <a:moveTo>
                    <a:pt x="1108" y="364"/>
                  </a:moveTo>
                  <a:lnTo>
                    <a:pt x="396791" y="1913899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D8DDE7A8-949D-5E04-F687-EB4C60D89B1F}"/>
                </a:ext>
              </a:extLst>
            </p:cNvPr>
            <p:cNvSpPr/>
            <p:nvPr/>
          </p:nvSpPr>
          <p:spPr>
            <a:xfrm>
              <a:off x="7621725" y="2089570"/>
              <a:ext cx="40225" cy="35614"/>
            </a:xfrm>
            <a:custGeom>
              <a:avLst/>
              <a:gdLst>
                <a:gd name="connsiteX0" fmla="*/ 41586 w 40225"/>
                <a:gd name="connsiteY0" fmla="*/ 1718 h 35614"/>
                <a:gd name="connsiteX1" fmla="*/ 1360 w 40225"/>
                <a:gd name="connsiteY1" fmla="*/ 168 h 35614"/>
                <a:gd name="connsiteX2" fmla="*/ 20131 w 40225"/>
                <a:gd name="connsiteY2" fmla="*/ 35782 h 35614"/>
                <a:gd name="connsiteX3" fmla="*/ 41586 w 40225"/>
                <a:gd name="connsiteY3" fmla="*/ 1718 h 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25" h="35614">
                  <a:moveTo>
                    <a:pt x="41586" y="1718"/>
                  </a:moveTo>
                  <a:lnTo>
                    <a:pt x="1360" y="168"/>
                  </a:lnTo>
                  <a:lnTo>
                    <a:pt x="20131" y="35782"/>
                  </a:lnTo>
                  <a:lnTo>
                    <a:pt x="41586" y="1718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2F974A83-0980-C07E-4D2F-7AB9D572327D}"/>
                </a:ext>
              </a:extLst>
            </p:cNvPr>
            <p:cNvSpPr/>
            <p:nvPr/>
          </p:nvSpPr>
          <p:spPr>
            <a:xfrm>
              <a:off x="7099189" y="2100507"/>
              <a:ext cx="544957" cy="287249"/>
            </a:xfrm>
            <a:custGeom>
              <a:avLst/>
              <a:gdLst>
                <a:gd name="connsiteX0" fmla="*/ 1360 w 544957"/>
                <a:gd name="connsiteY0" fmla="*/ 287417 h 287249"/>
                <a:gd name="connsiteX1" fmla="*/ 546317 w 544957"/>
                <a:gd name="connsiteY1" fmla="*/ 168 h 28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4957" h="287249">
                  <a:moveTo>
                    <a:pt x="1360" y="287417"/>
                  </a:moveTo>
                  <a:lnTo>
                    <a:pt x="546317" y="168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3C4F37A-276A-370B-9FC0-4BEB37186FA1}"/>
                </a:ext>
              </a:extLst>
            </p:cNvPr>
            <p:cNvSpPr/>
            <p:nvPr/>
          </p:nvSpPr>
          <p:spPr>
            <a:xfrm>
              <a:off x="7626861" y="2091120"/>
              <a:ext cx="35095" cy="40255"/>
            </a:xfrm>
            <a:custGeom>
              <a:avLst/>
              <a:gdLst>
                <a:gd name="connsiteX0" fmla="*/ 36453 w 35095"/>
                <a:gd name="connsiteY0" fmla="*/ 367 h 40255"/>
                <a:gd name="connsiteX1" fmla="*/ 1357 w 35095"/>
                <a:gd name="connsiteY1" fmla="*/ 20091 h 40255"/>
                <a:gd name="connsiteX2" fmla="*/ 35987 w 35095"/>
                <a:gd name="connsiteY2" fmla="*/ 40623 h 40255"/>
                <a:gd name="connsiteX3" fmla="*/ 36453 w 35095"/>
                <a:gd name="connsiteY3" fmla="*/ 367 h 4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5" h="40255">
                  <a:moveTo>
                    <a:pt x="36453" y="367"/>
                  </a:moveTo>
                  <a:lnTo>
                    <a:pt x="1357" y="20091"/>
                  </a:lnTo>
                  <a:lnTo>
                    <a:pt x="35987" y="40623"/>
                  </a:lnTo>
                  <a:lnTo>
                    <a:pt x="36453" y="367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7C1590DC-1E81-A702-6A4C-228E833E5A8B}"/>
                </a:ext>
              </a:extLst>
            </p:cNvPr>
            <p:cNvSpPr/>
            <p:nvPr/>
          </p:nvSpPr>
          <p:spPr>
            <a:xfrm>
              <a:off x="7089359" y="2108435"/>
              <a:ext cx="562332" cy="948497"/>
            </a:xfrm>
            <a:custGeom>
              <a:avLst/>
              <a:gdLst>
                <a:gd name="connsiteX0" fmla="*/ 1357 w 562332"/>
                <a:gd name="connsiteY0" fmla="*/ 948865 h 948497"/>
                <a:gd name="connsiteX1" fmla="*/ 563690 w 562332"/>
                <a:gd name="connsiteY1" fmla="*/ 367 h 9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332" h="948497">
                  <a:moveTo>
                    <a:pt x="1357" y="948865"/>
                  </a:moveTo>
                  <a:lnTo>
                    <a:pt x="563690" y="367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63FE3889-35EC-CD53-65A9-F77BFAB880A1}"/>
                </a:ext>
              </a:extLst>
            </p:cNvPr>
            <p:cNvSpPr/>
            <p:nvPr/>
          </p:nvSpPr>
          <p:spPr>
            <a:xfrm>
              <a:off x="7631434" y="2091120"/>
              <a:ext cx="37997" cy="39557"/>
            </a:xfrm>
            <a:custGeom>
              <a:avLst/>
              <a:gdLst>
                <a:gd name="connsiteX0" fmla="*/ 31880 w 37997"/>
                <a:gd name="connsiteY0" fmla="*/ 566 h 39557"/>
                <a:gd name="connsiteX1" fmla="*/ 1357 w 37997"/>
                <a:gd name="connsiteY1" fmla="*/ 26819 h 39557"/>
                <a:gd name="connsiteX2" fmla="*/ 39355 w 37997"/>
                <a:gd name="connsiteY2" fmla="*/ 40124 h 39557"/>
                <a:gd name="connsiteX3" fmla="*/ 31880 w 37997"/>
                <a:gd name="connsiteY3" fmla="*/ 566 h 3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97" h="39557">
                  <a:moveTo>
                    <a:pt x="31880" y="566"/>
                  </a:moveTo>
                  <a:lnTo>
                    <a:pt x="1357" y="26819"/>
                  </a:lnTo>
                  <a:lnTo>
                    <a:pt x="39355" y="40124"/>
                  </a:lnTo>
                  <a:lnTo>
                    <a:pt x="31880" y="56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1F96F351-233B-A7B4-3B35-D225B8914B65}"/>
                </a:ext>
              </a:extLst>
            </p:cNvPr>
            <p:cNvSpPr/>
            <p:nvPr/>
          </p:nvSpPr>
          <p:spPr>
            <a:xfrm>
              <a:off x="7089359" y="2110119"/>
              <a:ext cx="565945" cy="1615996"/>
            </a:xfrm>
            <a:custGeom>
              <a:avLst/>
              <a:gdLst>
                <a:gd name="connsiteX0" fmla="*/ 1357 w 565945"/>
                <a:gd name="connsiteY0" fmla="*/ 1616564 h 1615996"/>
                <a:gd name="connsiteX1" fmla="*/ 567303 w 565945"/>
                <a:gd name="connsiteY1" fmla="*/ 566 h 161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5945" h="1615996">
                  <a:moveTo>
                    <a:pt x="1357" y="1616564"/>
                  </a:moveTo>
                  <a:lnTo>
                    <a:pt x="567303" y="56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F9FAFC17-B45D-FC77-2E99-3EC323900FF3}"/>
                </a:ext>
              </a:extLst>
            </p:cNvPr>
            <p:cNvSpPr/>
            <p:nvPr/>
          </p:nvSpPr>
          <p:spPr>
            <a:xfrm>
              <a:off x="7635527" y="2091120"/>
              <a:ext cx="39514" cy="38071"/>
            </a:xfrm>
            <a:custGeom>
              <a:avLst/>
              <a:gdLst>
                <a:gd name="connsiteX0" fmla="*/ 27783 w 39514"/>
                <a:gd name="connsiteY0" fmla="*/ 940 h 38071"/>
                <a:gd name="connsiteX1" fmla="*/ 1360 w 39514"/>
                <a:gd name="connsiteY1" fmla="*/ 31312 h 38071"/>
                <a:gd name="connsiteX2" fmla="*/ 40874 w 39514"/>
                <a:gd name="connsiteY2" fmla="*/ 39012 h 38071"/>
                <a:gd name="connsiteX3" fmla="*/ 27783 w 39514"/>
                <a:gd name="connsiteY3" fmla="*/ 940 h 3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14" h="38071">
                  <a:moveTo>
                    <a:pt x="27783" y="940"/>
                  </a:moveTo>
                  <a:lnTo>
                    <a:pt x="1360" y="31312"/>
                  </a:lnTo>
                  <a:lnTo>
                    <a:pt x="40874" y="39012"/>
                  </a:lnTo>
                  <a:lnTo>
                    <a:pt x="27783" y="940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5F65095-5192-514C-19C3-692C0B475C2E}"/>
                </a:ext>
              </a:extLst>
            </p:cNvPr>
            <p:cNvSpPr/>
            <p:nvPr/>
          </p:nvSpPr>
          <p:spPr>
            <a:xfrm>
              <a:off x="7099189" y="2110880"/>
              <a:ext cx="558913" cy="2868729"/>
            </a:xfrm>
            <a:custGeom>
              <a:avLst/>
              <a:gdLst>
                <a:gd name="connsiteX0" fmla="*/ 1360 w 558913"/>
                <a:gd name="connsiteY0" fmla="*/ 2869670 h 2868729"/>
                <a:gd name="connsiteX1" fmla="*/ 560274 w 558913"/>
                <a:gd name="connsiteY1" fmla="*/ 940 h 286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8913" h="2868729">
                  <a:moveTo>
                    <a:pt x="1360" y="2869670"/>
                  </a:moveTo>
                  <a:lnTo>
                    <a:pt x="560274" y="94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E53E0BB1-D505-F0CC-3E79-6A31EF8AAC02}"/>
                </a:ext>
              </a:extLst>
            </p:cNvPr>
            <p:cNvSpPr/>
            <p:nvPr/>
          </p:nvSpPr>
          <p:spPr>
            <a:xfrm>
              <a:off x="6606954" y="3056932"/>
              <a:ext cx="35105" cy="40252"/>
            </a:xfrm>
            <a:custGeom>
              <a:avLst/>
              <a:gdLst>
                <a:gd name="connsiteX0" fmla="*/ 36213 w 35105"/>
                <a:gd name="connsiteY0" fmla="*/ 563 h 40252"/>
                <a:gd name="connsiteX1" fmla="*/ 1108 w 35105"/>
                <a:gd name="connsiteY1" fmla="*/ 20266 h 40252"/>
                <a:gd name="connsiteX2" fmla="*/ 35727 w 35105"/>
                <a:gd name="connsiteY2" fmla="*/ 40815 h 40252"/>
                <a:gd name="connsiteX3" fmla="*/ 36213 w 35105"/>
                <a:gd name="connsiteY3" fmla="*/ 563 h 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5" h="40252">
                  <a:moveTo>
                    <a:pt x="36213" y="563"/>
                  </a:moveTo>
                  <a:lnTo>
                    <a:pt x="1108" y="20266"/>
                  </a:lnTo>
                  <a:lnTo>
                    <a:pt x="35727" y="40815"/>
                  </a:lnTo>
                  <a:lnTo>
                    <a:pt x="36213" y="563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3E774F84-7EFD-D447-335D-1A2EA2AB66B2}"/>
                </a:ext>
              </a:extLst>
            </p:cNvPr>
            <p:cNvSpPr/>
            <p:nvPr/>
          </p:nvSpPr>
          <p:spPr>
            <a:xfrm>
              <a:off x="6252137" y="3074240"/>
              <a:ext cx="379646" cy="639532"/>
            </a:xfrm>
            <a:custGeom>
              <a:avLst/>
              <a:gdLst>
                <a:gd name="connsiteX0" fmla="*/ 1108 w 379646"/>
                <a:gd name="connsiteY0" fmla="*/ 640095 h 639532"/>
                <a:gd name="connsiteX1" fmla="*/ 380754 w 379646"/>
                <a:gd name="connsiteY1" fmla="*/ 563 h 63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646" h="639532">
                  <a:moveTo>
                    <a:pt x="1108" y="640095"/>
                  </a:moveTo>
                  <a:lnTo>
                    <a:pt x="380754" y="563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DD4E7E0-13AC-3752-FB61-10403565EE2B}"/>
                </a:ext>
              </a:extLst>
            </p:cNvPr>
            <p:cNvSpPr/>
            <p:nvPr/>
          </p:nvSpPr>
          <p:spPr>
            <a:xfrm>
              <a:off x="7621748" y="2761107"/>
              <a:ext cx="40208" cy="35818"/>
            </a:xfrm>
            <a:custGeom>
              <a:avLst/>
              <a:gdLst>
                <a:gd name="connsiteX0" fmla="*/ 41566 w 40208"/>
                <a:gd name="connsiteY0" fmla="*/ 2359 h 35818"/>
                <a:gd name="connsiteX1" fmla="*/ 1357 w 40208"/>
                <a:gd name="connsiteY1" fmla="*/ 367 h 35818"/>
                <a:gd name="connsiteX2" fmla="*/ 19739 w 40208"/>
                <a:gd name="connsiteY2" fmla="*/ 36185 h 35818"/>
                <a:gd name="connsiteX3" fmla="*/ 41566 w 40208"/>
                <a:gd name="connsiteY3" fmla="*/ 2359 h 3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08" h="35818">
                  <a:moveTo>
                    <a:pt x="41566" y="2359"/>
                  </a:moveTo>
                  <a:lnTo>
                    <a:pt x="1357" y="367"/>
                  </a:lnTo>
                  <a:lnTo>
                    <a:pt x="19739" y="36185"/>
                  </a:lnTo>
                  <a:lnTo>
                    <a:pt x="41566" y="2359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44F3767-F5C3-F2A9-8046-9D3269DD1992}"/>
                </a:ext>
              </a:extLst>
            </p:cNvPr>
            <p:cNvSpPr/>
            <p:nvPr/>
          </p:nvSpPr>
          <p:spPr>
            <a:xfrm>
              <a:off x="7089359" y="2772289"/>
              <a:ext cx="554689" cy="284642"/>
            </a:xfrm>
            <a:custGeom>
              <a:avLst/>
              <a:gdLst>
                <a:gd name="connsiteX0" fmla="*/ 1357 w 554689"/>
                <a:gd name="connsiteY0" fmla="*/ 285010 h 284642"/>
                <a:gd name="connsiteX1" fmla="*/ 556047 w 554689"/>
                <a:gd name="connsiteY1" fmla="*/ 367 h 28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89" h="284642">
                  <a:moveTo>
                    <a:pt x="1357" y="285010"/>
                  </a:moveTo>
                  <a:lnTo>
                    <a:pt x="556047" y="367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4D06D4D7-82EB-E60A-EC3E-8B801CB08A4F}"/>
                </a:ext>
              </a:extLst>
            </p:cNvPr>
            <p:cNvSpPr/>
            <p:nvPr/>
          </p:nvSpPr>
          <p:spPr>
            <a:xfrm>
              <a:off x="7621836" y="3416949"/>
              <a:ext cx="40121" cy="36397"/>
            </a:xfrm>
            <a:custGeom>
              <a:avLst/>
              <a:gdLst>
                <a:gd name="connsiteX0" fmla="*/ 41479 w 40121"/>
                <a:gd name="connsiteY0" fmla="*/ 36765 h 36397"/>
                <a:gd name="connsiteX1" fmla="*/ 24271 w 40121"/>
                <a:gd name="connsiteY1" fmla="*/ 367 h 36397"/>
                <a:gd name="connsiteX2" fmla="*/ 1357 w 40121"/>
                <a:gd name="connsiteY2" fmla="*/ 33470 h 36397"/>
                <a:gd name="connsiteX3" fmla="*/ 41479 w 40121"/>
                <a:gd name="connsiteY3" fmla="*/ 36765 h 3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1" h="36397">
                  <a:moveTo>
                    <a:pt x="41479" y="36765"/>
                  </a:moveTo>
                  <a:lnTo>
                    <a:pt x="24271" y="367"/>
                  </a:lnTo>
                  <a:lnTo>
                    <a:pt x="1357" y="33470"/>
                  </a:lnTo>
                  <a:lnTo>
                    <a:pt x="41479" y="36765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1C24191E-77E3-8556-4C97-1DE39B4CB347}"/>
                </a:ext>
              </a:extLst>
            </p:cNvPr>
            <p:cNvSpPr/>
            <p:nvPr/>
          </p:nvSpPr>
          <p:spPr>
            <a:xfrm>
              <a:off x="7089359" y="3056932"/>
              <a:ext cx="556048" cy="384954"/>
            </a:xfrm>
            <a:custGeom>
              <a:avLst/>
              <a:gdLst>
                <a:gd name="connsiteX0" fmla="*/ 1357 w 556048"/>
                <a:gd name="connsiteY0" fmla="*/ 367 h 384954"/>
                <a:gd name="connsiteX1" fmla="*/ 557406 w 556048"/>
                <a:gd name="connsiteY1" fmla="*/ 385321 h 38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048" h="384954">
                  <a:moveTo>
                    <a:pt x="1357" y="367"/>
                  </a:moveTo>
                  <a:lnTo>
                    <a:pt x="557406" y="385321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EA3DF65A-5A41-6EB6-9C03-39C5283693D1}"/>
                </a:ext>
              </a:extLst>
            </p:cNvPr>
            <p:cNvSpPr/>
            <p:nvPr/>
          </p:nvSpPr>
          <p:spPr>
            <a:xfrm>
              <a:off x="7628254" y="4148105"/>
              <a:ext cx="35921" cy="40195"/>
            </a:xfrm>
            <a:custGeom>
              <a:avLst/>
              <a:gdLst>
                <a:gd name="connsiteX0" fmla="*/ 35061 w 35921"/>
                <a:gd name="connsiteY0" fmla="*/ 40562 h 40195"/>
                <a:gd name="connsiteX1" fmla="*/ 37278 w 35921"/>
                <a:gd name="connsiteY1" fmla="*/ 367 h 40195"/>
                <a:gd name="connsiteX2" fmla="*/ 1357 w 35921"/>
                <a:gd name="connsiteY2" fmla="*/ 18547 h 40195"/>
                <a:gd name="connsiteX3" fmla="*/ 35061 w 35921"/>
                <a:gd name="connsiteY3" fmla="*/ 40562 h 4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1" h="40195">
                  <a:moveTo>
                    <a:pt x="35061" y="40562"/>
                  </a:moveTo>
                  <a:lnTo>
                    <a:pt x="37278" y="367"/>
                  </a:lnTo>
                  <a:lnTo>
                    <a:pt x="1357" y="18547"/>
                  </a:lnTo>
                  <a:lnTo>
                    <a:pt x="35061" y="40562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D4EA94A8-239A-6C2E-5EC8-049D4003BAF4}"/>
                </a:ext>
              </a:extLst>
            </p:cNvPr>
            <p:cNvSpPr/>
            <p:nvPr/>
          </p:nvSpPr>
          <p:spPr>
            <a:xfrm>
              <a:off x="7089359" y="3056932"/>
              <a:ext cx="563509" cy="1113409"/>
            </a:xfrm>
            <a:custGeom>
              <a:avLst/>
              <a:gdLst>
                <a:gd name="connsiteX0" fmla="*/ 1357 w 563509"/>
                <a:gd name="connsiteY0" fmla="*/ 367 h 1113409"/>
                <a:gd name="connsiteX1" fmla="*/ 564867 w 563509"/>
                <a:gd name="connsiteY1" fmla="*/ 1113776 h 111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509" h="1113409">
                  <a:moveTo>
                    <a:pt x="1357" y="367"/>
                  </a:moveTo>
                  <a:lnTo>
                    <a:pt x="564867" y="111377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4E571F25-3960-694A-D9F7-3BE19774722B}"/>
                </a:ext>
              </a:extLst>
            </p:cNvPr>
            <p:cNvSpPr/>
            <p:nvPr/>
          </p:nvSpPr>
          <p:spPr>
            <a:xfrm>
              <a:off x="7631508" y="5336483"/>
              <a:ext cx="38034" cy="39537"/>
            </a:xfrm>
            <a:custGeom>
              <a:avLst/>
              <a:gdLst>
                <a:gd name="connsiteX0" fmla="*/ 31806 w 38034"/>
                <a:gd name="connsiteY0" fmla="*/ 40104 h 39537"/>
                <a:gd name="connsiteX1" fmla="*/ 39392 w 38034"/>
                <a:gd name="connsiteY1" fmla="*/ 566 h 39537"/>
                <a:gd name="connsiteX2" fmla="*/ 1357 w 38034"/>
                <a:gd name="connsiteY2" fmla="*/ 13768 h 39537"/>
                <a:gd name="connsiteX3" fmla="*/ 31806 w 38034"/>
                <a:gd name="connsiteY3" fmla="*/ 40104 h 3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34" h="39537">
                  <a:moveTo>
                    <a:pt x="31806" y="40104"/>
                  </a:moveTo>
                  <a:lnTo>
                    <a:pt x="39392" y="566"/>
                  </a:lnTo>
                  <a:lnTo>
                    <a:pt x="1357" y="13768"/>
                  </a:lnTo>
                  <a:lnTo>
                    <a:pt x="31806" y="40104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E31F6F85-C1F5-D213-DC70-7448BDAF430D}"/>
                </a:ext>
              </a:extLst>
            </p:cNvPr>
            <p:cNvSpPr/>
            <p:nvPr/>
          </p:nvSpPr>
          <p:spPr>
            <a:xfrm>
              <a:off x="7089359" y="3726116"/>
              <a:ext cx="565999" cy="1630889"/>
            </a:xfrm>
            <a:custGeom>
              <a:avLst/>
              <a:gdLst>
                <a:gd name="connsiteX0" fmla="*/ 1357 w 565999"/>
                <a:gd name="connsiteY0" fmla="*/ 566 h 1630889"/>
                <a:gd name="connsiteX1" fmla="*/ 567356 w 565999"/>
                <a:gd name="connsiteY1" fmla="*/ 1631456 h 163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5999" h="1630889">
                  <a:moveTo>
                    <a:pt x="1357" y="566"/>
                  </a:moveTo>
                  <a:lnTo>
                    <a:pt x="567356" y="163145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0B9EEBF-F39D-79AC-A044-97833CFD7E78}"/>
                </a:ext>
              </a:extLst>
            </p:cNvPr>
            <p:cNvSpPr/>
            <p:nvPr/>
          </p:nvSpPr>
          <p:spPr>
            <a:xfrm>
              <a:off x="7621856" y="5339489"/>
              <a:ext cx="40094" cy="36531"/>
            </a:xfrm>
            <a:custGeom>
              <a:avLst/>
              <a:gdLst>
                <a:gd name="connsiteX0" fmla="*/ 41455 w 40094"/>
                <a:gd name="connsiteY0" fmla="*/ 37472 h 36531"/>
                <a:gd name="connsiteX1" fmla="*/ 24546 w 40094"/>
                <a:gd name="connsiteY1" fmla="*/ 940 h 36531"/>
                <a:gd name="connsiteX2" fmla="*/ 1360 w 40094"/>
                <a:gd name="connsiteY2" fmla="*/ 33852 h 36531"/>
                <a:gd name="connsiteX3" fmla="*/ 41455 w 40094"/>
                <a:gd name="connsiteY3" fmla="*/ 37472 h 3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94" h="36531">
                  <a:moveTo>
                    <a:pt x="41455" y="37472"/>
                  </a:moveTo>
                  <a:lnTo>
                    <a:pt x="24546" y="940"/>
                  </a:lnTo>
                  <a:lnTo>
                    <a:pt x="1360" y="33852"/>
                  </a:lnTo>
                  <a:lnTo>
                    <a:pt x="41455" y="37472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261342C6-0890-5F5E-673D-E193BE5F1F28}"/>
                </a:ext>
              </a:extLst>
            </p:cNvPr>
            <p:cNvSpPr/>
            <p:nvPr/>
          </p:nvSpPr>
          <p:spPr>
            <a:xfrm>
              <a:off x="7099189" y="4979610"/>
              <a:ext cx="546305" cy="384819"/>
            </a:xfrm>
            <a:custGeom>
              <a:avLst/>
              <a:gdLst>
                <a:gd name="connsiteX0" fmla="*/ 1360 w 546305"/>
                <a:gd name="connsiteY0" fmla="*/ 940 h 384819"/>
                <a:gd name="connsiteX1" fmla="*/ 547666 w 546305"/>
                <a:gd name="connsiteY1" fmla="*/ 385760 h 38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305" h="384819">
                  <a:moveTo>
                    <a:pt x="1360" y="940"/>
                  </a:moveTo>
                  <a:lnTo>
                    <a:pt x="547666" y="38576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25EABF69-4B35-CB7A-7E75-12788EA2F422}"/>
                </a:ext>
              </a:extLst>
            </p:cNvPr>
            <p:cNvSpPr/>
            <p:nvPr/>
          </p:nvSpPr>
          <p:spPr>
            <a:xfrm>
              <a:off x="7634058" y="5337349"/>
              <a:ext cx="39084" cy="38672"/>
            </a:xfrm>
            <a:custGeom>
              <a:avLst/>
              <a:gdLst>
                <a:gd name="connsiteX0" fmla="*/ 29257 w 39084"/>
                <a:gd name="connsiteY0" fmla="*/ 39039 h 38672"/>
                <a:gd name="connsiteX1" fmla="*/ 40442 w 39084"/>
                <a:gd name="connsiteY1" fmla="*/ 367 h 38672"/>
                <a:gd name="connsiteX2" fmla="*/ 1357 w 39084"/>
                <a:gd name="connsiteY2" fmla="*/ 10016 h 38672"/>
                <a:gd name="connsiteX3" fmla="*/ 29257 w 39084"/>
                <a:gd name="connsiteY3" fmla="*/ 39039 h 3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4" h="38672">
                  <a:moveTo>
                    <a:pt x="29257" y="39039"/>
                  </a:moveTo>
                  <a:lnTo>
                    <a:pt x="40442" y="367"/>
                  </a:lnTo>
                  <a:lnTo>
                    <a:pt x="1357" y="10016"/>
                  </a:lnTo>
                  <a:lnTo>
                    <a:pt x="29257" y="39039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3A018A6A-A6B2-5BAA-85E8-EC5A0AC4F305}"/>
                </a:ext>
              </a:extLst>
            </p:cNvPr>
            <p:cNvSpPr/>
            <p:nvPr/>
          </p:nvSpPr>
          <p:spPr>
            <a:xfrm>
              <a:off x="7089359" y="3056932"/>
              <a:ext cx="567774" cy="2299546"/>
            </a:xfrm>
            <a:custGeom>
              <a:avLst/>
              <a:gdLst>
                <a:gd name="connsiteX0" fmla="*/ 1357 w 567774"/>
                <a:gd name="connsiteY0" fmla="*/ 367 h 2299546"/>
                <a:gd name="connsiteX1" fmla="*/ 569131 w 567774"/>
                <a:gd name="connsiteY1" fmla="*/ 2299913 h 229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7774" h="2299546">
                  <a:moveTo>
                    <a:pt x="1357" y="367"/>
                  </a:moveTo>
                  <a:lnTo>
                    <a:pt x="569131" y="2299913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22B20744-CC8B-170E-496D-79C8AF1CC3AA}"/>
                </a:ext>
              </a:extLst>
            </p:cNvPr>
            <p:cNvSpPr/>
            <p:nvPr/>
          </p:nvSpPr>
          <p:spPr>
            <a:xfrm>
              <a:off x="7621779" y="2727009"/>
              <a:ext cx="40171" cy="36092"/>
            </a:xfrm>
            <a:custGeom>
              <a:avLst/>
              <a:gdLst>
                <a:gd name="connsiteX0" fmla="*/ 41532 w 40171"/>
                <a:gd name="connsiteY0" fmla="*/ 36260 h 36092"/>
                <a:gd name="connsiteX1" fmla="*/ 23697 w 40171"/>
                <a:gd name="connsiteY1" fmla="*/ 168 h 36092"/>
                <a:gd name="connsiteX2" fmla="*/ 1360 w 40171"/>
                <a:gd name="connsiteY2" fmla="*/ 33660 h 36092"/>
                <a:gd name="connsiteX3" fmla="*/ 41532 w 40171"/>
                <a:gd name="connsiteY3" fmla="*/ 36260 h 3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71" h="36092">
                  <a:moveTo>
                    <a:pt x="41532" y="36260"/>
                  </a:moveTo>
                  <a:lnTo>
                    <a:pt x="23697" y="168"/>
                  </a:lnTo>
                  <a:lnTo>
                    <a:pt x="1360" y="33660"/>
                  </a:lnTo>
                  <a:lnTo>
                    <a:pt x="41532" y="36260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0A495262-1330-D8B2-FEEE-86BFA68883E4}"/>
                </a:ext>
              </a:extLst>
            </p:cNvPr>
            <p:cNvSpPr/>
            <p:nvPr/>
          </p:nvSpPr>
          <p:spPr>
            <a:xfrm>
              <a:off x="7099189" y="2387756"/>
              <a:ext cx="546017" cy="364173"/>
            </a:xfrm>
            <a:custGeom>
              <a:avLst/>
              <a:gdLst>
                <a:gd name="connsiteX0" fmla="*/ 1360 w 546017"/>
                <a:gd name="connsiteY0" fmla="*/ 168 h 364173"/>
                <a:gd name="connsiteX1" fmla="*/ 547377 w 546017"/>
                <a:gd name="connsiteY1" fmla="*/ 364341 h 36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017" h="364173">
                  <a:moveTo>
                    <a:pt x="1360" y="168"/>
                  </a:moveTo>
                  <a:lnTo>
                    <a:pt x="547377" y="364341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E9ACEDB-89DF-75C7-38FE-60C1DAAB83F4}"/>
                </a:ext>
              </a:extLst>
            </p:cNvPr>
            <p:cNvSpPr/>
            <p:nvPr/>
          </p:nvSpPr>
          <p:spPr>
            <a:xfrm>
              <a:off x="7626838" y="2763098"/>
              <a:ext cx="35119" cy="40255"/>
            </a:xfrm>
            <a:custGeom>
              <a:avLst/>
              <a:gdLst>
                <a:gd name="connsiteX0" fmla="*/ 36476 w 35119"/>
                <a:gd name="connsiteY0" fmla="*/ 566 h 40255"/>
                <a:gd name="connsiteX1" fmla="*/ 1357 w 35119"/>
                <a:gd name="connsiteY1" fmla="*/ 20246 h 40255"/>
                <a:gd name="connsiteX2" fmla="*/ 35960 w 35119"/>
                <a:gd name="connsiteY2" fmla="*/ 40822 h 40255"/>
                <a:gd name="connsiteX3" fmla="*/ 36476 w 35119"/>
                <a:gd name="connsiteY3" fmla="*/ 566 h 4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19" h="40255">
                  <a:moveTo>
                    <a:pt x="36476" y="566"/>
                  </a:moveTo>
                  <a:lnTo>
                    <a:pt x="1357" y="20246"/>
                  </a:lnTo>
                  <a:lnTo>
                    <a:pt x="35960" y="40822"/>
                  </a:lnTo>
                  <a:lnTo>
                    <a:pt x="36476" y="56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41132FA3-6EF1-AA78-7EED-BEC56307534C}"/>
                </a:ext>
              </a:extLst>
            </p:cNvPr>
            <p:cNvSpPr/>
            <p:nvPr/>
          </p:nvSpPr>
          <p:spPr>
            <a:xfrm>
              <a:off x="7089359" y="2780403"/>
              <a:ext cx="562312" cy="945713"/>
            </a:xfrm>
            <a:custGeom>
              <a:avLst/>
              <a:gdLst>
                <a:gd name="connsiteX0" fmla="*/ 1357 w 562312"/>
                <a:gd name="connsiteY0" fmla="*/ 946280 h 945713"/>
                <a:gd name="connsiteX1" fmla="*/ 563669 w 562312"/>
                <a:gd name="connsiteY1" fmla="*/ 566 h 94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312" h="945713">
                  <a:moveTo>
                    <a:pt x="1357" y="946280"/>
                  </a:moveTo>
                  <a:lnTo>
                    <a:pt x="563669" y="56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989B066B-4C84-C144-98F5-937BC09000FA}"/>
                </a:ext>
              </a:extLst>
            </p:cNvPr>
            <p:cNvSpPr/>
            <p:nvPr/>
          </p:nvSpPr>
          <p:spPr>
            <a:xfrm>
              <a:off x="7633863" y="2763101"/>
              <a:ext cx="39021" cy="38745"/>
            </a:xfrm>
            <a:custGeom>
              <a:avLst/>
              <a:gdLst>
                <a:gd name="connsiteX0" fmla="*/ 29447 w 39021"/>
                <a:gd name="connsiteY0" fmla="*/ 940 h 38745"/>
                <a:gd name="connsiteX1" fmla="*/ 1360 w 39021"/>
                <a:gd name="connsiteY1" fmla="*/ 29779 h 38745"/>
                <a:gd name="connsiteX2" fmla="*/ 40381 w 39021"/>
                <a:gd name="connsiteY2" fmla="*/ 39686 h 38745"/>
                <a:gd name="connsiteX3" fmla="*/ 29447 w 39021"/>
                <a:gd name="connsiteY3" fmla="*/ 940 h 3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21" h="38745">
                  <a:moveTo>
                    <a:pt x="29447" y="940"/>
                  </a:moveTo>
                  <a:lnTo>
                    <a:pt x="1360" y="29779"/>
                  </a:lnTo>
                  <a:lnTo>
                    <a:pt x="40381" y="39686"/>
                  </a:lnTo>
                  <a:lnTo>
                    <a:pt x="29447" y="940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46F05B62-956A-FBA8-AEDB-7070BCDCAE04}"/>
                </a:ext>
              </a:extLst>
            </p:cNvPr>
            <p:cNvSpPr/>
            <p:nvPr/>
          </p:nvSpPr>
          <p:spPr>
            <a:xfrm>
              <a:off x="7099189" y="2782610"/>
              <a:ext cx="557809" cy="2196999"/>
            </a:xfrm>
            <a:custGeom>
              <a:avLst/>
              <a:gdLst>
                <a:gd name="connsiteX0" fmla="*/ 1360 w 557809"/>
                <a:gd name="connsiteY0" fmla="*/ 2197940 h 2196999"/>
                <a:gd name="connsiteX1" fmla="*/ 559170 w 557809"/>
                <a:gd name="connsiteY1" fmla="*/ 940 h 219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7809" h="2196999">
                  <a:moveTo>
                    <a:pt x="1360" y="2197940"/>
                  </a:moveTo>
                  <a:lnTo>
                    <a:pt x="559170" y="94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C5CDE095-B977-4F03-93F5-4DF66E5EEC2A}"/>
                </a:ext>
              </a:extLst>
            </p:cNvPr>
            <p:cNvSpPr/>
            <p:nvPr/>
          </p:nvSpPr>
          <p:spPr>
            <a:xfrm>
              <a:off x="7621826" y="3450168"/>
              <a:ext cx="40131" cy="36345"/>
            </a:xfrm>
            <a:custGeom>
              <a:avLst/>
              <a:gdLst>
                <a:gd name="connsiteX0" fmla="*/ 41489 w 40131"/>
                <a:gd name="connsiteY0" fmla="*/ 3745 h 36345"/>
                <a:gd name="connsiteX1" fmla="*/ 1357 w 40131"/>
                <a:gd name="connsiteY1" fmla="*/ 566 h 36345"/>
                <a:gd name="connsiteX2" fmla="*/ 18672 w 40131"/>
                <a:gd name="connsiteY2" fmla="*/ 36912 h 36345"/>
                <a:gd name="connsiteX3" fmla="*/ 41489 w 40131"/>
                <a:gd name="connsiteY3" fmla="*/ 3745 h 3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1" h="36345">
                  <a:moveTo>
                    <a:pt x="41489" y="3745"/>
                  </a:moveTo>
                  <a:lnTo>
                    <a:pt x="1357" y="566"/>
                  </a:lnTo>
                  <a:lnTo>
                    <a:pt x="18672" y="36912"/>
                  </a:lnTo>
                  <a:lnTo>
                    <a:pt x="41489" y="3745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B995E9FF-64C2-1ED0-DB9A-CFA13AF99D71}"/>
                </a:ext>
              </a:extLst>
            </p:cNvPr>
            <p:cNvSpPr/>
            <p:nvPr/>
          </p:nvSpPr>
          <p:spPr>
            <a:xfrm>
              <a:off x="7089359" y="3462003"/>
              <a:ext cx="554424" cy="264112"/>
            </a:xfrm>
            <a:custGeom>
              <a:avLst/>
              <a:gdLst>
                <a:gd name="connsiteX0" fmla="*/ 1357 w 554424"/>
                <a:gd name="connsiteY0" fmla="*/ 264679 h 264112"/>
                <a:gd name="connsiteX1" fmla="*/ 555782 w 554424"/>
                <a:gd name="connsiteY1" fmla="*/ 566 h 26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424" h="264112">
                  <a:moveTo>
                    <a:pt x="1357" y="264679"/>
                  </a:moveTo>
                  <a:lnTo>
                    <a:pt x="555782" y="566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8FD327B-57DA-12F5-DE68-B2303E910824}"/>
                </a:ext>
              </a:extLst>
            </p:cNvPr>
            <p:cNvSpPr/>
            <p:nvPr/>
          </p:nvSpPr>
          <p:spPr>
            <a:xfrm>
              <a:off x="7622185" y="4150739"/>
              <a:ext cx="39772" cy="37561"/>
            </a:xfrm>
            <a:custGeom>
              <a:avLst/>
              <a:gdLst>
                <a:gd name="connsiteX0" fmla="*/ 41130 w 39772"/>
                <a:gd name="connsiteY0" fmla="*/ 38128 h 37561"/>
                <a:gd name="connsiteX1" fmla="*/ 26643 w 39772"/>
                <a:gd name="connsiteY1" fmla="*/ 566 h 37561"/>
                <a:gd name="connsiteX2" fmla="*/ 1357 w 39772"/>
                <a:gd name="connsiteY2" fmla="*/ 31895 h 37561"/>
                <a:gd name="connsiteX3" fmla="*/ 41130 w 39772"/>
                <a:gd name="connsiteY3" fmla="*/ 38128 h 3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2" h="37561">
                  <a:moveTo>
                    <a:pt x="41130" y="38128"/>
                  </a:moveTo>
                  <a:lnTo>
                    <a:pt x="26643" y="566"/>
                  </a:lnTo>
                  <a:lnTo>
                    <a:pt x="1357" y="31895"/>
                  </a:lnTo>
                  <a:lnTo>
                    <a:pt x="41130" y="38128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D5B2421-4571-1DFA-BDEC-599FF5AFEF28}"/>
                </a:ext>
              </a:extLst>
            </p:cNvPr>
            <p:cNvSpPr/>
            <p:nvPr/>
          </p:nvSpPr>
          <p:spPr>
            <a:xfrm>
              <a:off x="7089359" y="3726116"/>
              <a:ext cx="556934" cy="449543"/>
            </a:xfrm>
            <a:custGeom>
              <a:avLst/>
              <a:gdLst>
                <a:gd name="connsiteX0" fmla="*/ 1357 w 556934"/>
                <a:gd name="connsiteY0" fmla="*/ 566 h 449543"/>
                <a:gd name="connsiteX1" fmla="*/ 558291 w 556934"/>
                <a:gd name="connsiteY1" fmla="*/ 450110 h 44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34" h="449543">
                  <a:moveTo>
                    <a:pt x="1357" y="566"/>
                  </a:moveTo>
                  <a:lnTo>
                    <a:pt x="558291" y="45011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5EFCBBDF-85DB-C57B-A184-E6CC0DB61DC7}"/>
                </a:ext>
              </a:extLst>
            </p:cNvPr>
            <p:cNvSpPr/>
            <p:nvPr/>
          </p:nvSpPr>
          <p:spPr>
            <a:xfrm>
              <a:off x="7627871" y="3413118"/>
              <a:ext cx="35599" cy="40228"/>
            </a:xfrm>
            <a:custGeom>
              <a:avLst/>
              <a:gdLst>
                <a:gd name="connsiteX0" fmla="*/ 35439 w 35599"/>
                <a:gd name="connsiteY0" fmla="*/ 40396 h 40228"/>
                <a:gd name="connsiteX1" fmla="*/ 36959 w 35599"/>
                <a:gd name="connsiteY1" fmla="*/ 168 h 40228"/>
                <a:gd name="connsiteX2" fmla="*/ 1360 w 35599"/>
                <a:gd name="connsiteY2" fmla="*/ 18969 h 40228"/>
                <a:gd name="connsiteX3" fmla="*/ 35439 w 35599"/>
                <a:gd name="connsiteY3" fmla="*/ 40396 h 4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9" h="40228">
                  <a:moveTo>
                    <a:pt x="35439" y="40396"/>
                  </a:moveTo>
                  <a:lnTo>
                    <a:pt x="36959" y="168"/>
                  </a:lnTo>
                  <a:lnTo>
                    <a:pt x="1360" y="18969"/>
                  </a:lnTo>
                  <a:lnTo>
                    <a:pt x="35439" y="40396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B3759662-6500-EFBA-381A-AD8BB808933B}"/>
                </a:ext>
              </a:extLst>
            </p:cNvPr>
            <p:cNvSpPr/>
            <p:nvPr/>
          </p:nvSpPr>
          <p:spPr>
            <a:xfrm>
              <a:off x="7099189" y="2387756"/>
              <a:ext cx="553361" cy="1047790"/>
            </a:xfrm>
            <a:custGeom>
              <a:avLst/>
              <a:gdLst>
                <a:gd name="connsiteX0" fmla="*/ 1360 w 553361"/>
                <a:gd name="connsiteY0" fmla="*/ 168 h 1047790"/>
                <a:gd name="connsiteX1" fmla="*/ 554721 w 553361"/>
                <a:gd name="connsiteY1" fmla="*/ 1047958 h 104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361" h="1047790">
                  <a:moveTo>
                    <a:pt x="1360" y="168"/>
                  </a:moveTo>
                  <a:lnTo>
                    <a:pt x="554721" y="1047958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9AA1993A-94A1-B540-ABB9-01026CF4EAE7}"/>
                </a:ext>
              </a:extLst>
            </p:cNvPr>
            <p:cNvSpPr/>
            <p:nvPr/>
          </p:nvSpPr>
          <p:spPr>
            <a:xfrm>
              <a:off x="7632337" y="4149021"/>
              <a:ext cx="38427" cy="39279"/>
            </a:xfrm>
            <a:custGeom>
              <a:avLst/>
              <a:gdLst>
                <a:gd name="connsiteX0" fmla="*/ 30974 w 38427"/>
                <a:gd name="connsiteY0" fmla="*/ 39447 h 39279"/>
                <a:gd name="connsiteX1" fmla="*/ 39787 w 38427"/>
                <a:gd name="connsiteY1" fmla="*/ 168 h 39279"/>
                <a:gd name="connsiteX2" fmla="*/ 1360 w 38427"/>
                <a:gd name="connsiteY2" fmla="*/ 12178 h 39279"/>
                <a:gd name="connsiteX3" fmla="*/ 30974 w 38427"/>
                <a:gd name="connsiteY3" fmla="*/ 39447 h 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" h="39279">
                  <a:moveTo>
                    <a:pt x="30974" y="39447"/>
                  </a:moveTo>
                  <a:lnTo>
                    <a:pt x="39787" y="168"/>
                  </a:lnTo>
                  <a:lnTo>
                    <a:pt x="1360" y="12178"/>
                  </a:lnTo>
                  <a:lnTo>
                    <a:pt x="30974" y="39447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395CB951-8DE6-7D00-8086-88C8FCF94487}"/>
                </a:ext>
              </a:extLst>
            </p:cNvPr>
            <p:cNvSpPr/>
            <p:nvPr/>
          </p:nvSpPr>
          <p:spPr>
            <a:xfrm>
              <a:off x="7099189" y="2387756"/>
              <a:ext cx="556756" cy="1781334"/>
            </a:xfrm>
            <a:custGeom>
              <a:avLst/>
              <a:gdLst>
                <a:gd name="connsiteX0" fmla="*/ 1360 w 556756"/>
                <a:gd name="connsiteY0" fmla="*/ 168 h 1781334"/>
                <a:gd name="connsiteX1" fmla="*/ 558117 w 556756"/>
                <a:gd name="connsiteY1" fmla="*/ 1781502 h 178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756" h="1781334">
                  <a:moveTo>
                    <a:pt x="1360" y="168"/>
                  </a:moveTo>
                  <a:lnTo>
                    <a:pt x="558117" y="1781502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D3E3A976-05F2-348C-237F-3862F57EF9F8}"/>
                </a:ext>
              </a:extLst>
            </p:cNvPr>
            <p:cNvSpPr/>
            <p:nvPr/>
          </p:nvSpPr>
          <p:spPr>
            <a:xfrm>
              <a:off x="7635718" y="5338033"/>
              <a:ext cx="39561" cy="37987"/>
            </a:xfrm>
            <a:custGeom>
              <a:avLst/>
              <a:gdLst>
                <a:gd name="connsiteX0" fmla="*/ 27592 w 39561"/>
                <a:gd name="connsiteY0" fmla="*/ 38155 h 37987"/>
                <a:gd name="connsiteX1" fmla="*/ 40921 w 39561"/>
                <a:gd name="connsiteY1" fmla="*/ 168 h 37987"/>
                <a:gd name="connsiteX2" fmla="*/ 1360 w 39561"/>
                <a:gd name="connsiteY2" fmla="*/ 7619 h 37987"/>
                <a:gd name="connsiteX3" fmla="*/ 27592 w 39561"/>
                <a:gd name="connsiteY3" fmla="*/ 38155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61" h="37987">
                  <a:moveTo>
                    <a:pt x="27592" y="38155"/>
                  </a:moveTo>
                  <a:lnTo>
                    <a:pt x="40921" y="168"/>
                  </a:lnTo>
                  <a:lnTo>
                    <a:pt x="1360" y="7619"/>
                  </a:lnTo>
                  <a:lnTo>
                    <a:pt x="27592" y="38155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86883BD-EAB2-57F5-F98A-5EEF83913079}"/>
                </a:ext>
              </a:extLst>
            </p:cNvPr>
            <p:cNvSpPr/>
            <p:nvPr/>
          </p:nvSpPr>
          <p:spPr>
            <a:xfrm>
              <a:off x="7099189" y="2387756"/>
              <a:ext cx="559037" cy="2968484"/>
            </a:xfrm>
            <a:custGeom>
              <a:avLst/>
              <a:gdLst>
                <a:gd name="connsiteX0" fmla="*/ 1360 w 559037"/>
                <a:gd name="connsiteY0" fmla="*/ 168 h 2968484"/>
                <a:gd name="connsiteX1" fmla="*/ 560398 w 559037"/>
                <a:gd name="connsiteY1" fmla="*/ 2968653 h 296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037" h="2968484">
                  <a:moveTo>
                    <a:pt x="1360" y="168"/>
                  </a:moveTo>
                  <a:lnTo>
                    <a:pt x="560398" y="2968653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344F915-F3F8-54E3-404B-C350F197D06B}"/>
                </a:ext>
              </a:extLst>
            </p:cNvPr>
            <p:cNvSpPr/>
            <p:nvPr/>
          </p:nvSpPr>
          <p:spPr>
            <a:xfrm>
              <a:off x="7625342" y="4188304"/>
              <a:ext cx="36608" cy="40077"/>
            </a:xfrm>
            <a:custGeom>
              <a:avLst/>
              <a:gdLst>
                <a:gd name="connsiteX0" fmla="*/ 37969 w 36608"/>
                <a:gd name="connsiteY0" fmla="*/ 940 h 40077"/>
                <a:gd name="connsiteX1" fmla="*/ 1360 w 36608"/>
                <a:gd name="connsiteY1" fmla="*/ 17685 h 40077"/>
                <a:gd name="connsiteX2" fmla="*/ 34168 w 36608"/>
                <a:gd name="connsiteY2" fmla="*/ 41018 h 40077"/>
                <a:gd name="connsiteX3" fmla="*/ 37969 w 36608"/>
                <a:gd name="connsiteY3" fmla="*/ 940 h 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08" h="40077">
                  <a:moveTo>
                    <a:pt x="37969" y="940"/>
                  </a:moveTo>
                  <a:lnTo>
                    <a:pt x="1360" y="17685"/>
                  </a:lnTo>
                  <a:lnTo>
                    <a:pt x="34168" y="41018"/>
                  </a:lnTo>
                  <a:lnTo>
                    <a:pt x="37969" y="940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FD4AEBD7-C0FB-0AFD-20AD-5C59CE585F94}"/>
                </a:ext>
              </a:extLst>
            </p:cNvPr>
            <p:cNvSpPr/>
            <p:nvPr/>
          </p:nvSpPr>
          <p:spPr>
            <a:xfrm>
              <a:off x="7099189" y="4204706"/>
              <a:ext cx="551096" cy="774903"/>
            </a:xfrm>
            <a:custGeom>
              <a:avLst/>
              <a:gdLst>
                <a:gd name="connsiteX0" fmla="*/ 1360 w 551096"/>
                <a:gd name="connsiteY0" fmla="*/ 775844 h 774903"/>
                <a:gd name="connsiteX1" fmla="*/ 552457 w 551096"/>
                <a:gd name="connsiteY1" fmla="*/ 940 h 77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1096" h="774903">
                  <a:moveTo>
                    <a:pt x="1360" y="775844"/>
                  </a:moveTo>
                  <a:lnTo>
                    <a:pt x="552457" y="94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7CF18FC6-0363-0468-BFBA-3E5C63AA6553}"/>
                </a:ext>
              </a:extLst>
            </p:cNvPr>
            <p:cNvSpPr/>
            <p:nvPr/>
          </p:nvSpPr>
          <p:spPr>
            <a:xfrm>
              <a:off x="7631005" y="3453347"/>
              <a:ext cx="37773" cy="39675"/>
            </a:xfrm>
            <a:custGeom>
              <a:avLst/>
              <a:gdLst>
                <a:gd name="connsiteX0" fmla="*/ 32306 w 37773"/>
                <a:gd name="connsiteY0" fmla="*/ 940 h 39675"/>
                <a:gd name="connsiteX1" fmla="*/ 1360 w 37773"/>
                <a:gd name="connsiteY1" fmla="*/ 26689 h 39675"/>
                <a:gd name="connsiteX2" fmla="*/ 39133 w 37773"/>
                <a:gd name="connsiteY2" fmla="*/ 40616 h 39675"/>
                <a:gd name="connsiteX3" fmla="*/ 32306 w 37773"/>
                <a:gd name="connsiteY3" fmla="*/ 940 h 3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73" h="39675">
                  <a:moveTo>
                    <a:pt x="32306" y="940"/>
                  </a:moveTo>
                  <a:lnTo>
                    <a:pt x="1360" y="26689"/>
                  </a:lnTo>
                  <a:lnTo>
                    <a:pt x="39133" y="40616"/>
                  </a:lnTo>
                  <a:lnTo>
                    <a:pt x="32306" y="940"/>
                  </a:lnTo>
                  <a:close/>
                </a:path>
              </a:pathLst>
            </a:custGeom>
            <a:solidFill>
              <a:srgbClr val="000000"/>
            </a:solidFill>
            <a:ln w="33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50F91551-6B0C-880C-989B-5477E6F2F50E}"/>
                </a:ext>
              </a:extLst>
            </p:cNvPr>
            <p:cNvSpPr/>
            <p:nvPr/>
          </p:nvSpPr>
          <p:spPr>
            <a:xfrm>
              <a:off x="7099189" y="3472235"/>
              <a:ext cx="555800" cy="1507374"/>
            </a:xfrm>
            <a:custGeom>
              <a:avLst/>
              <a:gdLst>
                <a:gd name="connsiteX0" fmla="*/ 1360 w 555800"/>
                <a:gd name="connsiteY0" fmla="*/ 1508315 h 1507374"/>
                <a:gd name="connsiteX1" fmla="*/ 557160 w 555800"/>
                <a:gd name="connsiteY1" fmla="*/ 940 h 150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5800" h="1507374">
                  <a:moveTo>
                    <a:pt x="1360" y="1508315"/>
                  </a:moveTo>
                  <a:lnTo>
                    <a:pt x="557160" y="940"/>
                  </a:lnTo>
                </a:path>
              </a:pathLst>
            </a:custGeom>
            <a:noFill/>
            <a:ln w="6706" cap="flat">
              <a:solidFill>
                <a:srgbClr val="000000"/>
              </a:solidFill>
              <a:custDash>
                <a:ds d="0" sp="0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6678AC5-8DC2-5C35-B475-B42149EED2FA}"/>
                </a:ext>
              </a:extLst>
            </p:cNvPr>
            <p:cNvSpPr txBox="1"/>
            <p:nvPr/>
          </p:nvSpPr>
          <p:spPr>
            <a:xfrm>
              <a:off x="3961107" y="5806718"/>
              <a:ext cx="904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输入层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73B0E026-6672-A661-9198-854B43375EE6}"/>
                </a:ext>
              </a:extLst>
            </p:cNvPr>
            <p:cNvSpPr txBox="1"/>
            <p:nvPr/>
          </p:nvSpPr>
          <p:spPr>
            <a:xfrm>
              <a:off x="5971317" y="5809542"/>
              <a:ext cx="904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隐藏层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EF40B0C-B883-FCF5-AAAF-75A7D9AD3721}"/>
                </a:ext>
              </a:extLst>
            </p:cNvPr>
            <p:cNvSpPr txBox="1"/>
            <p:nvPr/>
          </p:nvSpPr>
          <p:spPr>
            <a:xfrm>
              <a:off x="7429470" y="5782189"/>
              <a:ext cx="904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输出层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3B2EA29E-AD1F-9093-8ABD-7C8129CA28D2}"/>
                    </a:ext>
                  </a:extLst>
                </p:cNvPr>
                <p:cNvSpPr txBox="1"/>
                <p:nvPr/>
              </p:nvSpPr>
              <p:spPr>
                <a:xfrm>
                  <a:off x="1975794" y="3413365"/>
                  <a:ext cx="19727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21×21×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3B2EA29E-AD1F-9093-8ABD-7C8129CA2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794" y="3413365"/>
                  <a:ext cx="1972732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FC203F-7883-8DE2-DFB5-DA6F4D6F2501}"/>
                </a:ext>
              </a:extLst>
            </p:cNvPr>
            <p:cNvCxnSpPr/>
            <p:nvPr/>
          </p:nvCxnSpPr>
          <p:spPr>
            <a:xfrm>
              <a:off x="5173133" y="3413118"/>
              <a:ext cx="668867" cy="0"/>
            </a:xfrm>
            <a:prstGeom prst="straightConnector1">
              <a:avLst/>
            </a:prstGeom>
            <a:ln w="28575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F4ADD49-462D-E522-A652-1FC1197F6905}"/>
                </a:ext>
              </a:extLst>
            </p:cNvPr>
            <p:cNvCxnSpPr/>
            <p:nvPr/>
          </p:nvCxnSpPr>
          <p:spPr>
            <a:xfrm>
              <a:off x="8282910" y="2738613"/>
              <a:ext cx="668867" cy="0"/>
            </a:xfrm>
            <a:prstGeom prst="straightConnector1">
              <a:avLst/>
            </a:prstGeom>
            <a:ln w="28575">
              <a:solidFill>
                <a:srgbClr val="4169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0B08143-DF25-6B6A-973E-CD76B9203CFE}"/>
                </a:ext>
              </a:extLst>
            </p:cNvPr>
            <p:cNvSpPr txBox="1"/>
            <p:nvPr/>
          </p:nvSpPr>
          <p:spPr>
            <a:xfrm>
              <a:off x="8988649" y="2575778"/>
              <a:ext cx="179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最优估值动作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63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114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华文中宋</vt:lpstr>
      <vt:lpstr>Arial</vt:lpstr>
      <vt:lpstr>Cambria Math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jhj</dc:creator>
  <cp:lastModifiedBy>子开 林</cp:lastModifiedBy>
  <cp:revision>33</cp:revision>
  <dcterms:created xsi:type="dcterms:W3CDTF">2023-11-29T08:57:07Z</dcterms:created>
  <dcterms:modified xsi:type="dcterms:W3CDTF">2023-12-04T09:22:47Z</dcterms:modified>
</cp:coreProperties>
</file>