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0" r:id="rId2"/>
  </p:sldIdLst>
  <p:sldSz cx="32399288" cy="43200638"/>
  <p:notesSz cx="6858000" cy="9144000"/>
  <p:defaultTextStyle>
    <a:defPPr marL="0" marR="0" indent="0" algn="l" defTabSz="125987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8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49902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899805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49707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799609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49514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699415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149317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599221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F9F"/>
    <a:srgbClr val="002366"/>
    <a:srgbClr val="4472C4"/>
    <a:srgbClr val="212121"/>
    <a:srgbClr val="FFFFFF"/>
    <a:srgbClr val="374046"/>
    <a:srgbClr val="0422FC"/>
    <a:srgbClr val="0B32F5"/>
    <a:srgbClr val="6436CA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8"/>
    <p:restoredTop sz="96629"/>
  </p:normalViewPr>
  <p:slideViewPr>
    <p:cSldViewPr snapToGrid="0" snapToObjects="1">
      <p:cViewPr>
        <p:scale>
          <a:sx n="66" d="100"/>
          <a:sy n="66" d="100"/>
        </p:scale>
        <p:origin x="-3229" y="-17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各要素权重变化</a:t>
            </a:r>
          </a:p>
        </c:rich>
      </c:tx>
      <c:layout>
        <c:manualLayout>
          <c:xMode val="edge"/>
          <c:yMode val="edge"/>
          <c:x val="0.3686135731808072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145733410812331"/>
          <c:y val="0.14784487392071777"/>
          <c:w val="0.66220852068432989"/>
          <c:h val="0.668371425805846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已运回矿石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Sheet1!$A$2:$A$402</c:f>
              <c:numCache>
                <c:formatCode>General</c:formatCode>
                <c:ptCount val="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</c:numCache>
            </c:numRef>
          </c:cat>
          <c:val>
            <c:numRef>
              <c:f>Sheet1!$B$2:$B$402</c:f>
              <c:numCache>
                <c:formatCode>General</c:formatCode>
                <c:ptCount val="401"/>
                <c:pt idx="0">
                  <c:v>0</c:v>
                </c:pt>
                <c:pt idx="1">
                  <c:v>2.5000000000000001E-3</c:v>
                </c:pt>
                <c:pt idx="2">
                  <c:v>5.0000000000000001E-3</c:v>
                </c:pt>
                <c:pt idx="3">
                  <c:v>7.4999999999999997E-3</c:v>
                </c:pt>
                <c:pt idx="4">
                  <c:v>0.01</c:v>
                </c:pt>
                <c:pt idx="5">
                  <c:v>1.2500000000000001E-2</c:v>
                </c:pt>
                <c:pt idx="6">
                  <c:v>1.4999999999999999E-2</c:v>
                </c:pt>
                <c:pt idx="7">
                  <c:v>1.7500000000000002E-2</c:v>
                </c:pt>
                <c:pt idx="8">
                  <c:v>0.02</c:v>
                </c:pt>
                <c:pt idx="9">
                  <c:v>2.2499999999999999E-2</c:v>
                </c:pt>
                <c:pt idx="10">
                  <c:v>2.5000000000000001E-2</c:v>
                </c:pt>
                <c:pt idx="11">
                  <c:v>2.75E-2</c:v>
                </c:pt>
                <c:pt idx="12">
                  <c:v>0.03</c:v>
                </c:pt>
                <c:pt idx="13">
                  <c:v>3.2500000000000001E-2</c:v>
                </c:pt>
                <c:pt idx="14">
                  <c:v>3.5000000000000003E-2</c:v>
                </c:pt>
                <c:pt idx="15">
                  <c:v>3.7499999999999999E-2</c:v>
                </c:pt>
                <c:pt idx="16">
                  <c:v>0.04</c:v>
                </c:pt>
                <c:pt idx="17">
                  <c:v>4.2500000000000003E-2</c:v>
                </c:pt>
                <c:pt idx="18">
                  <c:v>4.4999999999999998E-2</c:v>
                </c:pt>
                <c:pt idx="19">
                  <c:v>4.7500000000000001E-2</c:v>
                </c:pt>
                <c:pt idx="20">
                  <c:v>0.05</c:v>
                </c:pt>
                <c:pt idx="21">
                  <c:v>5.2499999999999998E-2</c:v>
                </c:pt>
                <c:pt idx="22">
                  <c:v>5.5E-2</c:v>
                </c:pt>
                <c:pt idx="23">
                  <c:v>5.7500000000000002E-2</c:v>
                </c:pt>
                <c:pt idx="24">
                  <c:v>0.06</c:v>
                </c:pt>
                <c:pt idx="25">
                  <c:v>6.25E-2</c:v>
                </c:pt>
                <c:pt idx="26">
                  <c:v>6.5000000000000002E-2</c:v>
                </c:pt>
                <c:pt idx="27">
                  <c:v>6.7500000000000004E-2</c:v>
                </c:pt>
                <c:pt idx="28">
                  <c:v>7.0000000000000007E-2</c:v>
                </c:pt>
                <c:pt idx="29">
                  <c:v>7.2499999999999995E-2</c:v>
                </c:pt>
                <c:pt idx="30">
                  <c:v>7.4999999999999997E-2</c:v>
                </c:pt>
                <c:pt idx="31">
                  <c:v>7.7499999999999999E-2</c:v>
                </c:pt>
                <c:pt idx="32">
                  <c:v>0.08</c:v>
                </c:pt>
                <c:pt idx="33">
                  <c:v>8.2500000000000004E-2</c:v>
                </c:pt>
                <c:pt idx="34">
                  <c:v>8.5000000000000006E-2</c:v>
                </c:pt>
                <c:pt idx="35">
                  <c:v>8.7499999999999994E-2</c:v>
                </c:pt>
                <c:pt idx="36">
                  <c:v>0.09</c:v>
                </c:pt>
                <c:pt idx="37">
                  <c:v>9.2499999999999999E-2</c:v>
                </c:pt>
                <c:pt idx="38">
                  <c:v>9.5000000000000001E-2</c:v>
                </c:pt>
                <c:pt idx="39">
                  <c:v>9.7500000000000003E-2</c:v>
                </c:pt>
                <c:pt idx="40">
                  <c:v>0.1</c:v>
                </c:pt>
                <c:pt idx="41">
                  <c:v>0.10249999999999999</c:v>
                </c:pt>
                <c:pt idx="42">
                  <c:v>0.105</c:v>
                </c:pt>
                <c:pt idx="43">
                  <c:v>0.1075</c:v>
                </c:pt>
                <c:pt idx="44">
                  <c:v>0.11</c:v>
                </c:pt>
                <c:pt idx="45">
                  <c:v>0.1125</c:v>
                </c:pt>
                <c:pt idx="46">
                  <c:v>0.115</c:v>
                </c:pt>
                <c:pt idx="47">
                  <c:v>0.11749999999999999</c:v>
                </c:pt>
                <c:pt idx="48">
                  <c:v>0.12</c:v>
                </c:pt>
                <c:pt idx="49">
                  <c:v>0.1225</c:v>
                </c:pt>
                <c:pt idx="50">
                  <c:v>0.125</c:v>
                </c:pt>
                <c:pt idx="51">
                  <c:v>0.1275</c:v>
                </c:pt>
                <c:pt idx="52">
                  <c:v>0.13</c:v>
                </c:pt>
                <c:pt idx="53">
                  <c:v>0.13250000000000001</c:v>
                </c:pt>
                <c:pt idx="54">
                  <c:v>0.13500000000000001</c:v>
                </c:pt>
                <c:pt idx="55">
                  <c:v>0.13750000000000001</c:v>
                </c:pt>
                <c:pt idx="56">
                  <c:v>0.14000000000000001</c:v>
                </c:pt>
                <c:pt idx="57">
                  <c:v>0.14249999999999999</c:v>
                </c:pt>
                <c:pt idx="58">
                  <c:v>0.14499999999999999</c:v>
                </c:pt>
                <c:pt idx="59">
                  <c:v>0.14749999999999999</c:v>
                </c:pt>
                <c:pt idx="60">
                  <c:v>0.15</c:v>
                </c:pt>
                <c:pt idx="61">
                  <c:v>0.1525</c:v>
                </c:pt>
                <c:pt idx="62">
                  <c:v>0.155</c:v>
                </c:pt>
                <c:pt idx="63">
                  <c:v>0.1575</c:v>
                </c:pt>
                <c:pt idx="64">
                  <c:v>0.16</c:v>
                </c:pt>
                <c:pt idx="65">
                  <c:v>0.16250000000000001</c:v>
                </c:pt>
                <c:pt idx="66">
                  <c:v>0.16500000000000001</c:v>
                </c:pt>
                <c:pt idx="67">
                  <c:v>0.16750000000000001</c:v>
                </c:pt>
                <c:pt idx="68">
                  <c:v>0.17</c:v>
                </c:pt>
                <c:pt idx="69">
                  <c:v>0.17249999999999999</c:v>
                </c:pt>
                <c:pt idx="70">
                  <c:v>0.17499999999999999</c:v>
                </c:pt>
                <c:pt idx="71">
                  <c:v>0.17749999999999999</c:v>
                </c:pt>
                <c:pt idx="72">
                  <c:v>0.18</c:v>
                </c:pt>
                <c:pt idx="73">
                  <c:v>0.1825</c:v>
                </c:pt>
                <c:pt idx="74">
                  <c:v>0.185</c:v>
                </c:pt>
                <c:pt idx="75">
                  <c:v>0.1875</c:v>
                </c:pt>
                <c:pt idx="76">
                  <c:v>0.19</c:v>
                </c:pt>
                <c:pt idx="77">
                  <c:v>0.1925</c:v>
                </c:pt>
                <c:pt idx="78">
                  <c:v>0.19500000000000001</c:v>
                </c:pt>
                <c:pt idx="79">
                  <c:v>0.19750000000000001</c:v>
                </c:pt>
                <c:pt idx="80">
                  <c:v>0.2</c:v>
                </c:pt>
                <c:pt idx="81">
                  <c:v>0.20250000000000001</c:v>
                </c:pt>
                <c:pt idx="82">
                  <c:v>0.20499999999999999</c:v>
                </c:pt>
                <c:pt idx="83">
                  <c:v>0.20749999999999999</c:v>
                </c:pt>
                <c:pt idx="84">
                  <c:v>0.21</c:v>
                </c:pt>
                <c:pt idx="85">
                  <c:v>0.21249999999999999</c:v>
                </c:pt>
                <c:pt idx="86">
                  <c:v>0.215</c:v>
                </c:pt>
                <c:pt idx="87">
                  <c:v>0.2175</c:v>
                </c:pt>
                <c:pt idx="88">
                  <c:v>0.22</c:v>
                </c:pt>
                <c:pt idx="89">
                  <c:v>0.2225</c:v>
                </c:pt>
                <c:pt idx="90">
                  <c:v>0.22500000000000001</c:v>
                </c:pt>
                <c:pt idx="91">
                  <c:v>0.22750000000000001</c:v>
                </c:pt>
                <c:pt idx="92">
                  <c:v>0.23</c:v>
                </c:pt>
                <c:pt idx="93">
                  <c:v>0.23250000000000001</c:v>
                </c:pt>
                <c:pt idx="94">
                  <c:v>0.23499999999999999</c:v>
                </c:pt>
                <c:pt idx="95">
                  <c:v>0.23749999999999999</c:v>
                </c:pt>
                <c:pt idx="96">
                  <c:v>0.24</c:v>
                </c:pt>
                <c:pt idx="97">
                  <c:v>0.24249999999999999</c:v>
                </c:pt>
                <c:pt idx="98">
                  <c:v>0.245</c:v>
                </c:pt>
                <c:pt idx="99">
                  <c:v>0.2475</c:v>
                </c:pt>
                <c:pt idx="100">
                  <c:v>0.25</c:v>
                </c:pt>
                <c:pt idx="101">
                  <c:v>0.2525</c:v>
                </c:pt>
                <c:pt idx="102">
                  <c:v>0.255</c:v>
                </c:pt>
                <c:pt idx="103">
                  <c:v>0.25750000000000001</c:v>
                </c:pt>
                <c:pt idx="104">
                  <c:v>0.26</c:v>
                </c:pt>
                <c:pt idx="105">
                  <c:v>0.26250000000000001</c:v>
                </c:pt>
                <c:pt idx="106">
                  <c:v>0.26500000000000001</c:v>
                </c:pt>
                <c:pt idx="107">
                  <c:v>0.26750000000000002</c:v>
                </c:pt>
                <c:pt idx="108">
                  <c:v>0.27</c:v>
                </c:pt>
                <c:pt idx="109">
                  <c:v>0.27250000000000002</c:v>
                </c:pt>
                <c:pt idx="110">
                  <c:v>0.27500000000000002</c:v>
                </c:pt>
                <c:pt idx="111">
                  <c:v>0.27750000000000002</c:v>
                </c:pt>
                <c:pt idx="112">
                  <c:v>0.28000000000000003</c:v>
                </c:pt>
                <c:pt idx="113">
                  <c:v>0.28249999999999997</c:v>
                </c:pt>
                <c:pt idx="114">
                  <c:v>0.28499999999999998</c:v>
                </c:pt>
                <c:pt idx="115">
                  <c:v>0.28749999999999998</c:v>
                </c:pt>
                <c:pt idx="116">
                  <c:v>0.28999999999999998</c:v>
                </c:pt>
                <c:pt idx="117">
                  <c:v>0.29249999999999998</c:v>
                </c:pt>
                <c:pt idx="118">
                  <c:v>0.29499999999999998</c:v>
                </c:pt>
                <c:pt idx="119">
                  <c:v>0.29749999999999999</c:v>
                </c:pt>
                <c:pt idx="120">
                  <c:v>0.3</c:v>
                </c:pt>
                <c:pt idx="121">
                  <c:v>0.30249999999999999</c:v>
                </c:pt>
                <c:pt idx="122">
                  <c:v>0.30499999999999999</c:v>
                </c:pt>
                <c:pt idx="123">
                  <c:v>0.3075</c:v>
                </c:pt>
                <c:pt idx="124">
                  <c:v>0.31</c:v>
                </c:pt>
                <c:pt idx="125">
                  <c:v>0.3125</c:v>
                </c:pt>
                <c:pt idx="126">
                  <c:v>0.315</c:v>
                </c:pt>
                <c:pt idx="127">
                  <c:v>0.3175</c:v>
                </c:pt>
                <c:pt idx="128">
                  <c:v>0.32</c:v>
                </c:pt>
                <c:pt idx="129">
                  <c:v>0.32250000000000001</c:v>
                </c:pt>
                <c:pt idx="130">
                  <c:v>0.32500000000000001</c:v>
                </c:pt>
                <c:pt idx="131">
                  <c:v>0.32750000000000001</c:v>
                </c:pt>
                <c:pt idx="132">
                  <c:v>0.33</c:v>
                </c:pt>
                <c:pt idx="133">
                  <c:v>0.33250000000000002</c:v>
                </c:pt>
                <c:pt idx="134">
                  <c:v>0.33500000000000002</c:v>
                </c:pt>
                <c:pt idx="135">
                  <c:v>0.33750000000000002</c:v>
                </c:pt>
                <c:pt idx="136">
                  <c:v>0.34</c:v>
                </c:pt>
                <c:pt idx="137">
                  <c:v>0.34250000000000003</c:v>
                </c:pt>
                <c:pt idx="138">
                  <c:v>0.34499999999999997</c:v>
                </c:pt>
                <c:pt idx="139">
                  <c:v>0.34749999999999998</c:v>
                </c:pt>
                <c:pt idx="140">
                  <c:v>0.35</c:v>
                </c:pt>
                <c:pt idx="141">
                  <c:v>0.35249999999999998</c:v>
                </c:pt>
                <c:pt idx="142">
                  <c:v>0.35499999999999998</c:v>
                </c:pt>
                <c:pt idx="143">
                  <c:v>0.35749999999999998</c:v>
                </c:pt>
                <c:pt idx="144">
                  <c:v>0.36</c:v>
                </c:pt>
                <c:pt idx="145">
                  <c:v>0.36249999999999999</c:v>
                </c:pt>
                <c:pt idx="146">
                  <c:v>0.36499999999999999</c:v>
                </c:pt>
                <c:pt idx="147">
                  <c:v>0.36749999999999999</c:v>
                </c:pt>
                <c:pt idx="148">
                  <c:v>0.37</c:v>
                </c:pt>
                <c:pt idx="149">
                  <c:v>0.3725</c:v>
                </c:pt>
                <c:pt idx="150">
                  <c:v>0.375</c:v>
                </c:pt>
                <c:pt idx="151">
                  <c:v>0.3775</c:v>
                </c:pt>
                <c:pt idx="152">
                  <c:v>0.38</c:v>
                </c:pt>
                <c:pt idx="153">
                  <c:v>0.38250000000000001</c:v>
                </c:pt>
                <c:pt idx="154">
                  <c:v>0.38500000000000001</c:v>
                </c:pt>
                <c:pt idx="155">
                  <c:v>0.38750000000000001</c:v>
                </c:pt>
                <c:pt idx="156">
                  <c:v>0.39</c:v>
                </c:pt>
                <c:pt idx="157">
                  <c:v>0.39250000000000002</c:v>
                </c:pt>
                <c:pt idx="158">
                  <c:v>0.39500000000000002</c:v>
                </c:pt>
                <c:pt idx="159">
                  <c:v>0.39750000000000002</c:v>
                </c:pt>
                <c:pt idx="160">
                  <c:v>0.4</c:v>
                </c:pt>
                <c:pt idx="161">
                  <c:v>0.40250000000000002</c:v>
                </c:pt>
                <c:pt idx="162">
                  <c:v>0.40500000000000003</c:v>
                </c:pt>
                <c:pt idx="163">
                  <c:v>0.40749999999999997</c:v>
                </c:pt>
                <c:pt idx="164">
                  <c:v>0.41</c:v>
                </c:pt>
                <c:pt idx="165">
                  <c:v>0.41249999999999998</c:v>
                </c:pt>
                <c:pt idx="166">
                  <c:v>0.41499999999999998</c:v>
                </c:pt>
                <c:pt idx="167">
                  <c:v>0.41749999999999998</c:v>
                </c:pt>
                <c:pt idx="168">
                  <c:v>0.42</c:v>
                </c:pt>
                <c:pt idx="169">
                  <c:v>0.42249999999999999</c:v>
                </c:pt>
                <c:pt idx="170">
                  <c:v>0.42499999999999999</c:v>
                </c:pt>
                <c:pt idx="171">
                  <c:v>0.42749999999999999</c:v>
                </c:pt>
                <c:pt idx="172">
                  <c:v>0.43</c:v>
                </c:pt>
                <c:pt idx="173">
                  <c:v>0.4325</c:v>
                </c:pt>
                <c:pt idx="174">
                  <c:v>0.435</c:v>
                </c:pt>
                <c:pt idx="175">
                  <c:v>0.4375</c:v>
                </c:pt>
                <c:pt idx="176">
                  <c:v>0.44</c:v>
                </c:pt>
                <c:pt idx="177">
                  <c:v>0.4425</c:v>
                </c:pt>
                <c:pt idx="178">
                  <c:v>0.44500000000000001</c:v>
                </c:pt>
                <c:pt idx="179">
                  <c:v>0.44750000000000001</c:v>
                </c:pt>
                <c:pt idx="180">
                  <c:v>0.45</c:v>
                </c:pt>
                <c:pt idx="181">
                  <c:v>0.45250000000000001</c:v>
                </c:pt>
                <c:pt idx="182">
                  <c:v>0.45500000000000002</c:v>
                </c:pt>
                <c:pt idx="183">
                  <c:v>0.45750000000000002</c:v>
                </c:pt>
                <c:pt idx="184">
                  <c:v>0.46</c:v>
                </c:pt>
                <c:pt idx="185">
                  <c:v>0.46250000000000002</c:v>
                </c:pt>
                <c:pt idx="186">
                  <c:v>0.46500000000000002</c:v>
                </c:pt>
                <c:pt idx="187">
                  <c:v>0.46750000000000003</c:v>
                </c:pt>
                <c:pt idx="188">
                  <c:v>0.47</c:v>
                </c:pt>
                <c:pt idx="189">
                  <c:v>0.47249999999999998</c:v>
                </c:pt>
                <c:pt idx="190">
                  <c:v>0.47499999999999998</c:v>
                </c:pt>
                <c:pt idx="191">
                  <c:v>0.47749999999999998</c:v>
                </c:pt>
                <c:pt idx="192">
                  <c:v>0.48</c:v>
                </c:pt>
                <c:pt idx="193">
                  <c:v>0.48249999999999998</c:v>
                </c:pt>
                <c:pt idx="194">
                  <c:v>0.48499999999999999</c:v>
                </c:pt>
                <c:pt idx="195">
                  <c:v>0.48749999999999999</c:v>
                </c:pt>
                <c:pt idx="196">
                  <c:v>0.49</c:v>
                </c:pt>
                <c:pt idx="197">
                  <c:v>0.49249999999999999</c:v>
                </c:pt>
                <c:pt idx="198">
                  <c:v>0.495</c:v>
                </c:pt>
                <c:pt idx="199">
                  <c:v>0.4975</c:v>
                </c:pt>
                <c:pt idx="200">
                  <c:v>0.5</c:v>
                </c:pt>
                <c:pt idx="201">
                  <c:v>0.50249999999999995</c:v>
                </c:pt>
                <c:pt idx="202">
                  <c:v>0.505</c:v>
                </c:pt>
                <c:pt idx="203">
                  <c:v>0.50749999999999995</c:v>
                </c:pt>
                <c:pt idx="204">
                  <c:v>0.51</c:v>
                </c:pt>
                <c:pt idx="205">
                  <c:v>0.51249999999999996</c:v>
                </c:pt>
                <c:pt idx="206">
                  <c:v>0.51500000000000001</c:v>
                </c:pt>
                <c:pt idx="207">
                  <c:v>0.51749999999999996</c:v>
                </c:pt>
                <c:pt idx="208">
                  <c:v>0.52</c:v>
                </c:pt>
                <c:pt idx="209">
                  <c:v>0.52249999999999996</c:v>
                </c:pt>
                <c:pt idx="210">
                  <c:v>0.52500000000000002</c:v>
                </c:pt>
                <c:pt idx="211">
                  <c:v>0.52749999999999997</c:v>
                </c:pt>
                <c:pt idx="212">
                  <c:v>0.53</c:v>
                </c:pt>
                <c:pt idx="213">
                  <c:v>0.53249999999999997</c:v>
                </c:pt>
                <c:pt idx="214">
                  <c:v>0.53500000000000003</c:v>
                </c:pt>
                <c:pt idx="215">
                  <c:v>0.53749999999999998</c:v>
                </c:pt>
                <c:pt idx="216">
                  <c:v>0.54</c:v>
                </c:pt>
                <c:pt idx="217">
                  <c:v>0.54249999999999998</c:v>
                </c:pt>
                <c:pt idx="218">
                  <c:v>0.54500000000000004</c:v>
                </c:pt>
                <c:pt idx="219">
                  <c:v>0.54749999999999999</c:v>
                </c:pt>
                <c:pt idx="220">
                  <c:v>0.55000000000000004</c:v>
                </c:pt>
                <c:pt idx="221">
                  <c:v>0.55249999999999999</c:v>
                </c:pt>
                <c:pt idx="222">
                  <c:v>0.55500000000000005</c:v>
                </c:pt>
                <c:pt idx="223">
                  <c:v>0.5575</c:v>
                </c:pt>
                <c:pt idx="224">
                  <c:v>0.56000000000000005</c:v>
                </c:pt>
                <c:pt idx="225">
                  <c:v>0.5625</c:v>
                </c:pt>
                <c:pt idx="226">
                  <c:v>0.56499999999999995</c:v>
                </c:pt>
                <c:pt idx="227">
                  <c:v>0.5675</c:v>
                </c:pt>
                <c:pt idx="228">
                  <c:v>0.56999999999999995</c:v>
                </c:pt>
                <c:pt idx="229">
                  <c:v>0.57250000000000001</c:v>
                </c:pt>
                <c:pt idx="230">
                  <c:v>0.57499999999999996</c:v>
                </c:pt>
                <c:pt idx="231">
                  <c:v>0.57750000000000001</c:v>
                </c:pt>
                <c:pt idx="232">
                  <c:v>0.57999999999999996</c:v>
                </c:pt>
                <c:pt idx="233">
                  <c:v>0.58250000000000002</c:v>
                </c:pt>
                <c:pt idx="234">
                  <c:v>0.58499999999999996</c:v>
                </c:pt>
                <c:pt idx="235">
                  <c:v>0.58750000000000002</c:v>
                </c:pt>
                <c:pt idx="236">
                  <c:v>0.59</c:v>
                </c:pt>
                <c:pt idx="237">
                  <c:v>0.59250000000000003</c:v>
                </c:pt>
                <c:pt idx="238">
                  <c:v>0.59499999999999997</c:v>
                </c:pt>
                <c:pt idx="239">
                  <c:v>0.59750000000000003</c:v>
                </c:pt>
                <c:pt idx="240">
                  <c:v>0.6</c:v>
                </c:pt>
                <c:pt idx="241">
                  <c:v>0.60250000000000004</c:v>
                </c:pt>
                <c:pt idx="242">
                  <c:v>0.60499999999999998</c:v>
                </c:pt>
                <c:pt idx="243">
                  <c:v>0.60750000000000004</c:v>
                </c:pt>
                <c:pt idx="244">
                  <c:v>0.61</c:v>
                </c:pt>
                <c:pt idx="245">
                  <c:v>0.61250000000000004</c:v>
                </c:pt>
                <c:pt idx="246">
                  <c:v>0.61499999999999999</c:v>
                </c:pt>
                <c:pt idx="247">
                  <c:v>0.61750000000000005</c:v>
                </c:pt>
                <c:pt idx="248">
                  <c:v>0.62</c:v>
                </c:pt>
                <c:pt idx="249">
                  <c:v>0.62250000000000005</c:v>
                </c:pt>
                <c:pt idx="250">
                  <c:v>0.625</c:v>
                </c:pt>
                <c:pt idx="251">
                  <c:v>0.62749999999999995</c:v>
                </c:pt>
                <c:pt idx="252">
                  <c:v>0.63</c:v>
                </c:pt>
                <c:pt idx="253">
                  <c:v>0.63249999999999995</c:v>
                </c:pt>
                <c:pt idx="254">
                  <c:v>0.63500000000000001</c:v>
                </c:pt>
                <c:pt idx="255">
                  <c:v>0.63749999999999996</c:v>
                </c:pt>
                <c:pt idx="256">
                  <c:v>0.64</c:v>
                </c:pt>
                <c:pt idx="257">
                  <c:v>0.64249999999999996</c:v>
                </c:pt>
                <c:pt idx="258">
                  <c:v>0.64500000000000002</c:v>
                </c:pt>
                <c:pt idx="259">
                  <c:v>0.64749999999999996</c:v>
                </c:pt>
                <c:pt idx="260">
                  <c:v>0.65</c:v>
                </c:pt>
                <c:pt idx="261">
                  <c:v>0.65249999999999997</c:v>
                </c:pt>
                <c:pt idx="262">
                  <c:v>0.65500000000000003</c:v>
                </c:pt>
                <c:pt idx="263">
                  <c:v>0.65749999999999997</c:v>
                </c:pt>
                <c:pt idx="264">
                  <c:v>0.66</c:v>
                </c:pt>
                <c:pt idx="265">
                  <c:v>0.66249999999999998</c:v>
                </c:pt>
                <c:pt idx="266">
                  <c:v>0.66500000000000004</c:v>
                </c:pt>
                <c:pt idx="267">
                  <c:v>0.66749999999999998</c:v>
                </c:pt>
                <c:pt idx="268">
                  <c:v>0.67</c:v>
                </c:pt>
                <c:pt idx="269">
                  <c:v>0.67249999999999999</c:v>
                </c:pt>
                <c:pt idx="270">
                  <c:v>0.67500000000000004</c:v>
                </c:pt>
                <c:pt idx="271">
                  <c:v>0.67749999999999999</c:v>
                </c:pt>
                <c:pt idx="272">
                  <c:v>0.68</c:v>
                </c:pt>
                <c:pt idx="273">
                  <c:v>0.6825</c:v>
                </c:pt>
                <c:pt idx="274">
                  <c:v>0.68500000000000005</c:v>
                </c:pt>
                <c:pt idx="275">
                  <c:v>0.6875</c:v>
                </c:pt>
                <c:pt idx="276">
                  <c:v>0.69</c:v>
                </c:pt>
                <c:pt idx="277">
                  <c:v>0.6925</c:v>
                </c:pt>
                <c:pt idx="278">
                  <c:v>0.69499999999999995</c:v>
                </c:pt>
                <c:pt idx="279">
                  <c:v>0.69750000000000001</c:v>
                </c:pt>
                <c:pt idx="280">
                  <c:v>0.7</c:v>
                </c:pt>
                <c:pt idx="281">
                  <c:v>0.70250000000000001</c:v>
                </c:pt>
                <c:pt idx="282">
                  <c:v>0.70499999999999996</c:v>
                </c:pt>
                <c:pt idx="283">
                  <c:v>0.70750000000000002</c:v>
                </c:pt>
                <c:pt idx="284">
                  <c:v>0.71</c:v>
                </c:pt>
                <c:pt idx="285">
                  <c:v>0.71250000000000002</c:v>
                </c:pt>
                <c:pt idx="286">
                  <c:v>0.71499999999999997</c:v>
                </c:pt>
                <c:pt idx="287">
                  <c:v>0.71750000000000003</c:v>
                </c:pt>
                <c:pt idx="288">
                  <c:v>0.72</c:v>
                </c:pt>
                <c:pt idx="289">
                  <c:v>0.72250000000000003</c:v>
                </c:pt>
                <c:pt idx="290">
                  <c:v>0.72499999999999998</c:v>
                </c:pt>
                <c:pt idx="291">
                  <c:v>0.72750000000000004</c:v>
                </c:pt>
                <c:pt idx="292">
                  <c:v>0.73</c:v>
                </c:pt>
                <c:pt idx="293">
                  <c:v>0.73250000000000004</c:v>
                </c:pt>
                <c:pt idx="294">
                  <c:v>0.73499999999999999</c:v>
                </c:pt>
                <c:pt idx="295">
                  <c:v>0.73750000000000004</c:v>
                </c:pt>
                <c:pt idx="296">
                  <c:v>0.74</c:v>
                </c:pt>
                <c:pt idx="297">
                  <c:v>0.74250000000000005</c:v>
                </c:pt>
                <c:pt idx="298">
                  <c:v>0.745</c:v>
                </c:pt>
                <c:pt idx="299">
                  <c:v>0.74750000000000005</c:v>
                </c:pt>
                <c:pt idx="300">
                  <c:v>0.75</c:v>
                </c:pt>
                <c:pt idx="301">
                  <c:v>0.75249999999999995</c:v>
                </c:pt>
                <c:pt idx="302">
                  <c:v>0.755</c:v>
                </c:pt>
                <c:pt idx="303">
                  <c:v>0.75749999999999995</c:v>
                </c:pt>
                <c:pt idx="304">
                  <c:v>0.76</c:v>
                </c:pt>
                <c:pt idx="305">
                  <c:v>0.76249999999999996</c:v>
                </c:pt>
                <c:pt idx="306">
                  <c:v>0.76500000000000001</c:v>
                </c:pt>
                <c:pt idx="307">
                  <c:v>0.76749999999999996</c:v>
                </c:pt>
                <c:pt idx="308">
                  <c:v>0.77</c:v>
                </c:pt>
                <c:pt idx="309">
                  <c:v>0.77249999999999996</c:v>
                </c:pt>
                <c:pt idx="310">
                  <c:v>0.77500000000000002</c:v>
                </c:pt>
                <c:pt idx="311">
                  <c:v>0.77749999999999997</c:v>
                </c:pt>
                <c:pt idx="312">
                  <c:v>0.78</c:v>
                </c:pt>
                <c:pt idx="313">
                  <c:v>0.78249999999999997</c:v>
                </c:pt>
                <c:pt idx="314">
                  <c:v>0.78500000000000003</c:v>
                </c:pt>
                <c:pt idx="315">
                  <c:v>0.78749999999999998</c:v>
                </c:pt>
                <c:pt idx="316">
                  <c:v>0.79</c:v>
                </c:pt>
                <c:pt idx="317">
                  <c:v>0.79249999999999998</c:v>
                </c:pt>
                <c:pt idx="318">
                  <c:v>0.79500000000000004</c:v>
                </c:pt>
                <c:pt idx="319">
                  <c:v>0.79749999999999999</c:v>
                </c:pt>
                <c:pt idx="320">
                  <c:v>0.8</c:v>
                </c:pt>
                <c:pt idx="321">
                  <c:v>0.80249999999999999</c:v>
                </c:pt>
                <c:pt idx="322">
                  <c:v>0.80500000000000005</c:v>
                </c:pt>
                <c:pt idx="323">
                  <c:v>0.8075</c:v>
                </c:pt>
                <c:pt idx="324">
                  <c:v>0.81</c:v>
                </c:pt>
                <c:pt idx="325">
                  <c:v>0.8125</c:v>
                </c:pt>
                <c:pt idx="326">
                  <c:v>0.81499999999999995</c:v>
                </c:pt>
                <c:pt idx="327">
                  <c:v>0.8175</c:v>
                </c:pt>
                <c:pt idx="328">
                  <c:v>0.82</c:v>
                </c:pt>
                <c:pt idx="329">
                  <c:v>0.82250000000000001</c:v>
                </c:pt>
                <c:pt idx="330">
                  <c:v>0.82499999999999996</c:v>
                </c:pt>
                <c:pt idx="331">
                  <c:v>0.82750000000000001</c:v>
                </c:pt>
                <c:pt idx="332">
                  <c:v>0.83</c:v>
                </c:pt>
                <c:pt idx="333">
                  <c:v>0.83250000000000002</c:v>
                </c:pt>
                <c:pt idx="334">
                  <c:v>0.83499999999999996</c:v>
                </c:pt>
                <c:pt idx="335">
                  <c:v>0.83750000000000002</c:v>
                </c:pt>
                <c:pt idx="336">
                  <c:v>0.84</c:v>
                </c:pt>
                <c:pt idx="337">
                  <c:v>0.84250000000000003</c:v>
                </c:pt>
                <c:pt idx="338">
                  <c:v>0.84499999999999997</c:v>
                </c:pt>
                <c:pt idx="339">
                  <c:v>0.84750000000000003</c:v>
                </c:pt>
                <c:pt idx="340">
                  <c:v>0.85</c:v>
                </c:pt>
                <c:pt idx="341">
                  <c:v>0.85250000000000004</c:v>
                </c:pt>
                <c:pt idx="342">
                  <c:v>0.85499999999999998</c:v>
                </c:pt>
                <c:pt idx="343">
                  <c:v>0.85750000000000004</c:v>
                </c:pt>
                <c:pt idx="344">
                  <c:v>0.86</c:v>
                </c:pt>
                <c:pt idx="345">
                  <c:v>0.86250000000000004</c:v>
                </c:pt>
                <c:pt idx="346">
                  <c:v>0.86499999999999999</c:v>
                </c:pt>
                <c:pt idx="347">
                  <c:v>0.86750000000000005</c:v>
                </c:pt>
                <c:pt idx="348">
                  <c:v>0.87</c:v>
                </c:pt>
                <c:pt idx="349">
                  <c:v>0.87250000000000005</c:v>
                </c:pt>
                <c:pt idx="350">
                  <c:v>0.875</c:v>
                </c:pt>
                <c:pt idx="351">
                  <c:v>0.87749999999999995</c:v>
                </c:pt>
                <c:pt idx="352">
                  <c:v>0.88</c:v>
                </c:pt>
                <c:pt idx="353">
                  <c:v>0.88249999999999995</c:v>
                </c:pt>
                <c:pt idx="354">
                  <c:v>0.88500000000000001</c:v>
                </c:pt>
                <c:pt idx="355">
                  <c:v>0.88749999999999996</c:v>
                </c:pt>
                <c:pt idx="356">
                  <c:v>0.89</c:v>
                </c:pt>
                <c:pt idx="357">
                  <c:v>0.89249999999999996</c:v>
                </c:pt>
                <c:pt idx="358">
                  <c:v>0.89500000000000002</c:v>
                </c:pt>
                <c:pt idx="359">
                  <c:v>0.89749999999999996</c:v>
                </c:pt>
                <c:pt idx="360">
                  <c:v>0.9</c:v>
                </c:pt>
                <c:pt idx="361">
                  <c:v>0.90249999999999997</c:v>
                </c:pt>
                <c:pt idx="362">
                  <c:v>0.90500000000000003</c:v>
                </c:pt>
                <c:pt idx="363">
                  <c:v>0.90749999999999997</c:v>
                </c:pt>
                <c:pt idx="364">
                  <c:v>0.91</c:v>
                </c:pt>
                <c:pt idx="365">
                  <c:v>0.91249999999999998</c:v>
                </c:pt>
                <c:pt idx="366">
                  <c:v>0.91500000000000004</c:v>
                </c:pt>
                <c:pt idx="367">
                  <c:v>0.91749999999999998</c:v>
                </c:pt>
                <c:pt idx="368">
                  <c:v>0.92</c:v>
                </c:pt>
                <c:pt idx="369">
                  <c:v>0.92249999999999999</c:v>
                </c:pt>
                <c:pt idx="370">
                  <c:v>0.92500000000000004</c:v>
                </c:pt>
                <c:pt idx="371">
                  <c:v>0.92749999999999999</c:v>
                </c:pt>
                <c:pt idx="372">
                  <c:v>0.93</c:v>
                </c:pt>
                <c:pt idx="373">
                  <c:v>0.9325</c:v>
                </c:pt>
                <c:pt idx="374">
                  <c:v>0.93500000000000005</c:v>
                </c:pt>
                <c:pt idx="375">
                  <c:v>0.9375</c:v>
                </c:pt>
                <c:pt idx="376">
                  <c:v>0.94</c:v>
                </c:pt>
                <c:pt idx="377">
                  <c:v>0.9425</c:v>
                </c:pt>
                <c:pt idx="378">
                  <c:v>0.94499999999999995</c:v>
                </c:pt>
                <c:pt idx="379">
                  <c:v>0.94750000000000001</c:v>
                </c:pt>
                <c:pt idx="380">
                  <c:v>0.95</c:v>
                </c:pt>
                <c:pt idx="381">
                  <c:v>0.95250000000000001</c:v>
                </c:pt>
                <c:pt idx="382">
                  <c:v>0.95499999999999996</c:v>
                </c:pt>
                <c:pt idx="383">
                  <c:v>0.95750000000000002</c:v>
                </c:pt>
                <c:pt idx="384">
                  <c:v>0.96</c:v>
                </c:pt>
                <c:pt idx="385">
                  <c:v>0.96250000000000002</c:v>
                </c:pt>
                <c:pt idx="386">
                  <c:v>0.96499999999999997</c:v>
                </c:pt>
                <c:pt idx="387">
                  <c:v>0.96750000000000003</c:v>
                </c:pt>
                <c:pt idx="388">
                  <c:v>0.97</c:v>
                </c:pt>
                <c:pt idx="389">
                  <c:v>0.97250000000000003</c:v>
                </c:pt>
                <c:pt idx="390">
                  <c:v>0.97499999999999998</c:v>
                </c:pt>
                <c:pt idx="391">
                  <c:v>0.97750000000000004</c:v>
                </c:pt>
                <c:pt idx="392">
                  <c:v>0.98</c:v>
                </c:pt>
                <c:pt idx="393">
                  <c:v>0.98250000000000004</c:v>
                </c:pt>
                <c:pt idx="394">
                  <c:v>0.98499999999999999</c:v>
                </c:pt>
                <c:pt idx="395">
                  <c:v>0.98750000000000004</c:v>
                </c:pt>
                <c:pt idx="396">
                  <c:v>0.99</c:v>
                </c:pt>
                <c:pt idx="397">
                  <c:v>0.99250000000000005</c:v>
                </c:pt>
                <c:pt idx="398">
                  <c:v>0.995</c:v>
                </c:pt>
                <c:pt idx="399">
                  <c:v>0.99750000000000005</c:v>
                </c:pt>
                <c:pt idx="40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D7-4819-AFC5-4296C78415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船厂与舰队</c:v>
                </c:pt>
              </c:strCache>
            </c:strRef>
          </c:tx>
          <c:spPr>
            <a:ln w="38100" cap="rnd">
              <a:solidFill>
                <a:srgbClr val="4169E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Sheet1!$A$2:$A$402</c:f>
              <c:numCache>
                <c:formatCode>General</c:formatCode>
                <c:ptCount val="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</c:numCache>
            </c:numRef>
          </c:cat>
          <c:val>
            <c:numRef>
              <c:f>Sheet1!$C$2:$C$402</c:f>
              <c:numCache>
                <c:formatCode>General</c:formatCode>
                <c:ptCount val="401"/>
                <c:pt idx="0">
                  <c:v>1</c:v>
                </c:pt>
                <c:pt idx="1">
                  <c:v>0.99750000000000005</c:v>
                </c:pt>
                <c:pt idx="2">
                  <c:v>0.995</c:v>
                </c:pt>
                <c:pt idx="3">
                  <c:v>0.99250000000000005</c:v>
                </c:pt>
                <c:pt idx="4">
                  <c:v>0.99</c:v>
                </c:pt>
                <c:pt idx="5">
                  <c:v>0.98750000000000004</c:v>
                </c:pt>
                <c:pt idx="6">
                  <c:v>0.98499999999999999</c:v>
                </c:pt>
                <c:pt idx="7">
                  <c:v>0.98250000000000004</c:v>
                </c:pt>
                <c:pt idx="8">
                  <c:v>0.98</c:v>
                </c:pt>
                <c:pt idx="9">
                  <c:v>0.97750000000000004</c:v>
                </c:pt>
                <c:pt idx="10">
                  <c:v>0.97499999999999998</c:v>
                </c:pt>
                <c:pt idx="11">
                  <c:v>0.97250000000000003</c:v>
                </c:pt>
                <c:pt idx="12">
                  <c:v>0.97</c:v>
                </c:pt>
                <c:pt idx="13">
                  <c:v>0.96750000000000003</c:v>
                </c:pt>
                <c:pt idx="14">
                  <c:v>0.96499999999999997</c:v>
                </c:pt>
                <c:pt idx="15">
                  <c:v>0.96250000000000002</c:v>
                </c:pt>
                <c:pt idx="16">
                  <c:v>0.96</c:v>
                </c:pt>
                <c:pt idx="17">
                  <c:v>0.95750000000000002</c:v>
                </c:pt>
                <c:pt idx="18">
                  <c:v>0.95499999999999996</c:v>
                </c:pt>
                <c:pt idx="19">
                  <c:v>0.95250000000000001</c:v>
                </c:pt>
                <c:pt idx="20">
                  <c:v>0.95</c:v>
                </c:pt>
                <c:pt idx="21">
                  <c:v>0.94750000000000001</c:v>
                </c:pt>
                <c:pt idx="22">
                  <c:v>0.94499999999999995</c:v>
                </c:pt>
                <c:pt idx="23">
                  <c:v>0.9425</c:v>
                </c:pt>
                <c:pt idx="24">
                  <c:v>0.94</c:v>
                </c:pt>
                <c:pt idx="25">
                  <c:v>0.9375</c:v>
                </c:pt>
                <c:pt idx="26">
                  <c:v>0.93500000000000005</c:v>
                </c:pt>
                <c:pt idx="27">
                  <c:v>0.9325</c:v>
                </c:pt>
                <c:pt idx="28">
                  <c:v>0.92999999999999994</c:v>
                </c:pt>
                <c:pt idx="29">
                  <c:v>0.92749999999999999</c:v>
                </c:pt>
                <c:pt idx="30">
                  <c:v>0.92500000000000004</c:v>
                </c:pt>
                <c:pt idx="31">
                  <c:v>0.92249999999999999</c:v>
                </c:pt>
                <c:pt idx="32">
                  <c:v>0.92</c:v>
                </c:pt>
                <c:pt idx="33">
                  <c:v>0.91749999999999998</c:v>
                </c:pt>
                <c:pt idx="34">
                  <c:v>0.91500000000000004</c:v>
                </c:pt>
                <c:pt idx="35">
                  <c:v>0.91249999999999998</c:v>
                </c:pt>
                <c:pt idx="36">
                  <c:v>0.91</c:v>
                </c:pt>
                <c:pt idx="37">
                  <c:v>0.90749999999999997</c:v>
                </c:pt>
                <c:pt idx="38">
                  <c:v>0.90500000000000003</c:v>
                </c:pt>
                <c:pt idx="39">
                  <c:v>0.90249999999999997</c:v>
                </c:pt>
                <c:pt idx="40">
                  <c:v>0.9</c:v>
                </c:pt>
                <c:pt idx="41">
                  <c:v>0.89749999999999996</c:v>
                </c:pt>
                <c:pt idx="42">
                  <c:v>0.89500000000000002</c:v>
                </c:pt>
                <c:pt idx="43">
                  <c:v>0.89249999999999996</c:v>
                </c:pt>
                <c:pt idx="44">
                  <c:v>0.89</c:v>
                </c:pt>
                <c:pt idx="45">
                  <c:v>0.88749999999999996</c:v>
                </c:pt>
                <c:pt idx="46">
                  <c:v>0.88500000000000001</c:v>
                </c:pt>
                <c:pt idx="47">
                  <c:v>0.88250000000000006</c:v>
                </c:pt>
                <c:pt idx="48">
                  <c:v>0.88</c:v>
                </c:pt>
                <c:pt idx="49">
                  <c:v>0.87749999999999995</c:v>
                </c:pt>
                <c:pt idx="50">
                  <c:v>0.875</c:v>
                </c:pt>
                <c:pt idx="51">
                  <c:v>0.87250000000000005</c:v>
                </c:pt>
                <c:pt idx="52">
                  <c:v>0.87</c:v>
                </c:pt>
                <c:pt idx="53">
                  <c:v>0.86749999999999994</c:v>
                </c:pt>
                <c:pt idx="54">
                  <c:v>0.86499999999999999</c:v>
                </c:pt>
                <c:pt idx="55">
                  <c:v>0.86250000000000004</c:v>
                </c:pt>
                <c:pt idx="56">
                  <c:v>0.86</c:v>
                </c:pt>
                <c:pt idx="57">
                  <c:v>0.85750000000000004</c:v>
                </c:pt>
                <c:pt idx="58">
                  <c:v>0.85499999999999998</c:v>
                </c:pt>
                <c:pt idx="59">
                  <c:v>0.85250000000000004</c:v>
                </c:pt>
                <c:pt idx="60">
                  <c:v>0.85</c:v>
                </c:pt>
                <c:pt idx="61">
                  <c:v>0.84750000000000003</c:v>
                </c:pt>
                <c:pt idx="62">
                  <c:v>0.84499999999999997</c:v>
                </c:pt>
                <c:pt idx="63">
                  <c:v>0.84250000000000003</c:v>
                </c:pt>
                <c:pt idx="64">
                  <c:v>0.84</c:v>
                </c:pt>
                <c:pt idx="65">
                  <c:v>0.83750000000000002</c:v>
                </c:pt>
                <c:pt idx="66">
                  <c:v>0.83499999999999996</c:v>
                </c:pt>
                <c:pt idx="67">
                  <c:v>0.83250000000000002</c:v>
                </c:pt>
                <c:pt idx="68">
                  <c:v>0.83</c:v>
                </c:pt>
                <c:pt idx="69">
                  <c:v>0.82750000000000001</c:v>
                </c:pt>
                <c:pt idx="70">
                  <c:v>0.82499999999999996</c:v>
                </c:pt>
                <c:pt idx="71">
                  <c:v>0.82250000000000001</c:v>
                </c:pt>
                <c:pt idx="72">
                  <c:v>0.82000000000000006</c:v>
                </c:pt>
                <c:pt idx="73">
                  <c:v>0.8175</c:v>
                </c:pt>
                <c:pt idx="74">
                  <c:v>0.81499999999999995</c:v>
                </c:pt>
                <c:pt idx="75">
                  <c:v>0.8125</c:v>
                </c:pt>
                <c:pt idx="76">
                  <c:v>0.81</c:v>
                </c:pt>
                <c:pt idx="77">
                  <c:v>0.8075</c:v>
                </c:pt>
                <c:pt idx="78">
                  <c:v>0.80499999999999994</c:v>
                </c:pt>
                <c:pt idx="79">
                  <c:v>0.80249999999999999</c:v>
                </c:pt>
                <c:pt idx="80">
                  <c:v>0.8</c:v>
                </c:pt>
                <c:pt idx="81">
                  <c:v>0.79749999999999999</c:v>
                </c:pt>
                <c:pt idx="82">
                  <c:v>0.79500000000000004</c:v>
                </c:pt>
                <c:pt idx="83">
                  <c:v>0.79249999999999998</c:v>
                </c:pt>
                <c:pt idx="84">
                  <c:v>0.79</c:v>
                </c:pt>
                <c:pt idx="85">
                  <c:v>0.78749999999999998</c:v>
                </c:pt>
                <c:pt idx="86">
                  <c:v>0.78500000000000003</c:v>
                </c:pt>
                <c:pt idx="87">
                  <c:v>0.78249999999999997</c:v>
                </c:pt>
                <c:pt idx="88">
                  <c:v>0.78</c:v>
                </c:pt>
                <c:pt idx="89">
                  <c:v>0.77749999999999997</c:v>
                </c:pt>
                <c:pt idx="90">
                  <c:v>0.77500000000000002</c:v>
                </c:pt>
                <c:pt idx="91">
                  <c:v>0.77249999999999996</c:v>
                </c:pt>
                <c:pt idx="92">
                  <c:v>0.77</c:v>
                </c:pt>
                <c:pt idx="93">
                  <c:v>0.76749999999999996</c:v>
                </c:pt>
                <c:pt idx="94">
                  <c:v>0.76500000000000001</c:v>
                </c:pt>
                <c:pt idx="95">
                  <c:v>0.76249999999999996</c:v>
                </c:pt>
                <c:pt idx="96">
                  <c:v>0.76</c:v>
                </c:pt>
                <c:pt idx="97">
                  <c:v>0.75750000000000006</c:v>
                </c:pt>
                <c:pt idx="98">
                  <c:v>0.755</c:v>
                </c:pt>
                <c:pt idx="99">
                  <c:v>0.75249999999999995</c:v>
                </c:pt>
                <c:pt idx="100">
                  <c:v>0.75</c:v>
                </c:pt>
                <c:pt idx="101">
                  <c:v>0.74750000000000005</c:v>
                </c:pt>
                <c:pt idx="102">
                  <c:v>0.745</c:v>
                </c:pt>
                <c:pt idx="103">
                  <c:v>0.74249999999999994</c:v>
                </c:pt>
                <c:pt idx="104">
                  <c:v>0.74</c:v>
                </c:pt>
                <c:pt idx="105">
                  <c:v>0.73750000000000004</c:v>
                </c:pt>
                <c:pt idx="106">
                  <c:v>0.73499999999999999</c:v>
                </c:pt>
                <c:pt idx="107">
                  <c:v>0.73249999999999993</c:v>
                </c:pt>
                <c:pt idx="108">
                  <c:v>0.73</c:v>
                </c:pt>
                <c:pt idx="109">
                  <c:v>0.72750000000000004</c:v>
                </c:pt>
                <c:pt idx="110">
                  <c:v>0.72499999999999998</c:v>
                </c:pt>
                <c:pt idx="111">
                  <c:v>0.72249999999999992</c:v>
                </c:pt>
                <c:pt idx="112">
                  <c:v>0.72</c:v>
                </c:pt>
                <c:pt idx="113">
                  <c:v>0.71750000000000003</c:v>
                </c:pt>
                <c:pt idx="114">
                  <c:v>0.71500000000000008</c:v>
                </c:pt>
                <c:pt idx="115">
                  <c:v>0.71250000000000002</c:v>
                </c:pt>
                <c:pt idx="116">
                  <c:v>0.71</c:v>
                </c:pt>
                <c:pt idx="117">
                  <c:v>0.70750000000000002</c:v>
                </c:pt>
                <c:pt idx="118">
                  <c:v>0.70500000000000007</c:v>
                </c:pt>
                <c:pt idx="119">
                  <c:v>0.70250000000000001</c:v>
                </c:pt>
                <c:pt idx="120">
                  <c:v>0.7</c:v>
                </c:pt>
                <c:pt idx="121">
                  <c:v>0.69750000000000001</c:v>
                </c:pt>
                <c:pt idx="122">
                  <c:v>0.69500000000000006</c:v>
                </c:pt>
                <c:pt idx="123">
                  <c:v>0.6925</c:v>
                </c:pt>
                <c:pt idx="124">
                  <c:v>0.69</c:v>
                </c:pt>
                <c:pt idx="125">
                  <c:v>0.6875</c:v>
                </c:pt>
                <c:pt idx="126">
                  <c:v>0.68500000000000005</c:v>
                </c:pt>
                <c:pt idx="127">
                  <c:v>0.6825</c:v>
                </c:pt>
                <c:pt idx="128">
                  <c:v>0.67999999999999994</c:v>
                </c:pt>
                <c:pt idx="129">
                  <c:v>0.67749999999999999</c:v>
                </c:pt>
                <c:pt idx="130">
                  <c:v>0.67500000000000004</c:v>
                </c:pt>
                <c:pt idx="131">
                  <c:v>0.67249999999999999</c:v>
                </c:pt>
                <c:pt idx="132">
                  <c:v>0.66999999999999993</c:v>
                </c:pt>
                <c:pt idx="133">
                  <c:v>0.66749999999999998</c:v>
                </c:pt>
                <c:pt idx="134">
                  <c:v>0.66500000000000004</c:v>
                </c:pt>
                <c:pt idx="135">
                  <c:v>0.66249999999999998</c:v>
                </c:pt>
                <c:pt idx="136">
                  <c:v>0.65999999999999992</c:v>
                </c:pt>
                <c:pt idx="137">
                  <c:v>0.65749999999999997</c:v>
                </c:pt>
                <c:pt idx="138">
                  <c:v>0.65500000000000003</c:v>
                </c:pt>
                <c:pt idx="139">
                  <c:v>0.65250000000000008</c:v>
                </c:pt>
                <c:pt idx="140">
                  <c:v>0.65</c:v>
                </c:pt>
                <c:pt idx="141">
                  <c:v>0.64749999999999996</c:v>
                </c:pt>
                <c:pt idx="142">
                  <c:v>0.64500000000000002</c:v>
                </c:pt>
                <c:pt idx="143">
                  <c:v>0.64250000000000007</c:v>
                </c:pt>
                <c:pt idx="144">
                  <c:v>0.64</c:v>
                </c:pt>
                <c:pt idx="145">
                  <c:v>0.63749999999999996</c:v>
                </c:pt>
                <c:pt idx="146">
                  <c:v>0.63500000000000001</c:v>
                </c:pt>
                <c:pt idx="147">
                  <c:v>0.63250000000000006</c:v>
                </c:pt>
                <c:pt idx="148">
                  <c:v>0.63</c:v>
                </c:pt>
                <c:pt idx="149">
                  <c:v>0.62749999999999995</c:v>
                </c:pt>
                <c:pt idx="150">
                  <c:v>0.625</c:v>
                </c:pt>
                <c:pt idx="151">
                  <c:v>0.62250000000000005</c:v>
                </c:pt>
                <c:pt idx="152">
                  <c:v>0.62</c:v>
                </c:pt>
                <c:pt idx="153">
                  <c:v>0.61749999999999994</c:v>
                </c:pt>
                <c:pt idx="154">
                  <c:v>0.61499999999999999</c:v>
                </c:pt>
                <c:pt idx="155">
                  <c:v>0.61250000000000004</c:v>
                </c:pt>
                <c:pt idx="156">
                  <c:v>0.61</c:v>
                </c:pt>
                <c:pt idx="157">
                  <c:v>0.60749999999999993</c:v>
                </c:pt>
                <c:pt idx="158">
                  <c:v>0.60499999999999998</c:v>
                </c:pt>
                <c:pt idx="159">
                  <c:v>0.60250000000000004</c:v>
                </c:pt>
                <c:pt idx="160">
                  <c:v>0.6</c:v>
                </c:pt>
                <c:pt idx="161">
                  <c:v>0.59749999999999992</c:v>
                </c:pt>
                <c:pt idx="162">
                  <c:v>0.59499999999999997</c:v>
                </c:pt>
                <c:pt idx="163">
                  <c:v>0.59250000000000003</c:v>
                </c:pt>
                <c:pt idx="164">
                  <c:v>0.59000000000000008</c:v>
                </c:pt>
                <c:pt idx="165">
                  <c:v>0.58750000000000002</c:v>
                </c:pt>
                <c:pt idx="166">
                  <c:v>0.58499999999999996</c:v>
                </c:pt>
                <c:pt idx="167">
                  <c:v>0.58250000000000002</c:v>
                </c:pt>
                <c:pt idx="168">
                  <c:v>0.58000000000000007</c:v>
                </c:pt>
                <c:pt idx="169">
                  <c:v>0.57750000000000001</c:v>
                </c:pt>
                <c:pt idx="170">
                  <c:v>0.57499999999999996</c:v>
                </c:pt>
                <c:pt idx="171">
                  <c:v>0.57250000000000001</c:v>
                </c:pt>
                <c:pt idx="172">
                  <c:v>0.57000000000000006</c:v>
                </c:pt>
                <c:pt idx="173">
                  <c:v>0.5675</c:v>
                </c:pt>
                <c:pt idx="174">
                  <c:v>0.56499999999999995</c:v>
                </c:pt>
                <c:pt idx="175">
                  <c:v>0.5625</c:v>
                </c:pt>
                <c:pt idx="176">
                  <c:v>0.56000000000000005</c:v>
                </c:pt>
                <c:pt idx="177">
                  <c:v>0.5575</c:v>
                </c:pt>
                <c:pt idx="178">
                  <c:v>0.55499999999999994</c:v>
                </c:pt>
                <c:pt idx="179">
                  <c:v>0.55249999999999999</c:v>
                </c:pt>
                <c:pt idx="180">
                  <c:v>0.55000000000000004</c:v>
                </c:pt>
                <c:pt idx="181">
                  <c:v>0.54749999999999999</c:v>
                </c:pt>
                <c:pt idx="182">
                  <c:v>0.54499999999999993</c:v>
                </c:pt>
                <c:pt idx="183">
                  <c:v>0.54249999999999998</c:v>
                </c:pt>
                <c:pt idx="184">
                  <c:v>0.54</c:v>
                </c:pt>
                <c:pt idx="185">
                  <c:v>0.53749999999999998</c:v>
                </c:pt>
                <c:pt idx="186">
                  <c:v>0.53499999999999992</c:v>
                </c:pt>
                <c:pt idx="187">
                  <c:v>0.53249999999999997</c:v>
                </c:pt>
                <c:pt idx="188">
                  <c:v>0.53</c:v>
                </c:pt>
                <c:pt idx="189">
                  <c:v>0.52750000000000008</c:v>
                </c:pt>
                <c:pt idx="190">
                  <c:v>0.52500000000000002</c:v>
                </c:pt>
                <c:pt idx="191">
                  <c:v>0.52249999999999996</c:v>
                </c:pt>
                <c:pt idx="192">
                  <c:v>0.52</c:v>
                </c:pt>
                <c:pt idx="193">
                  <c:v>0.51750000000000007</c:v>
                </c:pt>
                <c:pt idx="194">
                  <c:v>0.51500000000000001</c:v>
                </c:pt>
                <c:pt idx="195">
                  <c:v>0.51249999999999996</c:v>
                </c:pt>
                <c:pt idx="196">
                  <c:v>0.51</c:v>
                </c:pt>
                <c:pt idx="197">
                  <c:v>0.50750000000000006</c:v>
                </c:pt>
                <c:pt idx="198">
                  <c:v>0.505</c:v>
                </c:pt>
                <c:pt idx="199">
                  <c:v>0.50249999999999995</c:v>
                </c:pt>
                <c:pt idx="200">
                  <c:v>0.5</c:v>
                </c:pt>
                <c:pt idx="201">
                  <c:v>0.49750000000000005</c:v>
                </c:pt>
                <c:pt idx="202">
                  <c:v>0.495</c:v>
                </c:pt>
                <c:pt idx="203">
                  <c:v>0.49250000000000005</c:v>
                </c:pt>
                <c:pt idx="204">
                  <c:v>0.49</c:v>
                </c:pt>
                <c:pt idx="205">
                  <c:v>0.48750000000000004</c:v>
                </c:pt>
                <c:pt idx="206">
                  <c:v>0.48499999999999999</c:v>
                </c:pt>
                <c:pt idx="207">
                  <c:v>0.48250000000000004</c:v>
                </c:pt>
                <c:pt idx="208">
                  <c:v>0.48</c:v>
                </c:pt>
                <c:pt idx="209">
                  <c:v>0.47750000000000004</c:v>
                </c:pt>
                <c:pt idx="210">
                  <c:v>0.47499999999999998</c:v>
                </c:pt>
                <c:pt idx="211">
                  <c:v>0.47250000000000003</c:v>
                </c:pt>
                <c:pt idx="212">
                  <c:v>0.47</c:v>
                </c:pt>
                <c:pt idx="213">
                  <c:v>0.46750000000000003</c:v>
                </c:pt>
                <c:pt idx="214">
                  <c:v>0.46499999999999997</c:v>
                </c:pt>
                <c:pt idx="215">
                  <c:v>0.46250000000000002</c:v>
                </c:pt>
                <c:pt idx="216">
                  <c:v>0.45999999999999996</c:v>
                </c:pt>
                <c:pt idx="217">
                  <c:v>0.45750000000000002</c:v>
                </c:pt>
                <c:pt idx="218">
                  <c:v>0.45499999999999996</c:v>
                </c:pt>
                <c:pt idx="219">
                  <c:v>0.45250000000000001</c:v>
                </c:pt>
                <c:pt idx="220">
                  <c:v>0.44999999999999996</c:v>
                </c:pt>
                <c:pt idx="221">
                  <c:v>0.44750000000000001</c:v>
                </c:pt>
                <c:pt idx="222">
                  <c:v>0.44499999999999995</c:v>
                </c:pt>
                <c:pt idx="223">
                  <c:v>0.4425</c:v>
                </c:pt>
                <c:pt idx="224">
                  <c:v>0.43999999999999995</c:v>
                </c:pt>
                <c:pt idx="225">
                  <c:v>0.4375</c:v>
                </c:pt>
                <c:pt idx="226">
                  <c:v>0.43500000000000005</c:v>
                </c:pt>
                <c:pt idx="227">
                  <c:v>0.4325</c:v>
                </c:pt>
                <c:pt idx="228">
                  <c:v>0.43000000000000005</c:v>
                </c:pt>
                <c:pt idx="229">
                  <c:v>0.42749999999999999</c:v>
                </c:pt>
                <c:pt idx="230">
                  <c:v>0.42500000000000004</c:v>
                </c:pt>
                <c:pt idx="231">
                  <c:v>0.42249999999999999</c:v>
                </c:pt>
                <c:pt idx="232">
                  <c:v>0.42000000000000004</c:v>
                </c:pt>
                <c:pt idx="233">
                  <c:v>0.41749999999999998</c:v>
                </c:pt>
                <c:pt idx="234">
                  <c:v>0.41500000000000004</c:v>
                </c:pt>
                <c:pt idx="235">
                  <c:v>0.41249999999999998</c:v>
                </c:pt>
                <c:pt idx="236">
                  <c:v>0.41000000000000003</c:v>
                </c:pt>
                <c:pt idx="237">
                  <c:v>0.40749999999999997</c:v>
                </c:pt>
                <c:pt idx="238">
                  <c:v>0.40500000000000003</c:v>
                </c:pt>
                <c:pt idx="239">
                  <c:v>0.40249999999999997</c:v>
                </c:pt>
                <c:pt idx="240">
                  <c:v>0.4</c:v>
                </c:pt>
                <c:pt idx="241">
                  <c:v>0.39749999999999996</c:v>
                </c:pt>
                <c:pt idx="242">
                  <c:v>0.39500000000000002</c:v>
                </c:pt>
                <c:pt idx="243">
                  <c:v>0.39249999999999996</c:v>
                </c:pt>
                <c:pt idx="244">
                  <c:v>0.39</c:v>
                </c:pt>
                <c:pt idx="245">
                  <c:v>0.38749999999999996</c:v>
                </c:pt>
                <c:pt idx="246">
                  <c:v>0.38500000000000001</c:v>
                </c:pt>
                <c:pt idx="247">
                  <c:v>0.38249999999999995</c:v>
                </c:pt>
                <c:pt idx="248">
                  <c:v>0.38</c:v>
                </c:pt>
                <c:pt idx="249">
                  <c:v>0.37749999999999995</c:v>
                </c:pt>
                <c:pt idx="250">
                  <c:v>0.375</c:v>
                </c:pt>
                <c:pt idx="251">
                  <c:v>0.37250000000000005</c:v>
                </c:pt>
                <c:pt idx="252">
                  <c:v>0.37</c:v>
                </c:pt>
                <c:pt idx="253">
                  <c:v>0.36750000000000005</c:v>
                </c:pt>
                <c:pt idx="254">
                  <c:v>0.36499999999999999</c:v>
                </c:pt>
                <c:pt idx="255">
                  <c:v>0.36250000000000004</c:v>
                </c:pt>
                <c:pt idx="256">
                  <c:v>0.36</c:v>
                </c:pt>
                <c:pt idx="257">
                  <c:v>0.35750000000000004</c:v>
                </c:pt>
                <c:pt idx="258">
                  <c:v>0.35499999999999998</c:v>
                </c:pt>
                <c:pt idx="259">
                  <c:v>0.35250000000000004</c:v>
                </c:pt>
                <c:pt idx="260">
                  <c:v>0.35</c:v>
                </c:pt>
                <c:pt idx="261">
                  <c:v>0.34750000000000003</c:v>
                </c:pt>
                <c:pt idx="262">
                  <c:v>0.34499999999999997</c:v>
                </c:pt>
                <c:pt idx="263">
                  <c:v>0.34250000000000003</c:v>
                </c:pt>
                <c:pt idx="264">
                  <c:v>0.33999999999999997</c:v>
                </c:pt>
                <c:pt idx="265">
                  <c:v>0.33750000000000002</c:v>
                </c:pt>
                <c:pt idx="266">
                  <c:v>0.33499999999999996</c:v>
                </c:pt>
                <c:pt idx="267">
                  <c:v>0.33250000000000002</c:v>
                </c:pt>
                <c:pt idx="268">
                  <c:v>0.32999999999999996</c:v>
                </c:pt>
                <c:pt idx="269">
                  <c:v>0.32750000000000001</c:v>
                </c:pt>
                <c:pt idx="270">
                  <c:v>0.32499999999999996</c:v>
                </c:pt>
                <c:pt idx="271">
                  <c:v>0.32250000000000001</c:v>
                </c:pt>
                <c:pt idx="272">
                  <c:v>0.31999999999999995</c:v>
                </c:pt>
                <c:pt idx="273">
                  <c:v>0.3175</c:v>
                </c:pt>
                <c:pt idx="274">
                  <c:v>0.31499999999999995</c:v>
                </c:pt>
                <c:pt idx="275">
                  <c:v>0.3125</c:v>
                </c:pt>
                <c:pt idx="276">
                  <c:v>0.31000000000000005</c:v>
                </c:pt>
                <c:pt idx="277">
                  <c:v>0.3075</c:v>
                </c:pt>
                <c:pt idx="278">
                  <c:v>0.30500000000000005</c:v>
                </c:pt>
                <c:pt idx="279">
                  <c:v>0.30249999999999999</c:v>
                </c:pt>
                <c:pt idx="280">
                  <c:v>0.30000000000000004</c:v>
                </c:pt>
                <c:pt idx="281">
                  <c:v>0.29749999999999999</c:v>
                </c:pt>
                <c:pt idx="282">
                  <c:v>0.29500000000000004</c:v>
                </c:pt>
                <c:pt idx="283">
                  <c:v>0.29249999999999998</c:v>
                </c:pt>
                <c:pt idx="284">
                  <c:v>0.29000000000000004</c:v>
                </c:pt>
                <c:pt idx="285">
                  <c:v>0.28749999999999998</c:v>
                </c:pt>
                <c:pt idx="286">
                  <c:v>0.28500000000000003</c:v>
                </c:pt>
                <c:pt idx="287">
                  <c:v>0.28249999999999997</c:v>
                </c:pt>
                <c:pt idx="288">
                  <c:v>0.28000000000000003</c:v>
                </c:pt>
                <c:pt idx="289">
                  <c:v>0.27749999999999997</c:v>
                </c:pt>
                <c:pt idx="290">
                  <c:v>0.27500000000000002</c:v>
                </c:pt>
                <c:pt idx="291">
                  <c:v>0.27249999999999996</c:v>
                </c:pt>
                <c:pt idx="292">
                  <c:v>0.27</c:v>
                </c:pt>
                <c:pt idx="293">
                  <c:v>0.26749999999999996</c:v>
                </c:pt>
                <c:pt idx="294">
                  <c:v>0.26500000000000001</c:v>
                </c:pt>
                <c:pt idx="295">
                  <c:v>0.26249999999999996</c:v>
                </c:pt>
                <c:pt idx="296">
                  <c:v>0.26</c:v>
                </c:pt>
                <c:pt idx="297">
                  <c:v>0.25749999999999995</c:v>
                </c:pt>
                <c:pt idx="298">
                  <c:v>0.255</c:v>
                </c:pt>
                <c:pt idx="299">
                  <c:v>0.25249999999999995</c:v>
                </c:pt>
                <c:pt idx="300">
                  <c:v>0.25</c:v>
                </c:pt>
                <c:pt idx="301">
                  <c:v>0.24750000000000005</c:v>
                </c:pt>
                <c:pt idx="302">
                  <c:v>0.245</c:v>
                </c:pt>
                <c:pt idx="303">
                  <c:v>0.24250000000000005</c:v>
                </c:pt>
                <c:pt idx="304">
                  <c:v>0.24</c:v>
                </c:pt>
                <c:pt idx="305">
                  <c:v>0.23750000000000004</c:v>
                </c:pt>
                <c:pt idx="306">
                  <c:v>0.23499999999999999</c:v>
                </c:pt>
                <c:pt idx="307">
                  <c:v>0.23250000000000004</c:v>
                </c:pt>
                <c:pt idx="308">
                  <c:v>0.22999999999999998</c:v>
                </c:pt>
                <c:pt idx="309">
                  <c:v>0.22750000000000004</c:v>
                </c:pt>
                <c:pt idx="310">
                  <c:v>0.22499999999999998</c:v>
                </c:pt>
                <c:pt idx="311">
                  <c:v>0.22250000000000003</c:v>
                </c:pt>
                <c:pt idx="312">
                  <c:v>0.21999999999999997</c:v>
                </c:pt>
                <c:pt idx="313">
                  <c:v>0.21750000000000003</c:v>
                </c:pt>
                <c:pt idx="314">
                  <c:v>0.21499999999999997</c:v>
                </c:pt>
                <c:pt idx="315">
                  <c:v>0.21250000000000002</c:v>
                </c:pt>
                <c:pt idx="316">
                  <c:v>0.20999999999999996</c:v>
                </c:pt>
                <c:pt idx="317">
                  <c:v>0.20750000000000002</c:v>
                </c:pt>
                <c:pt idx="318">
                  <c:v>0.20499999999999996</c:v>
                </c:pt>
                <c:pt idx="319">
                  <c:v>0.20250000000000001</c:v>
                </c:pt>
                <c:pt idx="320">
                  <c:v>0.19999999999999996</c:v>
                </c:pt>
                <c:pt idx="321">
                  <c:v>0.19750000000000001</c:v>
                </c:pt>
                <c:pt idx="322">
                  <c:v>0.19499999999999995</c:v>
                </c:pt>
                <c:pt idx="323">
                  <c:v>0.1925</c:v>
                </c:pt>
                <c:pt idx="324">
                  <c:v>0.18999999999999995</c:v>
                </c:pt>
                <c:pt idx="325">
                  <c:v>0.1875</c:v>
                </c:pt>
                <c:pt idx="326">
                  <c:v>0.18500000000000005</c:v>
                </c:pt>
                <c:pt idx="327">
                  <c:v>0.1825</c:v>
                </c:pt>
                <c:pt idx="328">
                  <c:v>0.18000000000000005</c:v>
                </c:pt>
                <c:pt idx="329">
                  <c:v>0.17749999999999999</c:v>
                </c:pt>
                <c:pt idx="330">
                  <c:v>0.17500000000000004</c:v>
                </c:pt>
                <c:pt idx="331">
                  <c:v>0.17249999999999999</c:v>
                </c:pt>
                <c:pt idx="332">
                  <c:v>0.17000000000000004</c:v>
                </c:pt>
                <c:pt idx="333">
                  <c:v>0.16749999999999998</c:v>
                </c:pt>
                <c:pt idx="334">
                  <c:v>0.16500000000000004</c:v>
                </c:pt>
                <c:pt idx="335">
                  <c:v>0.16249999999999998</c:v>
                </c:pt>
                <c:pt idx="336">
                  <c:v>0.16000000000000003</c:v>
                </c:pt>
                <c:pt idx="337">
                  <c:v>0.15749999999999997</c:v>
                </c:pt>
                <c:pt idx="338">
                  <c:v>0.15500000000000003</c:v>
                </c:pt>
                <c:pt idx="339">
                  <c:v>0.15249999999999997</c:v>
                </c:pt>
                <c:pt idx="340">
                  <c:v>0.15000000000000002</c:v>
                </c:pt>
                <c:pt idx="341">
                  <c:v>0.14749999999999996</c:v>
                </c:pt>
                <c:pt idx="342">
                  <c:v>0.14500000000000002</c:v>
                </c:pt>
                <c:pt idx="343">
                  <c:v>0.14249999999999996</c:v>
                </c:pt>
                <c:pt idx="344">
                  <c:v>0.14000000000000001</c:v>
                </c:pt>
                <c:pt idx="345">
                  <c:v>0.13749999999999996</c:v>
                </c:pt>
                <c:pt idx="346">
                  <c:v>0.13500000000000001</c:v>
                </c:pt>
                <c:pt idx="347">
                  <c:v>0.13249999999999995</c:v>
                </c:pt>
                <c:pt idx="348">
                  <c:v>0.13</c:v>
                </c:pt>
                <c:pt idx="349">
                  <c:v>0.12749999999999995</c:v>
                </c:pt>
                <c:pt idx="350">
                  <c:v>0.125</c:v>
                </c:pt>
                <c:pt idx="351">
                  <c:v>0.12250000000000005</c:v>
                </c:pt>
                <c:pt idx="352">
                  <c:v>0.12</c:v>
                </c:pt>
                <c:pt idx="353">
                  <c:v>0.11750000000000005</c:v>
                </c:pt>
                <c:pt idx="354">
                  <c:v>0.11499999999999999</c:v>
                </c:pt>
                <c:pt idx="355">
                  <c:v>0.11250000000000004</c:v>
                </c:pt>
                <c:pt idx="356">
                  <c:v>0.10999999999999999</c:v>
                </c:pt>
                <c:pt idx="357">
                  <c:v>0.10750000000000004</c:v>
                </c:pt>
                <c:pt idx="358">
                  <c:v>0.10499999999999998</c:v>
                </c:pt>
                <c:pt idx="359">
                  <c:v>0.10250000000000004</c:v>
                </c:pt>
                <c:pt idx="360">
                  <c:v>9.9999999999999978E-2</c:v>
                </c:pt>
                <c:pt idx="361">
                  <c:v>9.7500000000000031E-2</c:v>
                </c:pt>
                <c:pt idx="362">
                  <c:v>9.4999999999999973E-2</c:v>
                </c:pt>
                <c:pt idx="363">
                  <c:v>9.2500000000000027E-2</c:v>
                </c:pt>
                <c:pt idx="364">
                  <c:v>8.9999999999999969E-2</c:v>
                </c:pt>
                <c:pt idx="365">
                  <c:v>8.7500000000000022E-2</c:v>
                </c:pt>
                <c:pt idx="366">
                  <c:v>8.4999999999999964E-2</c:v>
                </c:pt>
                <c:pt idx="367">
                  <c:v>8.2500000000000018E-2</c:v>
                </c:pt>
                <c:pt idx="368">
                  <c:v>7.999999999999996E-2</c:v>
                </c:pt>
                <c:pt idx="369">
                  <c:v>7.7500000000000013E-2</c:v>
                </c:pt>
                <c:pt idx="370">
                  <c:v>7.4999999999999956E-2</c:v>
                </c:pt>
                <c:pt idx="371">
                  <c:v>7.2500000000000009E-2</c:v>
                </c:pt>
                <c:pt idx="372">
                  <c:v>6.9999999999999951E-2</c:v>
                </c:pt>
                <c:pt idx="373">
                  <c:v>6.7500000000000004E-2</c:v>
                </c:pt>
                <c:pt idx="374">
                  <c:v>6.4999999999999947E-2</c:v>
                </c:pt>
                <c:pt idx="375">
                  <c:v>6.25E-2</c:v>
                </c:pt>
                <c:pt idx="376">
                  <c:v>6.0000000000000053E-2</c:v>
                </c:pt>
                <c:pt idx="377">
                  <c:v>5.7499999999999996E-2</c:v>
                </c:pt>
                <c:pt idx="378">
                  <c:v>5.5000000000000049E-2</c:v>
                </c:pt>
                <c:pt idx="379">
                  <c:v>5.2499999999999991E-2</c:v>
                </c:pt>
                <c:pt idx="380">
                  <c:v>5.0000000000000044E-2</c:v>
                </c:pt>
                <c:pt idx="381">
                  <c:v>4.7499999999999987E-2</c:v>
                </c:pt>
                <c:pt idx="382">
                  <c:v>4.500000000000004E-2</c:v>
                </c:pt>
                <c:pt idx="383">
                  <c:v>4.2499999999999982E-2</c:v>
                </c:pt>
                <c:pt idx="384">
                  <c:v>4.0000000000000036E-2</c:v>
                </c:pt>
                <c:pt idx="385">
                  <c:v>3.7499999999999978E-2</c:v>
                </c:pt>
                <c:pt idx="386">
                  <c:v>3.5000000000000031E-2</c:v>
                </c:pt>
                <c:pt idx="387">
                  <c:v>3.2499999999999973E-2</c:v>
                </c:pt>
                <c:pt idx="388">
                  <c:v>3.0000000000000027E-2</c:v>
                </c:pt>
                <c:pt idx="389">
                  <c:v>2.7499999999999969E-2</c:v>
                </c:pt>
                <c:pt idx="390">
                  <c:v>2.5000000000000022E-2</c:v>
                </c:pt>
                <c:pt idx="391">
                  <c:v>2.2499999999999964E-2</c:v>
                </c:pt>
                <c:pt idx="392">
                  <c:v>2.0000000000000018E-2</c:v>
                </c:pt>
                <c:pt idx="393">
                  <c:v>1.749999999999996E-2</c:v>
                </c:pt>
                <c:pt idx="394">
                  <c:v>1.5000000000000013E-2</c:v>
                </c:pt>
                <c:pt idx="395">
                  <c:v>1.2499999999999956E-2</c:v>
                </c:pt>
                <c:pt idx="396">
                  <c:v>1.0000000000000009E-2</c:v>
                </c:pt>
                <c:pt idx="397">
                  <c:v>7.4999999999999512E-3</c:v>
                </c:pt>
                <c:pt idx="398">
                  <c:v>5.0000000000000044E-3</c:v>
                </c:pt>
                <c:pt idx="399">
                  <c:v>2.4999999999999467E-3</c:v>
                </c:pt>
                <c:pt idx="4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D7-4819-AFC5-4296C78415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未运回矿石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Sheet1!$A$2:$A$402</c:f>
              <c:numCache>
                <c:formatCode>General</c:formatCode>
                <c:ptCount val="4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</c:numCache>
            </c:numRef>
          </c:cat>
          <c:val>
            <c:numRef>
              <c:f>Sheet1!$D$2:$D$402</c:f>
              <c:numCache>
                <c:formatCode>General</c:formatCode>
                <c:ptCount val="401"/>
                <c:pt idx="0">
                  <c:v>0</c:v>
                </c:pt>
                <c:pt idx="1">
                  <c:v>1.2468750000000002E-3</c:v>
                </c:pt>
                <c:pt idx="2">
                  <c:v>2.4875000000000001E-3</c:v>
                </c:pt>
                <c:pt idx="3">
                  <c:v>3.7218749999999999E-3</c:v>
                </c:pt>
                <c:pt idx="4">
                  <c:v>4.9500000000000004E-3</c:v>
                </c:pt>
                <c:pt idx="5">
                  <c:v>6.1718750000000003E-3</c:v>
                </c:pt>
                <c:pt idx="6">
                  <c:v>7.3875E-3</c:v>
                </c:pt>
                <c:pt idx="7">
                  <c:v>8.5968750000000003E-3</c:v>
                </c:pt>
                <c:pt idx="8">
                  <c:v>9.7999999999999997E-3</c:v>
                </c:pt>
                <c:pt idx="9">
                  <c:v>1.0996875E-2</c:v>
                </c:pt>
                <c:pt idx="10">
                  <c:v>1.21875E-2</c:v>
                </c:pt>
                <c:pt idx="11">
                  <c:v>1.3371875E-2</c:v>
                </c:pt>
                <c:pt idx="12">
                  <c:v>1.4549999999999999E-2</c:v>
                </c:pt>
                <c:pt idx="13">
                  <c:v>1.5721875E-2</c:v>
                </c:pt>
                <c:pt idx="14">
                  <c:v>1.68875E-2</c:v>
                </c:pt>
                <c:pt idx="15">
                  <c:v>1.8046875E-2</c:v>
                </c:pt>
                <c:pt idx="16">
                  <c:v>1.9199999999999998E-2</c:v>
                </c:pt>
                <c:pt idx="17">
                  <c:v>2.0346875E-2</c:v>
                </c:pt>
                <c:pt idx="18">
                  <c:v>2.14875E-2</c:v>
                </c:pt>
                <c:pt idx="19">
                  <c:v>2.2621875E-2</c:v>
                </c:pt>
                <c:pt idx="20">
                  <c:v>2.375E-2</c:v>
                </c:pt>
                <c:pt idx="21">
                  <c:v>2.4871874999999998E-2</c:v>
                </c:pt>
                <c:pt idx="22">
                  <c:v>2.59875E-2</c:v>
                </c:pt>
                <c:pt idx="23">
                  <c:v>2.7096875000000003E-2</c:v>
                </c:pt>
                <c:pt idx="24">
                  <c:v>2.8199999999999996E-2</c:v>
                </c:pt>
                <c:pt idx="25">
                  <c:v>2.9296875E-2</c:v>
                </c:pt>
                <c:pt idx="26">
                  <c:v>3.0387500000000001E-2</c:v>
                </c:pt>
                <c:pt idx="27">
                  <c:v>3.1471875000000003E-2</c:v>
                </c:pt>
                <c:pt idx="28">
                  <c:v>3.2550000000000003E-2</c:v>
                </c:pt>
                <c:pt idx="29">
                  <c:v>3.3621874999999996E-2</c:v>
                </c:pt>
                <c:pt idx="30">
                  <c:v>3.4687500000000003E-2</c:v>
                </c:pt>
                <c:pt idx="31">
                  <c:v>3.5746874999999997E-2</c:v>
                </c:pt>
                <c:pt idx="32">
                  <c:v>3.6799999999999999E-2</c:v>
                </c:pt>
                <c:pt idx="33">
                  <c:v>3.7846875000000002E-2</c:v>
                </c:pt>
                <c:pt idx="34">
                  <c:v>3.8887500000000005E-2</c:v>
                </c:pt>
                <c:pt idx="35">
                  <c:v>3.9921874999999996E-2</c:v>
                </c:pt>
                <c:pt idx="36">
                  <c:v>4.095E-2</c:v>
                </c:pt>
                <c:pt idx="37">
                  <c:v>4.1971874999999999E-2</c:v>
                </c:pt>
                <c:pt idx="38">
                  <c:v>4.2987500000000005E-2</c:v>
                </c:pt>
                <c:pt idx="39">
                  <c:v>4.3996874999999998E-2</c:v>
                </c:pt>
                <c:pt idx="40">
                  <c:v>4.5000000000000005E-2</c:v>
                </c:pt>
                <c:pt idx="41">
                  <c:v>4.5996874999999993E-2</c:v>
                </c:pt>
                <c:pt idx="42">
                  <c:v>4.6987500000000001E-2</c:v>
                </c:pt>
                <c:pt idx="43">
                  <c:v>4.7971874999999997E-2</c:v>
                </c:pt>
                <c:pt idx="44">
                  <c:v>4.895E-2</c:v>
                </c:pt>
                <c:pt idx="45">
                  <c:v>4.9921874999999998E-2</c:v>
                </c:pt>
                <c:pt idx="46">
                  <c:v>5.0887500000000002E-2</c:v>
                </c:pt>
                <c:pt idx="47">
                  <c:v>5.1846875000000001E-2</c:v>
                </c:pt>
                <c:pt idx="48">
                  <c:v>5.28E-2</c:v>
                </c:pt>
                <c:pt idx="49">
                  <c:v>5.3746874999999993E-2</c:v>
                </c:pt>
                <c:pt idx="50">
                  <c:v>5.46875E-2</c:v>
                </c:pt>
                <c:pt idx="51">
                  <c:v>5.5621875000000001E-2</c:v>
                </c:pt>
                <c:pt idx="52">
                  <c:v>5.6550000000000003E-2</c:v>
                </c:pt>
                <c:pt idx="53">
                  <c:v>5.7471874999999999E-2</c:v>
                </c:pt>
                <c:pt idx="54">
                  <c:v>5.8387500000000002E-2</c:v>
                </c:pt>
                <c:pt idx="55">
                  <c:v>5.9296875000000006E-2</c:v>
                </c:pt>
                <c:pt idx="56">
                  <c:v>6.0200000000000004E-2</c:v>
                </c:pt>
                <c:pt idx="57">
                  <c:v>6.1096874999999995E-2</c:v>
                </c:pt>
                <c:pt idx="58">
                  <c:v>6.1987499999999994E-2</c:v>
                </c:pt>
                <c:pt idx="59">
                  <c:v>6.2871874999999994E-2</c:v>
                </c:pt>
                <c:pt idx="60">
                  <c:v>6.3750000000000001E-2</c:v>
                </c:pt>
                <c:pt idx="61">
                  <c:v>6.4621874999999995E-2</c:v>
                </c:pt>
                <c:pt idx="62">
                  <c:v>6.5487500000000004E-2</c:v>
                </c:pt>
                <c:pt idx="63">
                  <c:v>6.6346875E-2</c:v>
                </c:pt>
                <c:pt idx="64">
                  <c:v>6.7199999999999996E-2</c:v>
                </c:pt>
                <c:pt idx="65">
                  <c:v>6.8046875000000007E-2</c:v>
                </c:pt>
                <c:pt idx="66">
                  <c:v>6.8887500000000004E-2</c:v>
                </c:pt>
                <c:pt idx="67">
                  <c:v>6.9721875000000003E-2</c:v>
                </c:pt>
                <c:pt idx="68">
                  <c:v>7.0550000000000002E-2</c:v>
                </c:pt>
                <c:pt idx="69">
                  <c:v>7.1371875000000001E-2</c:v>
                </c:pt>
                <c:pt idx="70">
                  <c:v>7.2187499999999988E-2</c:v>
                </c:pt>
                <c:pt idx="71">
                  <c:v>7.2996875000000003E-2</c:v>
                </c:pt>
                <c:pt idx="72">
                  <c:v>7.3800000000000004E-2</c:v>
                </c:pt>
                <c:pt idx="73">
                  <c:v>7.4596874999999993E-2</c:v>
                </c:pt>
                <c:pt idx="74">
                  <c:v>7.5387499999999996E-2</c:v>
                </c:pt>
                <c:pt idx="75">
                  <c:v>7.6171875E-2</c:v>
                </c:pt>
                <c:pt idx="76">
                  <c:v>7.6950000000000005E-2</c:v>
                </c:pt>
                <c:pt idx="77">
                  <c:v>7.7721874999999996E-2</c:v>
                </c:pt>
                <c:pt idx="78">
                  <c:v>7.8487500000000002E-2</c:v>
                </c:pt>
                <c:pt idx="79">
                  <c:v>7.9246875000000008E-2</c:v>
                </c:pt>
                <c:pt idx="80">
                  <c:v>8.0000000000000016E-2</c:v>
                </c:pt>
                <c:pt idx="81">
                  <c:v>8.074687500000001E-2</c:v>
                </c:pt>
                <c:pt idx="82">
                  <c:v>8.1487500000000004E-2</c:v>
                </c:pt>
                <c:pt idx="83">
                  <c:v>8.2221875E-2</c:v>
                </c:pt>
                <c:pt idx="84">
                  <c:v>8.2949999999999996E-2</c:v>
                </c:pt>
                <c:pt idx="85">
                  <c:v>8.3671874999999993E-2</c:v>
                </c:pt>
                <c:pt idx="86">
                  <c:v>8.4387500000000004E-2</c:v>
                </c:pt>
                <c:pt idx="87">
                  <c:v>8.5096875000000002E-2</c:v>
                </c:pt>
                <c:pt idx="88">
                  <c:v>8.5800000000000001E-2</c:v>
                </c:pt>
                <c:pt idx="89">
                  <c:v>8.6496875000000001E-2</c:v>
                </c:pt>
                <c:pt idx="90">
                  <c:v>8.7187500000000001E-2</c:v>
                </c:pt>
                <c:pt idx="91">
                  <c:v>8.7871875000000002E-2</c:v>
                </c:pt>
                <c:pt idx="92">
                  <c:v>8.8550000000000004E-2</c:v>
                </c:pt>
                <c:pt idx="93">
                  <c:v>8.9221875000000006E-2</c:v>
                </c:pt>
                <c:pt idx="94">
                  <c:v>8.9887499999999995E-2</c:v>
                </c:pt>
                <c:pt idx="95">
                  <c:v>9.0546874999999985E-2</c:v>
                </c:pt>
                <c:pt idx="96">
                  <c:v>9.1200000000000003E-2</c:v>
                </c:pt>
                <c:pt idx="97">
                  <c:v>9.1846875000000008E-2</c:v>
                </c:pt>
                <c:pt idx="98">
                  <c:v>9.24875E-2</c:v>
                </c:pt>
                <c:pt idx="99">
                  <c:v>9.3121874999999993E-2</c:v>
                </c:pt>
                <c:pt idx="100">
                  <c:v>9.375E-2</c:v>
                </c:pt>
                <c:pt idx="101">
                  <c:v>9.4371875000000008E-2</c:v>
                </c:pt>
                <c:pt idx="102">
                  <c:v>9.4987500000000002E-2</c:v>
                </c:pt>
                <c:pt idx="103">
                  <c:v>9.5596874999999998E-2</c:v>
                </c:pt>
                <c:pt idx="104">
                  <c:v>9.6200000000000008E-2</c:v>
                </c:pt>
                <c:pt idx="105">
                  <c:v>9.6796875000000004E-2</c:v>
                </c:pt>
                <c:pt idx="106">
                  <c:v>9.7387500000000002E-2</c:v>
                </c:pt>
                <c:pt idx="107">
                  <c:v>9.7971875E-2</c:v>
                </c:pt>
                <c:pt idx="108">
                  <c:v>9.8549999999999999E-2</c:v>
                </c:pt>
                <c:pt idx="109">
                  <c:v>9.9121875000000012E-2</c:v>
                </c:pt>
                <c:pt idx="110">
                  <c:v>9.9687499999999998E-2</c:v>
                </c:pt>
                <c:pt idx="111">
                  <c:v>0.100246875</c:v>
                </c:pt>
                <c:pt idx="112">
                  <c:v>0.1008</c:v>
                </c:pt>
                <c:pt idx="113">
                  <c:v>0.10134687499999999</c:v>
                </c:pt>
                <c:pt idx="114">
                  <c:v>0.10188750000000001</c:v>
                </c:pt>
                <c:pt idx="115">
                  <c:v>0.102421875</c:v>
                </c:pt>
                <c:pt idx="116">
                  <c:v>0.10294999999999999</c:v>
                </c:pt>
                <c:pt idx="117">
                  <c:v>0.10347187499999999</c:v>
                </c:pt>
                <c:pt idx="118">
                  <c:v>0.10398750000000001</c:v>
                </c:pt>
                <c:pt idx="119">
                  <c:v>0.104496875</c:v>
                </c:pt>
                <c:pt idx="120">
                  <c:v>0.105</c:v>
                </c:pt>
                <c:pt idx="121">
                  <c:v>0.105496875</c:v>
                </c:pt>
                <c:pt idx="122">
                  <c:v>0.10598750000000001</c:v>
                </c:pt>
                <c:pt idx="123">
                  <c:v>0.10647187499999999</c:v>
                </c:pt>
                <c:pt idx="124">
                  <c:v>0.10694999999999999</c:v>
                </c:pt>
                <c:pt idx="125">
                  <c:v>0.107421875</c:v>
                </c:pt>
                <c:pt idx="126">
                  <c:v>0.10788750000000001</c:v>
                </c:pt>
                <c:pt idx="127">
                  <c:v>0.108346875</c:v>
                </c:pt>
                <c:pt idx="128">
                  <c:v>0.10879999999999999</c:v>
                </c:pt>
                <c:pt idx="129">
                  <c:v>0.10924687500000001</c:v>
                </c:pt>
                <c:pt idx="130">
                  <c:v>0.10968750000000001</c:v>
                </c:pt>
                <c:pt idx="131">
                  <c:v>0.11012187500000001</c:v>
                </c:pt>
                <c:pt idx="132">
                  <c:v>0.11055</c:v>
                </c:pt>
                <c:pt idx="133">
                  <c:v>0.110971875</c:v>
                </c:pt>
                <c:pt idx="134">
                  <c:v>0.11138750000000001</c:v>
                </c:pt>
                <c:pt idx="135">
                  <c:v>0.111796875</c:v>
                </c:pt>
                <c:pt idx="136">
                  <c:v>0.11219999999999999</c:v>
                </c:pt>
                <c:pt idx="137">
                  <c:v>0.112596875</c:v>
                </c:pt>
                <c:pt idx="138">
                  <c:v>0.11298749999999999</c:v>
                </c:pt>
                <c:pt idx="139">
                  <c:v>0.11337187500000001</c:v>
                </c:pt>
                <c:pt idx="140">
                  <c:v>0.11374999999999999</c:v>
                </c:pt>
                <c:pt idx="141">
                  <c:v>0.11412187499999998</c:v>
                </c:pt>
                <c:pt idx="142">
                  <c:v>0.11448749999999999</c:v>
                </c:pt>
                <c:pt idx="143">
                  <c:v>0.114846875</c:v>
                </c:pt>
                <c:pt idx="144">
                  <c:v>0.1152</c:v>
                </c:pt>
                <c:pt idx="145">
                  <c:v>0.11554687499999999</c:v>
                </c:pt>
                <c:pt idx="146">
                  <c:v>0.1158875</c:v>
                </c:pt>
                <c:pt idx="147">
                  <c:v>0.11622187500000002</c:v>
                </c:pt>
                <c:pt idx="148">
                  <c:v>0.11655</c:v>
                </c:pt>
                <c:pt idx="149">
                  <c:v>0.11687187499999999</c:v>
                </c:pt>
                <c:pt idx="150">
                  <c:v>0.1171875</c:v>
                </c:pt>
                <c:pt idx="151">
                  <c:v>0.11749687500000001</c:v>
                </c:pt>
                <c:pt idx="152">
                  <c:v>0.1178</c:v>
                </c:pt>
                <c:pt idx="153">
                  <c:v>0.11809687499999999</c:v>
                </c:pt>
                <c:pt idx="154">
                  <c:v>0.11838750000000001</c:v>
                </c:pt>
                <c:pt idx="155">
                  <c:v>0.11867187500000001</c:v>
                </c:pt>
                <c:pt idx="156">
                  <c:v>0.11895</c:v>
                </c:pt>
                <c:pt idx="157">
                  <c:v>0.11922187499999999</c:v>
                </c:pt>
                <c:pt idx="158">
                  <c:v>0.1194875</c:v>
                </c:pt>
                <c:pt idx="159">
                  <c:v>0.11974687500000002</c:v>
                </c:pt>
                <c:pt idx="160">
                  <c:v>0.12</c:v>
                </c:pt>
                <c:pt idx="161">
                  <c:v>0.12024687499999999</c:v>
                </c:pt>
                <c:pt idx="162">
                  <c:v>0.1204875</c:v>
                </c:pt>
                <c:pt idx="163">
                  <c:v>0.12072187499999999</c:v>
                </c:pt>
                <c:pt idx="164">
                  <c:v>0.12095000000000002</c:v>
                </c:pt>
                <c:pt idx="165">
                  <c:v>0.121171875</c:v>
                </c:pt>
                <c:pt idx="166">
                  <c:v>0.12138749999999998</c:v>
                </c:pt>
                <c:pt idx="167">
                  <c:v>0.12159687499999999</c:v>
                </c:pt>
                <c:pt idx="168">
                  <c:v>0.12180000000000001</c:v>
                </c:pt>
                <c:pt idx="169">
                  <c:v>0.121996875</c:v>
                </c:pt>
                <c:pt idx="170">
                  <c:v>0.12218749999999999</c:v>
                </c:pt>
                <c:pt idx="171">
                  <c:v>0.122371875</c:v>
                </c:pt>
                <c:pt idx="172">
                  <c:v>0.12255000000000001</c:v>
                </c:pt>
                <c:pt idx="173">
                  <c:v>0.12272187499999999</c:v>
                </c:pt>
                <c:pt idx="174">
                  <c:v>0.12288749999999998</c:v>
                </c:pt>
                <c:pt idx="175">
                  <c:v>0.123046875</c:v>
                </c:pt>
                <c:pt idx="176">
                  <c:v>0.12320000000000002</c:v>
                </c:pt>
                <c:pt idx="177">
                  <c:v>0.12334687499999999</c:v>
                </c:pt>
                <c:pt idx="178">
                  <c:v>0.12348749999999999</c:v>
                </c:pt>
                <c:pt idx="179">
                  <c:v>0.12362187500000001</c:v>
                </c:pt>
                <c:pt idx="180">
                  <c:v>0.12375000000000001</c:v>
                </c:pt>
                <c:pt idx="181">
                  <c:v>0.12387187500000001</c:v>
                </c:pt>
                <c:pt idx="182">
                  <c:v>0.12398749999999999</c:v>
                </c:pt>
                <c:pt idx="183">
                  <c:v>0.124096875</c:v>
                </c:pt>
                <c:pt idx="184">
                  <c:v>0.12420000000000002</c:v>
                </c:pt>
                <c:pt idx="185">
                  <c:v>0.124296875</c:v>
                </c:pt>
                <c:pt idx="186">
                  <c:v>0.12438749999999998</c:v>
                </c:pt>
                <c:pt idx="187">
                  <c:v>0.124471875</c:v>
                </c:pt>
                <c:pt idx="188">
                  <c:v>0.12454999999999999</c:v>
                </c:pt>
                <c:pt idx="189">
                  <c:v>0.12462187500000001</c:v>
                </c:pt>
                <c:pt idx="190">
                  <c:v>0.12468749999999999</c:v>
                </c:pt>
                <c:pt idx="191">
                  <c:v>0.12474687499999999</c:v>
                </c:pt>
                <c:pt idx="192">
                  <c:v>0.12479999999999999</c:v>
                </c:pt>
                <c:pt idx="193">
                  <c:v>0.12484687500000001</c:v>
                </c:pt>
                <c:pt idx="194">
                  <c:v>0.1248875</c:v>
                </c:pt>
                <c:pt idx="195">
                  <c:v>0.12492187499999999</c:v>
                </c:pt>
                <c:pt idx="196">
                  <c:v>0.12495000000000001</c:v>
                </c:pt>
                <c:pt idx="197">
                  <c:v>0.12497187500000001</c:v>
                </c:pt>
                <c:pt idx="198">
                  <c:v>0.1249875</c:v>
                </c:pt>
                <c:pt idx="199">
                  <c:v>0.12499687499999998</c:v>
                </c:pt>
                <c:pt idx="200">
                  <c:v>0.125</c:v>
                </c:pt>
                <c:pt idx="201">
                  <c:v>0.12499687499999999</c:v>
                </c:pt>
                <c:pt idx="202">
                  <c:v>0.1249875</c:v>
                </c:pt>
                <c:pt idx="203">
                  <c:v>0.124971875</c:v>
                </c:pt>
                <c:pt idx="204">
                  <c:v>0.12495000000000001</c:v>
                </c:pt>
                <c:pt idx="205">
                  <c:v>0.124921875</c:v>
                </c:pt>
                <c:pt idx="206">
                  <c:v>0.1248875</c:v>
                </c:pt>
                <c:pt idx="207">
                  <c:v>0.124846875</c:v>
                </c:pt>
                <c:pt idx="208">
                  <c:v>0.12479999999999999</c:v>
                </c:pt>
                <c:pt idx="209">
                  <c:v>0.12474687500000001</c:v>
                </c:pt>
                <c:pt idx="210">
                  <c:v>0.12468749999999999</c:v>
                </c:pt>
                <c:pt idx="211">
                  <c:v>0.12462187500000001</c:v>
                </c:pt>
                <c:pt idx="212">
                  <c:v>0.12454999999999999</c:v>
                </c:pt>
                <c:pt idx="213">
                  <c:v>0.124471875</c:v>
                </c:pt>
                <c:pt idx="214">
                  <c:v>0.1243875</c:v>
                </c:pt>
                <c:pt idx="215">
                  <c:v>0.124296875</c:v>
                </c:pt>
                <c:pt idx="216">
                  <c:v>0.1242</c:v>
                </c:pt>
                <c:pt idx="217">
                  <c:v>0.124096875</c:v>
                </c:pt>
                <c:pt idx="218">
                  <c:v>0.1239875</c:v>
                </c:pt>
                <c:pt idx="219">
                  <c:v>0.12387187500000001</c:v>
                </c:pt>
                <c:pt idx="220">
                  <c:v>0.12375</c:v>
                </c:pt>
                <c:pt idx="221">
                  <c:v>0.12362187500000001</c:v>
                </c:pt>
                <c:pt idx="222">
                  <c:v>0.1234875</c:v>
                </c:pt>
                <c:pt idx="223">
                  <c:v>0.12334687499999999</c:v>
                </c:pt>
                <c:pt idx="224">
                  <c:v>0.12319999999999999</c:v>
                </c:pt>
                <c:pt idx="225">
                  <c:v>0.123046875</c:v>
                </c:pt>
                <c:pt idx="226">
                  <c:v>0.1228875</c:v>
                </c:pt>
                <c:pt idx="227">
                  <c:v>0.12272187499999999</c:v>
                </c:pt>
                <c:pt idx="228">
                  <c:v>0.12255000000000001</c:v>
                </c:pt>
                <c:pt idx="229">
                  <c:v>0.122371875</c:v>
                </c:pt>
                <c:pt idx="230">
                  <c:v>0.1221875</c:v>
                </c:pt>
                <c:pt idx="231">
                  <c:v>0.121996875</c:v>
                </c:pt>
                <c:pt idx="232">
                  <c:v>0.12180000000000001</c:v>
                </c:pt>
                <c:pt idx="233">
                  <c:v>0.12159687499999999</c:v>
                </c:pt>
                <c:pt idx="234">
                  <c:v>0.12138750000000001</c:v>
                </c:pt>
                <c:pt idx="235">
                  <c:v>0.121171875</c:v>
                </c:pt>
                <c:pt idx="236">
                  <c:v>0.12095</c:v>
                </c:pt>
                <c:pt idx="237">
                  <c:v>0.12072187499999999</c:v>
                </c:pt>
                <c:pt idx="238">
                  <c:v>0.1204875</c:v>
                </c:pt>
                <c:pt idx="239">
                  <c:v>0.120246875</c:v>
                </c:pt>
                <c:pt idx="240">
                  <c:v>0.12</c:v>
                </c:pt>
                <c:pt idx="241">
                  <c:v>0.119746875</c:v>
                </c:pt>
                <c:pt idx="242">
                  <c:v>0.1194875</c:v>
                </c:pt>
                <c:pt idx="243">
                  <c:v>0.11922187499999999</c:v>
                </c:pt>
                <c:pt idx="244">
                  <c:v>0.11895</c:v>
                </c:pt>
                <c:pt idx="245">
                  <c:v>0.118671875</c:v>
                </c:pt>
                <c:pt idx="246">
                  <c:v>0.11838750000000001</c:v>
                </c:pt>
                <c:pt idx="247">
                  <c:v>0.11809687499999999</c:v>
                </c:pt>
                <c:pt idx="248">
                  <c:v>0.1178</c:v>
                </c:pt>
                <c:pt idx="249">
                  <c:v>0.11749687499999999</c:v>
                </c:pt>
                <c:pt idx="250">
                  <c:v>0.1171875</c:v>
                </c:pt>
                <c:pt idx="251">
                  <c:v>0.116871875</c:v>
                </c:pt>
                <c:pt idx="252">
                  <c:v>0.11655</c:v>
                </c:pt>
                <c:pt idx="253">
                  <c:v>0.116221875</c:v>
                </c:pt>
                <c:pt idx="254">
                  <c:v>0.1158875</c:v>
                </c:pt>
                <c:pt idx="255">
                  <c:v>0.11554687500000001</c:v>
                </c:pt>
                <c:pt idx="256">
                  <c:v>0.1152</c:v>
                </c:pt>
                <c:pt idx="257">
                  <c:v>0.114846875</c:v>
                </c:pt>
                <c:pt idx="258">
                  <c:v>0.11448749999999999</c:v>
                </c:pt>
                <c:pt idx="259">
                  <c:v>0.11412187500000001</c:v>
                </c:pt>
                <c:pt idx="260">
                  <c:v>0.11374999999999999</c:v>
                </c:pt>
                <c:pt idx="261">
                  <c:v>0.11337187500000001</c:v>
                </c:pt>
                <c:pt idx="262">
                  <c:v>0.11298749999999999</c:v>
                </c:pt>
                <c:pt idx="263">
                  <c:v>0.112596875</c:v>
                </c:pt>
                <c:pt idx="264">
                  <c:v>0.11219999999999999</c:v>
                </c:pt>
                <c:pt idx="265">
                  <c:v>0.111796875</c:v>
                </c:pt>
                <c:pt idx="266">
                  <c:v>0.1113875</c:v>
                </c:pt>
                <c:pt idx="267">
                  <c:v>0.110971875</c:v>
                </c:pt>
                <c:pt idx="268">
                  <c:v>0.11055</c:v>
                </c:pt>
                <c:pt idx="269">
                  <c:v>0.11012187500000001</c:v>
                </c:pt>
                <c:pt idx="270">
                  <c:v>0.10968749999999999</c:v>
                </c:pt>
                <c:pt idx="271">
                  <c:v>0.10924687500000001</c:v>
                </c:pt>
                <c:pt idx="272">
                  <c:v>0.10879999999999999</c:v>
                </c:pt>
                <c:pt idx="273">
                  <c:v>0.108346875</c:v>
                </c:pt>
                <c:pt idx="274">
                  <c:v>0.10788749999999998</c:v>
                </c:pt>
                <c:pt idx="275">
                  <c:v>0.107421875</c:v>
                </c:pt>
                <c:pt idx="276">
                  <c:v>0.10695</c:v>
                </c:pt>
                <c:pt idx="277">
                  <c:v>0.10647187499999999</c:v>
                </c:pt>
                <c:pt idx="278">
                  <c:v>0.10598750000000001</c:v>
                </c:pt>
                <c:pt idx="279">
                  <c:v>0.105496875</c:v>
                </c:pt>
                <c:pt idx="280">
                  <c:v>0.10500000000000001</c:v>
                </c:pt>
                <c:pt idx="281">
                  <c:v>0.104496875</c:v>
                </c:pt>
                <c:pt idx="282">
                  <c:v>0.10398750000000001</c:v>
                </c:pt>
                <c:pt idx="283">
                  <c:v>0.10347187499999999</c:v>
                </c:pt>
                <c:pt idx="284">
                  <c:v>0.10295000000000001</c:v>
                </c:pt>
                <c:pt idx="285">
                  <c:v>0.102421875</c:v>
                </c:pt>
                <c:pt idx="286">
                  <c:v>0.10188750000000001</c:v>
                </c:pt>
                <c:pt idx="287">
                  <c:v>0.10134687499999999</c:v>
                </c:pt>
                <c:pt idx="288">
                  <c:v>0.1008</c:v>
                </c:pt>
                <c:pt idx="289">
                  <c:v>0.100246875</c:v>
                </c:pt>
                <c:pt idx="290">
                  <c:v>9.9687499999999998E-2</c:v>
                </c:pt>
                <c:pt idx="291">
                  <c:v>9.9121874999999998E-2</c:v>
                </c:pt>
                <c:pt idx="292">
                  <c:v>9.8549999999999999E-2</c:v>
                </c:pt>
                <c:pt idx="293">
                  <c:v>9.7971874999999986E-2</c:v>
                </c:pt>
                <c:pt idx="294">
                  <c:v>9.7387500000000002E-2</c:v>
                </c:pt>
                <c:pt idx="295">
                  <c:v>9.6796874999999991E-2</c:v>
                </c:pt>
                <c:pt idx="296">
                  <c:v>9.6200000000000008E-2</c:v>
                </c:pt>
                <c:pt idx="297">
                  <c:v>9.5596874999999984E-2</c:v>
                </c:pt>
                <c:pt idx="298">
                  <c:v>9.4987500000000002E-2</c:v>
                </c:pt>
                <c:pt idx="299">
                  <c:v>9.437187499999998E-2</c:v>
                </c:pt>
                <c:pt idx="300">
                  <c:v>9.375E-2</c:v>
                </c:pt>
                <c:pt idx="301">
                  <c:v>9.3121875000000007E-2</c:v>
                </c:pt>
                <c:pt idx="302">
                  <c:v>9.24875E-2</c:v>
                </c:pt>
                <c:pt idx="303">
                  <c:v>9.1846875000000008E-2</c:v>
                </c:pt>
                <c:pt idx="304">
                  <c:v>9.1200000000000003E-2</c:v>
                </c:pt>
                <c:pt idx="305">
                  <c:v>9.0546875000000013E-2</c:v>
                </c:pt>
                <c:pt idx="306">
                  <c:v>8.9887499999999995E-2</c:v>
                </c:pt>
                <c:pt idx="307">
                  <c:v>8.9221875000000006E-2</c:v>
                </c:pt>
                <c:pt idx="308">
                  <c:v>8.854999999999999E-2</c:v>
                </c:pt>
                <c:pt idx="309">
                  <c:v>8.7871875000000016E-2</c:v>
                </c:pt>
                <c:pt idx="310">
                  <c:v>8.7187499999999987E-2</c:v>
                </c:pt>
                <c:pt idx="311">
                  <c:v>8.6496875000000015E-2</c:v>
                </c:pt>
                <c:pt idx="312">
                  <c:v>8.5799999999999987E-2</c:v>
                </c:pt>
                <c:pt idx="313">
                  <c:v>8.5096875000000002E-2</c:v>
                </c:pt>
                <c:pt idx="314">
                  <c:v>8.438749999999999E-2</c:v>
                </c:pt>
                <c:pt idx="315">
                  <c:v>8.3671875000000007E-2</c:v>
                </c:pt>
                <c:pt idx="316">
                  <c:v>8.2949999999999996E-2</c:v>
                </c:pt>
                <c:pt idx="317">
                  <c:v>8.2221875E-2</c:v>
                </c:pt>
                <c:pt idx="318">
                  <c:v>8.148749999999999E-2</c:v>
                </c:pt>
                <c:pt idx="319">
                  <c:v>8.074687500000001E-2</c:v>
                </c:pt>
                <c:pt idx="320">
                  <c:v>7.9999999999999988E-2</c:v>
                </c:pt>
                <c:pt idx="321">
                  <c:v>7.9246875000000008E-2</c:v>
                </c:pt>
                <c:pt idx="322">
                  <c:v>7.8487499999999988E-2</c:v>
                </c:pt>
                <c:pt idx="323">
                  <c:v>7.7721874999999996E-2</c:v>
                </c:pt>
                <c:pt idx="324">
                  <c:v>7.6949999999999977E-2</c:v>
                </c:pt>
                <c:pt idx="325">
                  <c:v>7.6171875E-2</c:v>
                </c:pt>
                <c:pt idx="326">
                  <c:v>7.538750000000001E-2</c:v>
                </c:pt>
                <c:pt idx="327">
                  <c:v>7.4596874999999993E-2</c:v>
                </c:pt>
                <c:pt idx="328">
                  <c:v>7.3800000000000018E-2</c:v>
                </c:pt>
                <c:pt idx="329">
                  <c:v>7.2996875000000003E-2</c:v>
                </c:pt>
                <c:pt idx="330">
                  <c:v>7.2187500000000016E-2</c:v>
                </c:pt>
                <c:pt idx="331">
                  <c:v>7.1371875000000001E-2</c:v>
                </c:pt>
                <c:pt idx="332">
                  <c:v>7.0550000000000015E-2</c:v>
                </c:pt>
                <c:pt idx="333">
                  <c:v>6.9721874999999989E-2</c:v>
                </c:pt>
                <c:pt idx="334">
                  <c:v>6.8887500000000018E-2</c:v>
                </c:pt>
                <c:pt idx="335">
                  <c:v>6.8046874999999993E-2</c:v>
                </c:pt>
                <c:pt idx="336">
                  <c:v>6.720000000000001E-2</c:v>
                </c:pt>
                <c:pt idx="337">
                  <c:v>6.6346874999999986E-2</c:v>
                </c:pt>
                <c:pt idx="338">
                  <c:v>6.5487500000000004E-2</c:v>
                </c:pt>
                <c:pt idx="339">
                  <c:v>6.4621874999999995E-2</c:v>
                </c:pt>
                <c:pt idx="340">
                  <c:v>6.3750000000000001E-2</c:v>
                </c:pt>
                <c:pt idx="341">
                  <c:v>6.2871874999999994E-2</c:v>
                </c:pt>
                <c:pt idx="342">
                  <c:v>6.1987500000000008E-2</c:v>
                </c:pt>
                <c:pt idx="343">
                  <c:v>6.1096874999999988E-2</c:v>
                </c:pt>
                <c:pt idx="344">
                  <c:v>6.0200000000000004E-2</c:v>
                </c:pt>
                <c:pt idx="345">
                  <c:v>5.9296874999999985E-2</c:v>
                </c:pt>
                <c:pt idx="346">
                  <c:v>5.8387500000000002E-2</c:v>
                </c:pt>
                <c:pt idx="347">
                  <c:v>5.7471874999999985E-2</c:v>
                </c:pt>
                <c:pt idx="348">
                  <c:v>5.6550000000000003E-2</c:v>
                </c:pt>
                <c:pt idx="349">
                  <c:v>5.562187499999998E-2</c:v>
                </c:pt>
                <c:pt idx="350">
                  <c:v>5.46875E-2</c:v>
                </c:pt>
                <c:pt idx="351">
                  <c:v>5.374687500000002E-2</c:v>
                </c:pt>
                <c:pt idx="352">
                  <c:v>5.28E-2</c:v>
                </c:pt>
                <c:pt idx="353">
                  <c:v>5.1846875000000021E-2</c:v>
                </c:pt>
                <c:pt idx="354">
                  <c:v>5.0887499999999995E-2</c:v>
                </c:pt>
                <c:pt idx="355">
                  <c:v>4.9921875000000018E-2</c:v>
                </c:pt>
                <c:pt idx="356">
                  <c:v>4.8949999999999994E-2</c:v>
                </c:pt>
                <c:pt idx="357">
                  <c:v>4.7971875000000018E-2</c:v>
                </c:pt>
                <c:pt idx="358">
                  <c:v>4.6987499999999995E-2</c:v>
                </c:pt>
                <c:pt idx="359">
                  <c:v>4.5996875000000013E-2</c:v>
                </c:pt>
                <c:pt idx="360">
                  <c:v>4.4999999999999991E-2</c:v>
                </c:pt>
                <c:pt idx="361">
                  <c:v>4.3996875000000012E-2</c:v>
                </c:pt>
                <c:pt idx="362">
                  <c:v>4.2987499999999991E-2</c:v>
                </c:pt>
                <c:pt idx="363">
                  <c:v>4.1971875000000013E-2</c:v>
                </c:pt>
                <c:pt idx="364">
                  <c:v>4.0949999999999986E-2</c:v>
                </c:pt>
                <c:pt idx="365">
                  <c:v>3.9921875000000009E-2</c:v>
                </c:pt>
                <c:pt idx="366">
                  <c:v>3.8887499999999985E-2</c:v>
                </c:pt>
                <c:pt idx="367">
                  <c:v>3.7846875000000009E-2</c:v>
                </c:pt>
                <c:pt idx="368">
                  <c:v>3.6799999999999986E-2</c:v>
                </c:pt>
                <c:pt idx="369">
                  <c:v>3.5746875000000004E-2</c:v>
                </c:pt>
                <c:pt idx="370">
                  <c:v>3.4687499999999982E-2</c:v>
                </c:pt>
                <c:pt idx="371">
                  <c:v>3.3621875000000002E-2</c:v>
                </c:pt>
                <c:pt idx="372">
                  <c:v>3.2549999999999982E-2</c:v>
                </c:pt>
                <c:pt idx="373">
                  <c:v>3.1471875000000003E-2</c:v>
                </c:pt>
                <c:pt idx="374">
                  <c:v>3.0387499999999977E-2</c:v>
                </c:pt>
                <c:pt idx="375">
                  <c:v>2.9296875E-2</c:v>
                </c:pt>
                <c:pt idx="376">
                  <c:v>2.8200000000000024E-2</c:v>
                </c:pt>
                <c:pt idx="377">
                  <c:v>2.7096874999999999E-2</c:v>
                </c:pt>
                <c:pt idx="378">
                  <c:v>2.5987500000000021E-2</c:v>
                </c:pt>
                <c:pt idx="379">
                  <c:v>2.4871874999999995E-2</c:v>
                </c:pt>
                <c:pt idx="380">
                  <c:v>2.3750000000000021E-2</c:v>
                </c:pt>
                <c:pt idx="381">
                  <c:v>2.2621874999999993E-2</c:v>
                </c:pt>
                <c:pt idx="382">
                  <c:v>2.1487500000000017E-2</c:v>
                </c:pt>
                <c:pt idx="383">
                  <c:v>2.0346874999999993E-2</c:v>
                </c:pt>
                <c:pt idx="384">
                  <c:v>1.9200000000000016E-2</c:v>
                </c:pt>
                <c:pt idx="385">
                  <c:v>1.804687499999999E-2</c:v>
                </c:pt>
                <c:pt idx="386">
                  <c:v>1.6887500000000014E-2</c:v>
                </c:pt>
                <c:pt idx="387">
                  <c:v>1.5721874999999986E-2</c:v>
                </c:pt>
                <c:pt idx="388">
                  <c:v>1.4550000000000013E-2</c:v>
                </c:pt>
                <c:pt idx="389">
                  <c:v>1.3371874999999984E-2</c:v>
                </c:pt>
                <c:pt idx="390">
                  <c:v>1.2187500000000011E-2</c:v>
                </c:pt>
                <c:pt idx="391">
                  <c:v>1.0996874999999982E-2</c:v>
                </c:pt>
                <c:pt idx="392">
                  <c:v>9.8000000000000084E-3</c:v>
                </c:pt>
                <c:pt idx="393">
                  <c:v>8.5968749999999813E-3</c:v>
                </c:pt>
                <c:pt idx="394">
                  <c:v>7.387500000000006E-3</c:v>
                </c:pt>
                <c:pt idx="395">
                  <c:v>6.1718749999999786E-3</c:v>
                </c:pt>
                <c:pt idx="396">
                  <c:v>4.9500000000000047E-3</c:v>
                </c:pt>
                <c:pt idx="397">
                  <c:v>3.7218749999999761E-3</c:v>
                </c:pt>
                <c:pt idx="398">
                  <c:v>2.4875000000000023E-3</c:v>
                </c:pt>
                <c:pt idx="399">
                  <c:v>1.2468749999999735E-3</c:v>
                </c:pt>
                <c:pt idx="4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D7-4819-AFC5-4296C7841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027135"/>
        <c:axId val="566923727"/>
      </c:lineChart>
      <c:catAx>
        <c:axId val="422027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回合数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6923727"/>
        <c:crosses val="autoZero"/>
        <c:auto val="1"/>
        <c:lblAlgn val="ctr"/>
        <c:lblOffset val="0"/>
        <c:tickLblSkip val="50"/>
        <c:tickMarkSkip val="100"/>
        <c:noMultiLvlLbl val="0"/>
      </c:catAx>
      <c:valAx>
        <c:axId val="566923727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权重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02713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962155615962007"/>
          <c:y val="0.34181692566679966"/>
          <c:w val="0.15207982883316917"/>
          <c:h val="0.279443644289605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628013" latinLnBrk="0">
      <a:defRPr sz="4685">
        <a:latin typeface="+mn-lt"/>
        <a:ea typeface="+mn-ea"/>
        <a:cs typeface="+mn-cs"/>
        <a:sym typeface="Calibri"/>
      </a:defRPr>
    </a:lvl1pPr>
    <a:lvl2pPr indent="314970" defTabSz="3628013" latinLnBrk="0">
      <a:defRPr sz="4685">
        <a:latin typeface="+mn-lt"/>
        <a:ea typeface="+mn-ea"/>
        <a:cs typeface="+mn-cs"/>
        <a:sym typeface="Calibri"/>
      </a:defRPr>
    </a:lvl2pPr>
    <a:lvl3pPr indent="629940" defTabSz="3628013" latinLnBrk="0">
      <a:defRPr sz="4685">
        <a:latin typeface="+mn-lt"/>
        <a:ea typeface="+mn-ea"/>
        <a:cs typeface="+mn-cs"/>
        <a:sym typeface="Calibri"/>
      </a:defRPr>
    </a:lvl3pPr>
    <a:lvl4pPr indent="944909" defTabSz="3628013" latinLnBrk="0">
      <a:defRPr sz="4685">
        <a:latin typeface="+mn-lt"/>
        <a:ea typeface="+mn-ea"/>
        <a:cs typeface="+mn-cs"/>
        <a:sym typeface="Calibri"/>
      </a:defRPr>
    </a:lvl4pPr>
    <a:lvl5pPr indent="1259879" defTabSz="3628013" latinLnBrk="0">
      <a:defRPr sz="4685">
        <a:latin typeface="+mn-lt"/>
        <a:ea typeface="+mn-ea"/>
        <a:cs typeface="+mn-cs"/>
        <a:sym typeface="Calibri"/>
      </a:defRPr>
    </a:lvl5pPr>
    <a:lvl6pPr indent="1574849" defTabSz="3628013" latinLnBrk="0">
      <a:defRPr sz="4685">
        <a:latin typeface="+mn-lt"/>
        <a:ea typeface="+mn-ea"/>
        <a:cs typeface="+mn-cs"/>
        <a:sym typeface="Calibri"/>
      </a:defRPr>
    </a:lvl6pPr>
    <a:lvl7pPr indent="1889819" defTabSz="3628013" latinLnBrk="0">
      <a:defRPr sz="4685">
        <a:latin typeface="+mn-lt"/>
        <a:ea typeface="+mn-ea"/>
        <a:cs typeface="+mn-cs"/>
        <a:sym typeface="Calibri"/>
      </a:defRPr>
    </a:lvl7pPr>
    <a:lvl8pPr indent="2204789" defTabSz="3628013" latinLnBrk="0">
      <a:defRPr sz="4685">
        <a:latin typeface="+mn-lt"/>
        <a:ea typeface="+mn-ea"/>
        <a:cs typeface="+mn-cs"/>
        <a:sym typeface="Calibri"/>
      </a:defRPr>
    </a:lvl8pPr>
    <a:lvl9pPr indent="2519757" defTabSz="3628013" latinLnBrk="0">
      <a:defRPr sz="4685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19966" y="580014"/>
            <a:ext cx="29159361" cy="950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19966" y="10080149"/>
            <a:ext cx="29159361" cy="33120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877095" y="39867242"/>
            <a:ext cx="342399" cy="34669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txStyles>
    <p:titleStyle>
      <a:lvl1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20178" marR="0" indent="-720178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283722" marR="0" indent="-843367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882210" marR="0" indent="-100149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445559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885914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326271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766628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206985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647342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1455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42907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64361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285813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07267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28721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50173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571628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chemeClr val="bg1"/>
            </a:gs>
            <a:gs pos="20000">
              <a:schemeClr val="bg1"/>
            </a:gs>
            <a:gs pos="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06C8BE-E592-FFFB-9F02-4D9265D3B7FD}"/>
              </a:ext>
            </a:extLst>
          </p:cNvPr>
          <p:cNvSpPr txBox="1"/>
          <p:nvPr/>
        </p:nvSpPr>
        <p:spPr>
          <a:xfrm>
            <a:off x="1477113" y="5572133"/>
            <a:ext cx="18364120" cy="5355310"/>
          </a:xfrm>
          <a:prstGeom prst="rect">
            <a:avLst/>
          </a:prstGeom>
          <a:noFill/>
          <a:ln w="50800" cap="flat">
            <a:solidFill>
              <a:srgbClr val="303F9F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在强化学习算法的设计上，本小组以</a:t>
            </a: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Q-Learning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算法为基础，引入异步更新的双神经网络搭建</a:t>
            </a: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DQN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模型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，切断经验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序列的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相关性，提高经验利用率，加速收敛。在神经网络设计上，本小组基于先验知识，提取多个战局特征作为输入层，搭建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卷积神经网络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，提高模型泛化能力。在动作设计上，巧妙避开繁琐的船厂生产指令与舰队飞行指令，为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AI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提供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模块化封装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的战斗策略，优化了动作空间。在模型训练阶段，根据人类观察经验</a:t>
            </a: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重构奖励函数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，促使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AI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/>
              </a:rPr>
              <a:t>根据战局变化，自动调整各类战场要素的权重。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/>
            </a:endParaRPr>
          </a:p>
          <a:p>
            <a:pPr>
              <a:lnSpc>
                <a:spcPct val="200000"/>
              </a:lnSpc>
            </a:pPr>
            <a:r>
              <a:rPr lang="zh-CN" altLang="en-US" sz="3600" b="1" u="sng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关键词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：太空采矿，</a:t>
            </a:r>
            <a:r>
              <a:rPr lang="en-US" altLang="zh-CN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DQN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，神经网络，模块化设计，重构奖励</a:t>
            </a:r>
            <a:endParaRPr lang="en-US" altLang="zh-CN" sz="3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6117FD3-CB27-B328-137C-D68C1DDCC605}"/>
              </a:ext>
            </a:extLst>
          </p:cNvPr>
          <p:cNvSpPr/>
          <p:nvPr/>
        </p:nvSpPr>
        <p:spPr>
          <a:xfrm>
            <a:off x="983579" y="4861560"/>
            <a:ext cx="30517501" cy="6364800"/>
          </a:xfrm>
          <a:prstGeom prst="roundRect">
            <a:avLst/>
          </a:prstGeom>
          <a:noFill/>
          <a:ln w="57150" cap="flat">
            <a:solidFill>
              <a:srgbClr val="303F9F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1764D33-CB79-3B31-C518-02BBFDEC1F4D}"/>
              </a:ext>
            </a:extLst>
          </p:cNvPr>
          <p:cNvSpPr/>
          <p:nvPr/>
        </p:nvSpPr>
        <p:spPr>
          <a:xfrm>
            <a:off x="983578" y="11936933"/>
            <a:ext cx="14760000" cy="17820000"/>
          </a:xfrm>
          <a:prstGeom prst="roundRect">
            <a:avLst/>
          </a:prstGeom>
          <a:noFill/>
          <a:ln w="57150" cap="flat">
            <a:solidFill>
              <a:srgbClr val="303F9F"/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97A4B0-BD57-4617-9161-194D2F101157}"/>
              </a:ext>
            </a:extLst>
          </p:cNvPr>
          <p:cNvSpPr/>
          <p:nvPr/>
        </p:nvSpPr>
        <p:spPr>
          <a:xfrm>
            <a:off x="0" y="-73389"/>
            <a:ext cx="32399288" cy="4140000"/>
          </a:xfrm>
          <a:prstGeom prst="rect">
            <a:avLst/>
          </a:prstGeom>
          <a:solidFill>
            <a:srgbClr val="303F9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8" tIns="44998" rIns="44998" bIns="44998" numCol="1" spcCol="38100" rtlCol="0" anchor="ctr">
            <a:spAutoFit/>
          </a:bodyPr>
          <a:lstStyle/>
          <a:p>
            <a:pPr defTabSz="321455"/>
            <a:endParaRPr lang="zh-CN" altLang="en-US" sz="1627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64DA5E-DBE1-FA50-5519-3526332AD224}"/>
              </a:ext>
            </a:extLst>
          </p:cNvPr>
          <p:cNvSpPr txBox="1"/>
          <p:nvPr/>
        </p:nvSpPr>
        <p:spPr>
          <a:xfrm>
            <a:off x="9190628" y="209822"/>
            <a:ext cx="19003372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0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人工智能</a:t>
            </a:r>
            <a:r>
              <a:rPr lang="en-US" altLang="zh-CN" sz="10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·</a:t>
            </a:r>
            <a:r>
              <a:rPr lang="zh-CN" altLang="en-US" sz="10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太空大战</a:t>
            </a:r>
            <a:endParaRPr lang="en-US" altLang="zh-CN" sz="100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Arial" panose="020B0604020202020204" pitchFamily="34" charset="0"/>
            </a:endParaRPr>
          </a:p>
          <a:p>
            <a:r>
              <a:rPr lang="en-US" altLang="zh-CN" sz="8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															——</a:t>
            </a:r>
            <a:r>
              <a:rPr lang="zh-CN" altLang="en-US" sz="8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基于</a:t>
            </a:r>
            <a:r>
              <a:rPr lang="en-US" altLang="zh-CN" sz="8000" dirty="0">
                <a:solidFill>
                  <a:schemeClr val="bg1"/>
                </a:solidFill>
                <a:latin typeface="Georgia" panose="02040502050405020303" pitchFamily="18" charset="0"/>
                <a:ea typeface="华文行楷" panose="02010800040101010101" pitchFamily="2" charset="-122"/>
                <a:cs typeface="Arial" panose="020B0604020202020204" pitchFamily="34" charset="0"/>
              </a:rPr>
              <a:t>DQN</a:t>
            </a:r>
            <a:r>
              <a:rPr lang="zh-CN" altLang="en-US" sz="8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的强化学习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AB58978-D0FF-66F1-BB2E-5ACA915B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903" y="347278"/>
            <a:ext cx="3187746" cy="318153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B27164A-F804-A154-DACD-DB7D83562CEB}"/>
              </a:ext>
            </a:extLst>
          </p:cNvPr>
          <p:cNvSpPr txBox="1"/>
          <p:nvPr/>
        </p:nvSpPr>
        <p:spPr>
          <a:xfrm>
            <a:off x="11595683" y="3006169"/>
            <a:ext cx="1124659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8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隶书" panose="02010509060101010101" pitchFamily="49" charset="-122"/>
                <a:ea typeface="隶书" panose="02010509060101010101" pitchFamily="49" charset="-122"/>
                <a:cs typeface="Arial" panose="020B0604020202020204" pitchFamily="34" charset="0"/>
                <a:sym typeface="Calibri"/>
              </a:rPr>
              <a:t>小组成员：林子开 鞠扬 苏宇骢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4B6285E-5456-E793-0494-DEDD591D1037}"/>
              </a:ext>
            </a:extLst>
          </p:cNvPr>
          <p:cNvSpPr/>
          <p:nvPr/>
        </p:nvSpPr>
        <p:spPr>
          <a:xfrm>
            <a:off x="-81884" y="42183952"/>
            <a:ext cx="32481171" cy="1014205"/>
          </a:xfrm>
          <a:prstGeom prst="rect">
            <a:avLst/>
          </a:prstGeom>
          <a:solidFill>
            <a:srgbClr val="303F9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8" tIns="44998" rIns="44998" bIns="44998" numCol="1" spcCol="38100" rtlCol="0" anchor="ctr">
            <a:spAutoFit/>
          </a:bodyPr>
          <a:lstStyle/>
          <a:p>
            <a:pPr algn="ctr" defTabSz="321455"/>
            <a:r>
              <a:rPr lang="zh-CN" altLang="en-US" sz="6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博学而笃志                切问而近思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C70F4B5-4603-4902-4BAC-8E0F2A9886FB}"/>
              </a:ext>
            </a:extLst>
          </p:cNvPr>
          <p:cNvSpPr/>
          <p:nvPr/>
        </p:nvSpPr>
        <p:spPr>
          <a:xfrm>
            <a:off x="11298260" y="4433578"/>
            <a:ext cx="9349200" cy="953336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326532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60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项目开发流程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B686000-E964-6EAB-32B2-F9CE9A079A15}"/>
              </a:ext>
            </a:extLst>
          </p:cNvPr>
          <p:cNvSpPr/>
          <p:nvPr/>
        </p:nvSpPr>
        <p:spPr>
          <a:xfrm>
            <a:off x="20206218" y="5572133"/>
            <a:ext cx="10865482" cy="5328000"/>
          </a:xfrm>
          <a:prstGeom prst="rect">
            <a:avLst/>
          </a:prstGeom>
          <a:noFill/>
          <a:ln w="50800" cap="flat">
            <a:solidFill>
              <a:srgbClr val="303F9F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10B2BD-ADF2-E8E3-9AA3-E15D0E5EDD37}"/>
                  </a:ext>
                </a:extLst>
              </p:cNvPr>
              <p:cNvSpPr txBox="1"/>
              <p:nvPr/>
            </p:nvSpPr>
            <p:spPr>
              <a:xfrm>
                <a:off x="1764366" y="12897967"/>
                <a:ext cx="13127529" cy="8357222"/>
              </a:xfrm>
              <a:prstGeom prst="rect">
                <a:avLst/>
              </a:prstGeom>
              <a:noFill/>
              <a:ln w="50800" cap="flat">
                <a:solidFill>
                  <a:srgbClr val="303F9F"/>
                </a:solidFill>
                <a:prstDash val="dash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在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Georgia" panose="02040502050405020303" pitchFamily="18" charset="0"/>
                    <a:ea typeface="华文中宋" panose="02010600040101010101" pitchFamily="2" charset="-122"/>
                  </a:rPr>
                  <a:t>DQN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中，我们引入</a:t>
                </a:r>
                <a:r>
                  <a:rPr lang="zh-CN" altLang="en-US" sz="3600" b="1" u="sng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两个神经网络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：主网络与目标网络。训练时，从经验池中</a:t>
                </a:r>
                <a:r>
                  <a:rPr lang="zh-CN" altLang="en-US" sz="3600" b="1" u="sng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等概率抽取样本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，对主网络进行训练，目标网络暂时不动。训练的目标为最小化损失函数的期望：</a:t>
                </a:r>
                <a:endParaRPr lang="en-US" altLang="zh-CN" sz="3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𝐽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r>
                        <a:rPr lang="zh-CN" alt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+</m:t>
                              </m:r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3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𝑎</m:t>
                                      </m:r>
                                      <m: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∈</m:t>
                                      </m:r>
                                      <m:r>
                                        <a:rPr lang="zh-CN" altLang="en-US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𝒜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3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3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3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𝑄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3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𝑎</m:t>
                                      </m:r>
                                      <m: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;</m:t>
                                      </m:r>
                                      <m:r>
                                        <a:rPr lang="en-US" altLang="zh-CN" sz="3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中宋" panose="02010600040101010101" pitchFamily="2" charset="-122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(</m:t>
                              </m:r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𝑠</m:t>
                              </m:r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𝑎</m:t>
                              </m:r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;</m:t>
                              </m:r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3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b="0" dirty="0">
                    <a:solidFill>
                      <a:schemeClr val="tx1"/>
                    </a:solidFill>
                    <a:ea typeface="华文中宋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𝐿</m:t>
                    </m:r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(⋅,⋅)</m:t>
                    </m:r>
                  </m:oMath>
                </a14:m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为损失函数，本项目选择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Georgia" panose="02040502050405020303" pitchFamily="18" charset="0"/>
                    <a:ea typeface="华文中宋" panose="02010600040101010101" pitchFamily="2" charset="-122"/>
                  </a:rPr>
                  <a:t>Huber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损失函数</a:t>
                </a:r>
                <a:endParaRPr lang="en-US" altLang="zh-CN" sz="3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每间隔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400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回合，就</a:t>
                </a:r>
                <a:r>
                  <a:rPr lang="zh-CN" altLang="en-US" sz="3600" b="1" u="sng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用主网络覆盖目标网络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Georgia" panose="02040502050405020303" pitchFamily="18" charset="0"/>
                    <a:ea typeface="华文中宋" panose="02010600040101010101" pitchFamily="2" charset="-122"/>
                  </a:rPr>
                  <a:t>DQN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算法使用双神经网络，能够</a:t>
                </a:r>
                <a:r>
                  <a:rPr lang="zh-CN" altLang="en-US" sz="36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使收敛过程更稳定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；从经验池中均匀抽取样本，能够</a:t>
                </a:r>
                <a:r>
                  <a:rPr lang="zh-CN" altLang="en-US" sz="36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切断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样本序列的</a:t>
                </a:r>
                <a:r>
                  <a:rPr lang="zh-CN" altLang="en-US" sz="36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相关性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，并且</a:t>
                </a:r>
                <a:r>
                  <a:rPr lang="zh-CN" altLang="en-US" sz="3600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提高样本利用率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。以下是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Georgia" panose="02040502050405020303" pitchFamily="18" charset="0"/>
                    <a:ea typeface="华文中宋" panose="02010600040101010101" pitchFamily="2" charset="-122"/>
                  </a:rPr>
                  <a:t>DQN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算法的示意图。</a:t>
                </a:r>
                <a:endParaRPr lang="en-US" altLang="zh-CN" sz="3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10B2BD-ADF2-E8E3-9AA3-E15D0E5ED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366" y="12897967"/>
                <a:ext cx="13127529" cy="8357222"/>
              </a:xfrm>
              <a:prstGeom prst="rect">
                <a:avLst/>
              </a:prstGeom>
              <a:blipFill>
                <a:blip r:embed="rId3"/>
                <a:stretch>
                  <a:fillRect l="-1573" r="-833" b="-363"/>
                </a:stretch>
              </a:blipFill>
              <a:ln w="50800" cap="flat">
                <a:solidFill>
                  <a:srgbClr val="303F9F"/>
                </a:solidFill>
                <a:prstDash val="dash"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56C37E1-6E2B-4F23-0A0E-4E8AEA6A7744}"/>
              </a:ext>
            </a:extLst>
          </p:cNvPr>
          <p:cNvSpPr/>
          <p:nvPr/>
        </p:nvSpPr>
        <p:spPr>
          <a:xfrm>
            <a:off x="4357370" y="11602116"/>
            <a:ext cx="7330440" cy="900000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326532">
              <a:lnSpc>
                <a:spcPct val="150000"/>
              </a:lnSpc>
            </a:pPr>
            <a:r>
              <a:rPr kumimoji="0" lang="en-US" altLang="zh-CN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DQN</a:t>
            </a:r>
            <a:r>
              <a:rPr kumimoji="0" lang="zh-CN" altLang="en-US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原理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AFD720-3773-437F-6B1B-2123705CDB1D}"/>
              </a:ext>
            </a:extLst>
          </p:cNvPr>
          <p:cNvGrpSpPr/>
          <p:nvPr/>
        </p:nvGrpSpPr>
        <p:grpSpPr>
          <a:xfrm>
            <a:off x="16781969" y="11561753"/>
            <a:ext cx="14760000" cy="15177471"/>
            <a:chOff x="16781969" y="11561753"/>
            <a:chExt cx="14760000" cy="15177471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8323F247-3772-1ADC-C486-75C6DF54EDAE}"/>
                </a:ext>
              </a:extLst>
            </p:cNvPr>
            <p:cNvSpPr/>
            <p:nvPr/>
          </p:nvSpPr>
          <p:spPr>
            <a:xfrm>
              <a:off x="16781969" y="12159224"/>
              <a:ext cx="14760000" cy="14580000"/>
            </a:xfrm>
            <a:prstGeom prst="roundRect">
              <a:avLst/>
            </a:prstGeom>
            <a:noFill/>
            <a:ln w="57150" cap="flat">
              <a:solidFill>
                <a:srgbClr val="303F9F"/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32653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48F037C8-E23D-75ED-556B-439B74610316}"/>
                </a:ext>
              </a:extLst>
            </p:cNvPr>
            <p:cNvGrpSpPr/>
            <p:nvPr/>
          </p:nvGrpSpPr>
          <p:grpSpPr>
            <a:xfrm>
              <a:off x="17551024" y="19508275"/>
              <a:ext cx="13126452" cy="6480000"/>
              <a:chOff x="17538145" y="13168277"/>
              <a:chExt cx="13126452" cy="6480000"/>
            </a:xfrm>
          </p:grpSpPr>
          <p:pic>
            <p:nvPicPr>
              <p:cNvPr id="51" name="图形 50">
                <a:extLst>
                  <a:ext uri="{FF2B5EF4-FFF2-40B4-BE49-F238E27FC236}">
                    <a16:creationId xmlns:a16="http://schemas.microsoft.com/office/drawing/2014/main" id="{FF52ADC0-08E2-1F51-6224-774E10BE0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688093" y="13322624"/>
                <a:ext cx="12731806" cy="6310906"/>
              </a:xfrm>
              <a:prstGeom prst="rect">
                <a:avLst/>
              </a:prstGeom>
            </p:spPr>
          </p:pic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AFAAAB0D-B888-4933-06B1-9F58D5314F36}"/>
                  </a:ext>
                </a:extLst>
              </p:cNvPr>
              <p:cNvSpPr/>
              <p:nvPr/>
            </p:nvSpPr>
            <p:spPr>
              <a:xfrm>
                <a:off x="17538145" y="13168277"/>
                <a:ext cx="13126452" cy="6480000"/>
              </a:xfrm>
              <a:prstGeom prst="rect">
                <a:avLst/>
              </a:prstGeom>
              <a:noFill/>
              <a:ln w="50800" cap="flat">
                <a:solidFill>
                  <a:srgbClr val="303F9F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326532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2B0CA684-71EA-128F-250D-AB1D7F63957F}"/>
                    </a:ext>
                  </a:extLst>
                </p:cNvPr>
                <p:cNvSpPr txBox="1"/>
                <p:nvPr/>
              </p:nvSpPr>
              <p:spPr>
                <a:xfrm>
                  <a:off x="17536242" y="12864101"/>
                  <a:ext cx="13127529" cy="6306661"/>
                </a:xfrm>
                <a:prstGeom prst="rect">
                  <a:avLst/>
                </a:prstGeom>
                <a:noFill/>
                <a:ln w="50800" cap="flat">
                  <a:solidFill>
                    <a:srgbClr val="303F9F"/>
                  </a:solidFill>
                  <a:prstDash val="dash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神经网络包括两个卷积层，一个展平层，两个全连接层。</a:t>
                  </a:r>
                  <a:r>
                    <a:rPr lang="zh-CN" altLang="en-US" sz="3600" b="1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输入</a:t>
                  </a:r>
                  <a:r>
                    <a:rPr lang="zh-CN" altLang="en-US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为基于先验知识提取的</a:t>
                  </a:r>
                  <a:r>
                    <a:rPr lang="en-US" altLang="zh-CN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n</a:t>
                  </a:r>
                  <a:r>
                    <a:rPr lang="zh-CN" altLang="en-US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个特征，为</a:t>
                  </a:r>
                  <a14:m>
                    <m:oMath xmlns:m="http://schemas.openxmlformats.org/officeDocument/2006/math">
                      <m:r>
                        <a:rPr lang="en-US" altLang="zh-CN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 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21×21×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𝑛</m:t>
                      </m:r>
                    </m:oMath>
                  </a14:m>
                  <a:r>
                    <a:rPr lang="zh-CN" altLang="en-US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的张量。</a:t>
                  </a:r>
                  <a:r>
                    <a:rPr lang="zh-CN" altLang="en-US" sz="3600" b="1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输出</a:t>
                  </a:r>
                  <a:r>
                    <a:rPr lang="zh-CN" altLang="en-US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为对在当前状态的所有可行动作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的估值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𝑄</m:t>
                          </m:r>
                        </m:e>
                      </m:acc>
                      <m:r>
                        <a:rPr lang="en-US" altLang="zh-CN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(</m:t>
                      </m:r>
                      <m:r>
                        <a:rPr lang="en-US" altLang="zh-CN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𝑠</m:t>
                      </m:r>
                      <m:r>
                        <a:rPr lang="en-US" altLang="zh-CN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3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;</m:t>
                      </m:r>
                      <m:r>
                        <a:rPr lang="en-US" altLang="zh-CN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𝑤</m:t>
                      </m:r>
                      <m:r>
                        <a:rPr lang="en-US" altLang="zh-CN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)</m:t>
                      </m:r>
                    </m:oMath>
                  </a14:m>
                  <a:r>
                    <a:rPr lang="zh-CN" altLang="en-US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，</a:t>
                  </a:r>
                  <a:r>
                    <a:rPr lang="en-US" altLang="zh-CN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AI</a:t>
                  </a:r>
                  <a:r>
                    <a:rPr lang="zh-CN" altLang="en-US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按照贪心策略，执行估值最高的动作。</a:t>
                  </a:r>
                  <a:endParaRPr lang="en-US" altLang="zh-CN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endParaRPr>
                </a:p>
                <a:p>
                  <a:endParaRPr lang="en-US" altLang="zh-CN" sz="24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本小组提取的特征包括：</a:t>
                  </a:r>
                  <a:r>
                    <a:rPr lang="zh-CN" altLang="en-US" sz="3600" b="1" u="sng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天然矿石分布，敌我战舰规模，敌我战舰分布，已采未送回矿石分布，敌我船厂分布，敌方舰队动向，我方舰队动向，高威胁性敌方船厂</a:t>
                  </a:r>
                  <a:r>
                    <a:rPr lang="zh-CN" altLang="en-US" sz="3600" dirty="0">
                      <a:solidFill>
                        <a:schemeClr val="tx1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。</a:t>
                  </a:r>
                  <a:endParaRPr lang="en-US" altLang="zh-CN" sz="36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endParaRPr>
                </a:p>
              </p:txBody>
            </p:sp>
          </mc:Choice>
          <mc:Fallback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2B0CA684-71EA-128F-250D-AB1D7F639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36242" y="12864101"/>
                  <a:ext cx="13127529" cy="6306661"/>
                </a:xfrm>
                <a:prstGeom prst="rect">
                  <a:avLst/>
                </a:prstGeom>
                <a:blipFill>
                  <a:blip r:embed="rId6"/>
                  <a:stretch>
                    <a:fillRect l="-1573" b="-767"/>
                  </a:stretch>
                </a:blipFill>
                <a:ln w="50800" cap="flat">
                  <a:solidFill>
                    <a:srgbClr val="303F9F"/>
                  </a:solidFill>
                  <a:prstDash val="dash"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81E3B40C-3FBE-CB5B-BBE5-8F8073EFE62F}"/>
                </a:ext>
              </a:extLst>
            </p:cNvPr>
            <p:cNvSpPr/>
            <p:nvPr/>
          </p:nvSpPr>
          <p:spPr>
            <a:xfrm>
              <a:off x="20388776" y="11561753"/>
              <a:ext cx="7330440" cy="900000"/>
            </a:xfrm>
            <a:prstGeom prst="roundRect">
              <a:avLst/>
            </a:pr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 defTabSz="326532">
                <a:lnSpc>
                  <a:spcPct val="150000"/>
                </a:lnSpc>
              </a:pPr>
              <a:r>
                <a:rPr kumimoji="0" lang="zh-CN" altLang="en-US" sz="5400" b="0" i="0" u="none" strike="noStrike" cap="none" spc="600" normalizeH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Georgia" panose="02040502050405020303" pitchFamily="18" charset="0"/>
                  <a:ea typeface="隶书" panose="02010509060101010101" pitchFamily="49" charset="-122"/>
                  <a:sym typeface="Calibri"/>
                </a:rPr>
                <a:t>神经网络结构</a:t>
              </a:r>
              <a:endParaRPr kumimoji="0" lang="en-US" altLang="zh-CN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endParaRPr>
            </a:p>
          </p:txBody>
        </p:sp>
      </p:grp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AD20607-40A0-9C60-074E-506809C6551F}"/>
              </a:ext>
            </a:extLst>
          </p:cNvPr>
          <p:cNvSpPr/>
          <p:nvPr/>
        </p:nvSpPr>
        <p:spPr>
          <a:xfrm>
            <a:off x="983579" y="30386371"/>
            <a:ext cx="14633741" cy="11520000"/>
          </a:xfrm>
          <a:prstGeom prst="roundRect">
            <a:avLst/>
          </a:prstGeom>
          <a:noFill/>
          <a:ln w="57150" cap="flat">
            <a:solidFill>
              <a:srgbClr val="303F9F"/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6F2F4F5F-432A-B310-7D67-32C8162B43F3}"/>
              </a:ext>
            </a:extLst>
          </p:cNvPr>
          <p:cNvSpPr/>
          <p:nvPr/>
        </p:nvSpPr>
        <p:spPr>
          <a:xfrm>
            <a:off x="3117334" y="30103138"/>
            <a:ext cx="10133009" cy="900000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326532">
              <a:lnSpc>
                <a:spcPct val="150000"/>
              </a:lnSpc>
            </a:pPr>
            <a:r>
              <a:rPr kumimoji="0" lang="zh-CN" altLang="en-US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创新点</a:t>
            </a:r>
            <a:r>
              <a:rPr kumimoji="0" lang="en-US" altLang="zh-CN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1</a:t>
            </a:r>
            <a:r>
              <a:rPr kumimoji="0" lang="zh-CN" altLang="en-US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：重构奖励函数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146EAA71-C4AA-6B00-1B03-89DBEE3238A5}"/>
              </a:ext>
            </a:extLst>
          </p:cNvPr>
          <p:cNvSpPr/>
          <p:nvPr/>
        </p:nvSpPr>
        <p:spPr>
          <a:xfrm>
            <a:off x="16781969" y="27958148"/>
            <a:ext cx="14760000" cy="13968000"/>
          </a:xfrm>
          <a:prstGeom prst="roundRect">
            <a:avLst/>
          </a:prstGeom>
          <a:noFill/>
          <a:ln w="57150" cap="flat">
            <a:solidFill>
              <a:srgbClr val="303F9F"/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9D76DD4-3F1F-6437-0F13-A5C65565A29B}"/>
              </a:ext>
            </a:extLst>
          </p:cNvPr>
          <p:cNvSpPr/>
          <p:nvPr/>
        </p:nvSpPr>
        <p:spPr>
          <a:xfrm>
            <a:off x="18915724" y="27291075"/>
            <a:ext cx="10133009" cy="900000"/>
          </a:xfrm>
          <a:prstGeom prst="round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326532">
              <a:lnSpc>
                <a:spcPct val="150000"/>
              </a:lnSpc>
            </a:pPr>
            <a:r>
              <a:rPr kumimoji="0" lang="zh-CN" altLang="en-US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创新点</a:t>
            </a:r>
            <a:r>
              <a:rPr lang="en-US" altLang="zh-CN" sz="5400" spc="600" dirty="0">
                <a:solidFill>
                  <a:schemeClr val="bg1"/>
                </a:solidFill>
                <a:latin typeface="Georgia" panose="02040502050405020303" pitchFamily="18" charset="0"/>
                <a:ea typeface="隶书" panose="02010509060101010101" pitchFamily="49" charset="-122"/>
              </a:rPr>
              <a:t>2</a:t>
            </a:r>
            <a:r>
              <a:rPr kumimoji="0" lang="zh-CN" altLang="en-US" sz="5400" b="0" i="0" u="none" strike="noStrike" cap="none" spc="60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anose="02040502050405020303" pitchFamily="18" charset="0"/>
                <a:ea typeface="隶书" panose="02010509060101010101" pitchFamily="49" charset="-122"/>
                <a:sym typeface="Calibri"/>
              </a:rPr>
              <a:t>：动作模块化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4878976-5D14-2C85-B354-4CA98674E8A0}"/>
              </a:ext>
            </a:extLst>
          </p:cNvPr>
          <p:cNvSpPr txBox="1"/>
          <p:nvPr/>
        </p:nvSpPr>
        <p:spPr>
          <a:xfrm>
            <a:off x="1733614" y="31151972"/>
            <a:ext cx="13127529" cy="5909308"/>
          </a:xfrm>
          <a:prstGeom prst="rect">
            <a:avLst/>
          </a:prstGeom>
          <a:noFill/>
          <a:ln w="50800" cap="flat">
            <a:solidFill>
              <a:srgbClr val="303F9F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综合考虑四种战场要素，包括：</a:t>
            </a:r>
            <a:r>
              <a:rPr lang="zh-CN" altLang="en-US" sz="3600" b="1" u="sng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①已开采且运回大本营的矿石，②已经开采且仍由舰队携带的矿石，③舰队数量，④船厂数量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。对四要素加权求和可得每回合评分。根据</a:t>
            </a:r>
            <a:r>
              <a:rPr lang="en-US" altLang="zh-CN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Kore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的游戏规则，最终只有运回船厂的矿石计入总数，因此</a:t>
            </a:r>
            <a:r>
              <a:rPr lang="zh-CN" altLang="en-US" sz="36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①的权重逐渐上升，②③④的权重逐渐下降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。此外，基于人类的观察经验，对</a:t>
            </a:r>
            <a:r>
              <a:rPr lang="en-US" altLang="zh-CN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AI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的扩张、攻击、采矿等行为引入</a:t>
            </a:r>
            <a:r>
              <a:rPr lang="zh-CN" altLang="en-US" sz="3600" b="1" u="sng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额外的奖惩机制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，有助于</a:t>
            </a:r>
            <a:r>
              <a:rPr lang="en-US" altLang="zh-CN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AI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更快习得最优策略。</a:t>
            </a:r>
            <a:endParaRPr lang="en-US" altLang="zh-CN" sz="3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385576D-E4DC-E835-D189-0521280C03EE}"/>
              </a:ext>
            </a:extLst>
          </p:cNvPr>
          <p:cNvSpPr txBox="1"/>
          <p:nvPr/>
        </p:nvSpPr>
        <p:spPr>
          <a:xfrm>
            <a:off x="17538145" y="28795005"/>
            <a:ext cx="13127529" cy="5909308"/>
          </a:xfrm>
          <a:prstGeom prst="rect">
            <a:avLst/>
          </a:prstGeom>
          <a:noFill/>
          <a:ln w="50800" cap="flat">
            <a:solidFill>
              <a:srgbClr val="303F9F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本小组发现让</a:t>
            </a:r>
            <a:r>
              <a:rPr lang="en-US" altLang="zh-CN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AI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学会直接编写各船厂生产指令与舰队飞行指令的难度较大，于是将多个基本动作按照具有特定倾向的固定策略进行</a:t>
            </a:r>
            <a:r>
              <a:rPr lang="zh-CN" altLang="en-US" sz="3600" b="1" u="sng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模块化封装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，再将模块化的动作“组合拳”提供</a:t>
            </a:r>
            <a:r>
              <a:rPr lang="en-US" altLang="zh-CN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AI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AI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执行由神经网络估值后价值最高的“组合拳”。我们目前一共设计了五套模块化封装的“组合拳”，分别是：</a:t>
            </a:r>
            <a:r>
              <a:rPr lang="zh-CN" altLang="en-US" sz="3600" b="1" u="sng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优先进攻、优先防御、优先采矿、优先扩张、中庸之道</a:t>
            </a:r>
            <a:r>
              <a:rPr lang="zh-CN" altLang="en-US" sz="3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。五套“组合拳”执行策略如下所示：</a:t>
            </a:r>
            <a:endParaRPr lang="en-US" altLang="zh-CN" sz="3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B6B3312-7B8F-7597-7207-FA13A80AF4D8}"/>
              </a:ext>
            </a:extLst>
          </p:cNvPr>
          <p:cNvGrpSpPr/>
          <p:nvPr/>
        </p:nvGrpSpPr>
        <p:grpSpPr>
          <a:xfrm>
            <a:off x="17536245" y="35131548"/>
            <a:ext cx="13127530" cy="5634900"/>
            <a:chOff x="17536245" y="36025765"/>
            <a:chExt cx="13127530" cy="50400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D6518DC-0F21-5BBF-9497-B2D24319D320}"/>
                </a:ext>
              </a:extLst>
            </p:cNvPr>
            <p:cNvSpPr/>
            <p:nvPr/>
          </p:nvSpPr>
          <p:spPr>
            <a:xfrm>
              <a:off x="17536245" y="36025765"/>
              <a:ext cx="13127530" cy="5040000"/>
            </a:xfrm>
            <a:prstGeom prst="rect">
              <a:avLst/>
            </a:prstGeom>
            <a:noFill/>
            <a:ln w="50800" cap="flat">
              <a:solidFill>
                <a:srgbClr val="303F9F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32653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73" name="图形 72">
              <a:extLst>
                <a:ext uri="{FF2B5EF4-FFF2-40B4-BE49-F238E27FC236}">
                  <a16:creationId xmlns:a16="http://schemas.microsoft.com/office/drawing/2014/main" id="{E2F01762-C31C-0C28-8D3C-37C51529D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821183" y="36288300"/>
              <a:ext cx="12696425" cy="4575869"/>
            </a:xfrm>
            <a:prstGeom prst="rect">
              <a:avLst/>
            </a:prstGeom>
          </p:spPr>
        </p:pic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F5752D88-2527-2104-D720-216C7A9E0A9B}"/>
              </a:ext>
            </a:extLst>
          </p:cNvPr>
          <p:cNvSpPr/>
          <p:nvPr/>
        </p:nvSpPr>
        <p:spPr>
          <a:xfrm>
            <a:off x="1764366" y="21601646"/>
            <a:ext cx="13127530" cy="7399664"/>
          </a:xfrm>
          <a:prstGeom prst="rect">
            <a:avLst/>
          </a:prstGeom>
          <a:noFill/>
          <a:ln w="50800" cap="flat">
            <a:solidFill>
              <a:srgbClr val="303F9F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3240D73D-77B5-1BAC-6922-8F3E22CFFC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05147" y="21812494"/>
            <a:ext cx="12663890" cy="7088593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85E4C579-57FE-A495-0C4B-8DB9DA097E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523501" y="5708850"/>
            <a:ext cx="10295310" cy="4972493"/>
          </a:xfrm>
          <a:prstGeom prst="rect">
            <a:avLst/>
          </a:prstGeom>
        </p:spPr>
      </p:pic>
      <p:graphicFrame>
        <p:nvGraphicFramePr>
          <p:cNvPr id="9" name="内容占位符 5">
            <a:extLst>
              <a:ext uri="{FF2B5EF4-FFF2-40B4-BE49-F238E27FC236}">
                <a16:creationId xmlns:a16="http://schemas.microsoft.com/office/drawing/2014/main" id="{A58C3A9F-3866-6D0B-61BB-0E33A6D73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265523"/>
              </p:ext>
            </p:extLst>
          </p:nvPr>
        </p:nvGraphicFramePr>
        <p:xfrm>
          <a:off x="2005147" y="37370781"/>
          <a:ext cx="12565986" cy="4057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617E30CC-F69E-05B3-2A45-50E02884BB59}"/>
              </a:ext>
            </a:extLst>
          </p:cNvPr>
          <p:cNvSpPr/>
          <p:nvPr/>
        </p:nvSpPr>
        <p:spPr>
          <a:xfrm>
            <a:off x="1733614" y="37339609"/>
            <a:ext cx="13127530" cy="4068000"/>
          </a:xfrm>
          <a:prstGeom prst="rect">
            <a:avLst/>
          </a:prstGeom>
          <a:noFill/>
          <a:ln w="50800" cap="flat">
            <a:solidFill>
              <a:srgbClr val="303F9F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5557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648</Words>
  <Application>Microsoft Office PowerPoint</Application>
  <PresentationFormat>自定义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华文行楷</vt:lpstr>
      <vt:lpstr>华文中宋</vt:lpstr>
      <vt:lpstr>楷体</vt:lpstr>
      <vt:lpstr>隶书</vt:lpstr>
      <vt:lpstr>Arial</vt:lpstr>
      <vt:lpstr>Calibri</vt:lpstr>
      <vt:lpstr>Calibri Light</vt:lpstr>
      <vt:lpstr>Cambria Math</vt:lpstr>
      <vt:lpstr>Georgia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子开 林</cp:lastModifiedBy>
  <cp:revision>187</cp:revision>
  <dcterms:modified xsi:type="dcterms:W3CDTF">2023-12-04T16:30:45Z</dcterms:modified>
</cp:coreProperties>
</file>