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9" r:id="rId14"/>
    <p:sldId id="276" r:id="rId15"/>
    <p:sldId id="277" r:id="rId16"/>
    <p:sldId id="278" r:id="rId17"/>
    <p:sldId id="280" r:id="rId18"/>
    <p:sldId id="279" r:id="rId19"/>
    <p:sldId id="260" r:id="rId20"/>
    <p:sldId id="282" r:id="rId21"/>
    <p:sldId id="281" r:id="rId22"/>
    <p:sldId id="285" r:id="rId23"/>
    <p:sldId id="286" r:id="rId24"/>
    <p:sldId id="287" r:id="rId25"/>
    <p:sldId id="284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84C"/>
    <a:srgbClr val="F2F2F2"/>
    <a:srgbClr val="416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5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53394956065278E-2"/>
          <c:y val="0.14784487392071777"/>
          <c:w val="0.75318003727794891"/>
          <c:h val="0.691136222074402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已运回矿石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Sheet1!$B$2:$B$401</c:f>
              <c:numCache>
                <c:formatCode>General</c:formatCode>
                <c:ptCount val="400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7.4999999999999997E-3</c:v>
                </c:pt>
                <c:pt idx="4">
                  <c:v>0.01</c:v>
                </c:pt>
                <c:pt idx="5">
                  <c:v>1.2500000000000001E-2</c:v>
                </c:pt>
                <c:pt idx="6">
                  <c:v>1.4999999999999999E-2</c:v>
                </c:pt>
                <c:pt idx="7">
                  <c:v>1.7500000000000002E-2</c:v>
                </c:pt>
                <c:pt idx="8">
                  <c:v>0.02</c:v>
                </c:pt>
                <c:pt idx="9">
                  <c:v>2.2499999999999999E-2</c:v>
                </c:pt>
                <c:pt idx="10">
                  <c:v>2.5000000000000001E-2</c:v>
                </c:pt>
                <c:pt idx="11">
                  <c:v>2.75E-2</c:v>
                </c:pt>
                <c:pt idx="12">
                  <c:v>0.03</c:v>
                </c:pt>
                <c:pt idx="13">
                  <c:v>3.2500000000000001E-2</c:v>
                </c:pt>
                <c:pt idx="14">
                  <c:v>3.5000000000000003E-2</c:v>
                </c:pt>
                <c:pt idx="15">
                  <c:v>3.7499999999999999E-2</c:v>
                </c:pt>
                <c:pt idx="16">
                  <c:v>0.04</c:v>
                </c:pt>
                <c:pt idx="17">
                  <c:v>4.2500000000000003E-2</c:v>
                </c:pt>
                <c:pt idx="18">
                  <c:v>4.4999999999999998E-2</c:v>
                </c:pt>
                <c:pt idx="19">
                  <c:v>4.7500000000000001E-2</c:v>
                </c:pt>
                <c:pt idx="20">
                  <c:v>0.05</c:v>
                </c:pt>
                <c:pt idx="21">
                  <c:v>5.2499999999999998E-2</c:v>
                </c:pt>
                <c:pt idx="22">
                  <c:v>5.5E-2</c:v>
                </c:pt>
                <c:pt idx="23">
                  <c:v>5.7500000000000002E-2</c:v>
                </c:pt>
                <c:pt idx="24">
                  <c:v>0.06</c:v>
                </c:pt>
                <c:pt idx="25">
                  <c:v>6.25E-2</c:v>
                </c:pt>
                <c:pt idx="26">
                  <c:v>6.5000000000000002E-2</c:v>
                </c:pt>
                <c:pt idx="27">
                  <c:v>6.7500000000000004E-2</c:v>
                </c:pt>
                <c:pt idx="28">
                  <c:v>7.0000000000000007E-2</c:v>
                </c:pt>
                <c:pt idx="29">
                  <c:v>7.2499999999999995E-2</c:v>
                </c:pt>
                <c:pt idx="30">
                  <c:v>7.4999999999999997E-2</c:v>
                </c:pt>
                <c:pt idx="31">
                  <c:v>7.7499999999999999E-2</c:v>
                </c:pt>
                <c:pt idx="32">
                  <c:v>0.08</c:v>
                </c:pt>
                <c:pt idx="33">
                  <c:v>8.2500000000000004E-2</c:v>
                </c:pt>
                <c:pt idx="34">
                  <c:v>8.5000000000000006E-2</c:v>
                </c:pt>
                <c:pt idx="35">
                  <c:v>8.7499999999999994E-2</c:v>
                </c:pt>
                <c:pt idx="36">
                  <c:v>0.09</c:v>
                </c:pt>
                <c:pt idx="37">
                  <c:v>9.2499999999999999E-2</c:v>
                </c:pt>
                <c:pt idx="38">
                  <c:v>9.5000000000000001E-2</c:v>
                </c:pt>
                <c:pt idx="39">
                  <c:v>9.7500000000000003E-2</c:v>
                </c:pt>
                <c:pt idx="40">
                  <c:v>0.1</c:v>
                </c:pt>
                <c:pt idx="41">
                  <c:v>0.10249999999999999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0.11749999999999999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0.13250000000000001</c:v>
                </c:pt>
                <c:pt idx="54">
                  <c:v>0.13500000000000001</c:v>
                </c:pt>
                <c:pt idx="55">
                  <c:v>0.13750000000000001</c:v>
                </c:pt>
                <c:pt idx="56">
                  <c:v>0.14000000000000001</c:v>
                </c:pt>
                <c:pt idx="57">
                  <c:v>0.14249999999999999</c:v>
                </c:pt>
                <c:pt idx="58">
                  <c:v>0.14499999999999999</c:v>
                </c:pt>
                <c:pt idx="59">
                  <c:v>0.14749999999999999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0.16250000000000001</c:v>
                </c:pt>
                <c:pt idx="66">
                  <c:v>0.16500000000000001</c:v>
                </c:pt>
                <c:pt idx="67">
                  <c:v>0.16750000000000001</c:v>
                </c:pt>
                <c:pt idx="68">
                  <c:v>0.17</c:v>
                </c:pt>
                <c:pt idx="69">
                  <c:v>0.17249999999999999</c:v>
                </c:pt>
                <c:pt idx="70">
                  <c:v>0.17499999999999999</c:v>
                </c:pt>
                <c:pt idx="71">
                  <c:v>0.17749999999999999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0.19500000000000001</c:v>
                </c:pt>
                <c:pt idx="79">
                  <c:v>0.19750000000000001</c:v>
                </c:pt>
                <c:pt idx="80">
                  <c:v>0.2</c:v>
                </c:pt>
                <c:pt idx="81">
                  <c:v>0.20250000000000001</c:v>
                </c:pt>
                <c:pt idx="82">
                  <c:v>0.20499999999999999</c:v>
                </c:pt>
                <c:pt idx="83">
                  <c:v>0.20749999999999999</c:v>
                </c:pt>
                <c:pt idx="84">
                  <c:v>0.21</c:v>
                </c:pt>
                <c:pt idx="85">
                  <c:v>0.21249999999999999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0.22500000000000001</c:v>
                </c:pt>
                <c:pt idx="91">
                  <c:v>0.22750000000000001</c:v>
                </c:pt>
                <c:pt idx="92">
                  <c:v>0.23</c:v>
                </c:pt>
                <c:pt idx="93">
                  <c:v>0.23250000000000001</c:v>
                </c:pt>
                <c:pt idx="94">
                  <c:v>0.23499999999999999</c:v>
                </c:pt>
                <c:pt idx="95">
                  <c:v>0.23749999999999999</c:v>
                </c:pt>
                <c:pt idx="96">
                  <c:v>0.24</c:v>
                </c:pt>
                <c:pt idx="97">
                  <c:v>0.24249999999999999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0.25750000000000001</c:v>
                </c:pt>
                <c:pt idx="104">
                  <c:v>0.26</c:v>
                </c:pt>
                <c:pt idx="105">
                  <c:v>0.26250000000000001</c:v>
                </c:pt>
                <c:pt idx="106">
                  <c:v>0.26500000000000001</c:v>
                </c:pt>
                <c:pt idx="107">
                  <c:v>0.26750000000000002</c:v>
                </c:pt>
                <c:pt idx="108">
                  <c:v>0.27</c:v>
                </c:pt>
                <c:pt idx="109">
                  <c:v>0.27250000000000002</c:v>
                </c:pt>
                <c:pt idx="110">
                  <c:v>0.27500000000000002</c:v>
                </c:pt>
                <c:pt idx="111">
                  <c:v>0.27750000000000002</c:v>
                </c:pt>
                <c:pt idx="112">
                  <c:v>0.28000000000000003</c:v>
                </c:pt>
                <c:pt idx="113">
                  <c:v>0.28249999999999997</c:v>
                </c:pt>
                <c:pt idx="114">
                  <c:v>0.28499999999999998</c:v>
                </c:pt>
                <c:pt idx="115">
                  <c:v>0.28749999999999998</c:v>
                </c:pt>
                <c:pt idx="116">
                  <c:v>0.28999999999999998</c:v>
                </c:pt>
                <c:pt idx="117">
                  <c:v>0.29249999999999998</c:v>
                </c:pt>
                <c:pt idx="118">
                  <c:v>0.29499999999999998</c:v>
                </c:pt>
                <c:pt idx="119">
                  <c:v>0.29749999999999999</c:v>
                </c:pt>
                <c:pt idx="120">
                  <c:v>0.3</c:v>
                </c:pt>
                <c:pt idx="121">
                  <c:v>0.30249999999999999</c:v>
                </c:pt>
                <c:pt idx="122">
                  <c:v>0.30499999999999999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0.32250000000000001</c:v>
                </c:pt>
                <c:pt idx="130">
                  <c:v>0.32500000000000001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0.33250000000000002</c:v>
                </c:pt>
                <c:pt idx="134">
                  <c:v>0.33500000000000002</c:v>
                </c:pt>
                <c:pt idx="135">
                  <c:v>0.33750000000000002</c:v>
                </c:pt>
                <c:pt idx="136">
                  <c:v>0.34</c:v>
                </c:pt>
                <c:pt idx="137">
                  <c:v>0.34250000000000003</c:v>
                </c:pt>
                <c:pt idx="138">
                  <c:v>0.34499999999999997</c:v>
                </c:pt>
                <c:pt idx="139">
                  <c:v>0.34749999999999998</c:v>
                </c:pt>
                <c:pt idx="140">
                  <c:v>0.35</c:v>
                </c:pt>
                <c:pt idx="141">
                  <c:v>0.35249999999999998</c:v>
                </c:pt>
                <c:pt idx="142">
                  <c:v>0.35499999999999998</c:v>
                </c:pt>
                <c:pt idx="143">
                  <c:v>0.35749999999999998</c:v>
                </c:pt>
                <c:pt idx="144">
                  <c:v>0.36</c:v>
                </c:pt>
                <c:pt idx="145">
                  <c:v>0.36249999999999999</c:v>
                </c:pt>
                <c:pt idx="146">
                  <c:v>0.36499999999999999</c:v>
                </c:pt>
                <c:pt idx="147">
                  <c:v>0.36749999999999999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0.38250000000000001</c:v>
                </c:pt>
                <c:pt idx="154">
                  <c:v>0.38500000000000001</c:v>
                </c:pt>
                <c:pt idx="155">
                  <c:v>0.38750000000000001</c:v>
                </c:pt>
                <c:pt idx="156">
                  <c:v>0.39</c:v>
                </c:pt>
                <c:pt idx="157">
                  <c:v>0.39250000000000002</c:v>
                </c:pt>
                <c:pt idx="158">
                  <c:v>0.39500000000000002</c:v>
                </c:pt>
                <c:pt idx="159">
                  <c:v>0.39750000000000002</c:v>
                </c:pt>
                <c:pt idx="160">
                  <c:v>0.4</c:v>
                </c:pt>
                <c:pt idx="161">
                  <c:v>0.40250000000000002</c:v>
                </c:pt>
                <c:pt idx="162">
                  <c:v>0.40500000000000003</c:v>
                </c:pt>
                <c:pt idx="163">
                  <c:v>0.40749999999999997</c:v>
                </c:pt>
                <c:pt idx="164">
                  <c:v>0.41</c:v>
                </c:pt>
                <c:pt idx="165">
                  <c:v>0.41249999999999998</c:v>
                </c:pt>
                <c:pt idx="166">
                  <c:v>0.41499999999999998</c:v>
                </c:pt>
                <c:pt idx="167">
                  <c:v>0.41749999999999998</c:v>
                </c:pt>
                <c:pt idx="168">
                  <c:v>0.42</c:v>
                </c:pt>
                <c:pt idx="169">
                  <c:v>0.42249999999999999</c:v>
                </c:pt>
                <c:pt idx="170">
                  <c:v>0.42499999999999999</c:v>
                </c:pt>
                <c:pt idx="171">
                  <c:v>0.42749999999999999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0.44500000000000001</c:v>
                </c:pt>
                <c:pt idx="179">
                  <c:v>0.44750000000000001</c:v>
                </c:pt>
                <c:pt idx="180">
                  <c:v>0.45</c:v>
                </c:pt>
                <c:pt idx="181">
                  <c:v>0.45250000000000001</c:v>
                </c:pt>
                <c:pt idx="182">
                  <c:v>0.45500000000000002</c:v>
                </c:pt>
                <c:pt idx="183">
                  <c:v>0.45750000000000002</c:v>
                </c:pt>
                <c:pt idx="184">
                  <c:v>0.46</c:v>
                </c:pt>
                <c:pt idx="185">
                  <c:v>0.46250000000000002</c:v>
                </c:pt>
                <c:pt idx="186">
                  <c:v>0.46500000000000002</c:v>
                </c:pt>
                <c:pt idx="187">
                  <c:v>0.46750000000000003</c:v>
                </c:pt>
                <c:pt idx="188">
                  <c:v>0.47</c:v>
                </c:pt>
                <c:pt idx="189">
                  <c:v>0.47249999999999998</c:v>
                </c:pt>
                <c:pt idx="190">
                  <c:v>0.47499999999999998</c:v>
                </c:pt>
                <c:pt idx="191">
                  <c:v>0.47749999999999998</c:v>
                </c:pt>
                <c:pt idx="192">
                  <c:v>0.48</c:v>
                </c:pt>
                <c:pt idx="193">
                  <c:v>0.48249999999999998</c:v>
                </c:pt>
                <c:pt idx="194">
                  <c:v>0.48499999999999999</c:v>
                </c:pt>
                <c:pt idx="195">
                  <c:v>0.48749999999999999</c:v>
                </c:pt>
                <c:pt idx="196">
                  <c:v>0.49</c:v>
                </c:pt>
                <c:pt idx="197">
                  <c:v>0.49249999999999999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0.50249999999999995</c:v>
                </c:pt>
                <c:pt idx="202">
                  <c:v>0.505</c:v>
                </c:pt>
                <c:pt idx="203">
                  <c:v>0.50749999999999995</c:v>
                </c:pt>
                <c:pt idx="204">
                  <c:v>0.51</c:v>
                </c:pt>
                <c:pt idx="205">
                  <c:v>0.51249999999999996</c:v>
                </c:pt>
                <c:pt idx="206">
                  <c:v>0.51500000000000001</c:v>
                </c:pt>
                <c:pt idx="207">
                  <c:v>0.51749999999999996</c:v>
                </c:pt>
                <c:pt idx="208">
                  <c:v>0.52</c:v>
                </c:pt>
                <c:pt idx="209">
                  <c:v>0.52249999999999996</c:v>
                </c:pt>
                <c:pt idx="210">
                  <c:v>0.52500000000000002</c:v>
                </c:pt>
                <c:pt idx="211">
                  <c:v>0.52749999999999997</c:v>
                </c:pt>
                <c:pt idx="212">
                  <c:v>0.53</c:v>
                </c:pt>
                <c:pt idx="213">
                  <c:v>0.53249999999999997</c:v>
                </c:pt>
                <c:pt idx="214">
                  <c:v>0.53500000000000003</c:v>
                </c:pt>
                <c:pt idx="215">
                  <c:v>0.53749999999999998</c:v>
                </c:pt>
                <c:pt idx="216">
                  <c:v>0.54</c:v>
                </c:pt>
                <c:pt idx="217">
                  <c:v>0.54249999999999998</c:v>
                </c:pt>
                <c:pt idx="218">
                  <c:v>0.54500000000000004</c:v>
                </c:pt>
                <c:pt idx="219">
                  <c:v>0.54749999999999999</c:v>
                </c:pt>
                <c:pt idx="220">
                  <c:v>0.55000000000000004</c:v>
                </c:pt>
                <c:pt idx="221">
                  <c:v>0.55249999999999999</c:v>
                </c:pt>
                <c:pt idx="222">
                  <c:v>0.55500000000000005</c:v>
                </c:pt>
                <c:pt idx="223">
                  <c:v>0.5575</c:v>
                </c:pt>
                <c:pt idx="224">
                  <c:v>0.56000000000000005</c:v>
                </c:pt>
                <c:pt idx="225">
                  <c:v>0.5625</c:v>
                </c:pt>
                <c:pt idx="226">
                  <c:v>0.56499999999999995</c:v>
                </c:pt>
                <c:pt idx="227">
                  <c:v>0.5675</c:v>
                </c:pt>
                <c:pt idx="228">
                  <c:v>0.56999999999999995</c:v>
                </c:pt>
                <c:pt idx="229">
                  <c:v>0.57250000000000001</c:v>
                </c:pt>
                <c:pt idx="230">
                  <c:v>0.57499999999999996</c:v>
                </c:pt>
                <c:pt idx="231">
                  <c:v>0.57750000000000001</c:v>
                </c:pt>
                <c:pt idx="232">
                  <c:v>0.57999999999999996</c:v>
                </c:pt>
                <c:pt idx="233">
                  <c:v>0.58250000000000002</c:v>
                </c:pt>
                <c:pt idx="234">
                  <c:v>0.58499999999999996</c:v>
                </c:pt>
                <c:pt idx="235">
                  <c:v>0.58750000000000002</c:v>
                </c:pt>
                <c:pt idx="236">
                  <c:v>0.59</c:v>
                </c:pt>
                <c:pt idx="237">
                  <c:v>0.59250000000000003</c:v>
                </c:pt>
                <c:pt idx="238">
                  <c:v>0.59499999999999997</c:v>
                </c:pt>
                <c:pt idx="239">
                  <c:v>0.59750000000000003</c:v>
                </c:pt>
                <c:pt idx="240">
                  <c:v>0.6</c:v>
                </c:pt>
                <c:pt idx="241">
                  <c:v>0.60250000000000004</c:v>
                </c:pt>
                <c:pt idx="242">
                  <c:v>0.60499999999999998</c:v>
                </c:pt>
                <c:pt idx="243">
                  <c:v>0.60750000000000004</c:v>
                </c:pt>
                <c:pt idx="244">
                  <c:v>0.61</c:v>
                </c:pt>
                <c:pt idx="245">
                  <c:v>0.61250000000000004</c:v>
                </c:pt>
                <c:pt idx="246">
                  <c:v>0.61499999999999999</c:v>
                </c:pt>
                <c:pt idx="247">
                  <c:v>0.61750000000000005</c:v>
                </c:pt>
                <c:pt idx="248">
                  <c:v>0.62</c:v>
                </c:pt>
                <c:pt idx="249">
                  <c:v>0.62250000000000005</c:v>
                </c:pt>
                <c:pt idx="250">
                  <c:v>0.625</c:v>
                </c:pt>
                <c:pt idx="251">
                  <c:v>0.62749999999999995</c:v>
                </c:pt>
                <c:pt idx="252">
                  <c:v>0.63</c:v>
                </c:pt>
                <c:pt idx="253">
                  <c:v>0.63249999999999995</c:v>
                </c:pt>
                <c:pt idx="254">
                  <c:v>0.63500000000000001</c:v>
                </c:pt>
                <c:pt idx="255">
                  <c:v>0.63749999999999996</c:v>
                </c:pt>
                <c:pt idx="256">
                  <c:v>0.64</c:v>
                </c:pt>
                <c:pt idx="257">
                  <c:v>0.64249999999999996</c:v>
                </c:pt>
                <c:pt idx="258">
                  <c:v>0.64500000000000002</c:v>
                </c:pt>
                <c:pt idx="259">
                  <c:v>0.64749999999999996</c:v>
                </c:pt>
                <c:pt idx="260">
                  <c:v>0.65</c:v>
                </c:pt>
                <c:pt idx="261">
                  <c:v>0.65249999999999997</c:v>
                </c:pt>
                <c:pt idx="262">
                  <c:v>0.65500000000000003</c:v>
                </c:pt>
                <c:pt idx="263">
                  <c:v>0.65749999999999997</c:v>
                </c:pt>
                <c:pt idx="264">
                  <c:v>0.66</c:v>
                </c:pt>
                <c:pt idx="265">
                  <c:v>0.66249999999999998</c:v>
                </c:pt>
                <c:pt idx="266">
                  <c:v>0.66500000000000004</c:v>
                </c:pt>
                <c:pt idx="267">
                  <c:v>0.66749999999999998</c:v>
                </c:pt>
                <c:pt idx="268">
                  <c:v>0.67</c:v>
                </c:pt>
                <c:pt idx="269">
                  <c:v>0.67249999999999999</c:v>
                </c:pt>
                <c:pt idx="270">
                  <c:v>0.67500000000000004</c:v>
                </c:pt>
                <c:pt idx="271">
                  <c:v>0.67749999999999999</c:v>
                </c:pt>
                <c:pt idx="272">
                  <c:v>0.68</c:v>
                </c:pt>
                <c:pt idx="273">
                  <c:v>0.6825</c:v>
                </c:pt>
                <c:pt idx="274">
                  <c:v>0.68500000000000005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0.69499999999999995</c:v>
                </c:pt>
                <c:pt idx="279">
                  <c:v>0.69750000000000001</c:v>
                </c:pt>
                <c:pt idx="280">
                  <c:v>0.7</c:v>
                </c:pt>
                <c:pt idx="281">
                  <c:v>0.70250000000000001</c:v>
                </c:pt>
                <c:pt idx="282">
                  <c:v>0.70499999999999996</c:v>
                </c:pt>
                <c:pt idx="283">
                  <c:v>0.70750000000000002</c:v>
                </c:pt>
                <c:pt idx="284">
                  <c:v>0.71</c:v>
                </c:pt>
                <c:pt idx="285">
                  <c:v>0.71250000000000002</c:v>
                </c:pt>
                <c:pt idx="286">
                  <c:v>0.71499999999999997</c:v>
                </c:pt>
                <c:pt idx="287">
                  <c:v>0.71750000000000003</c:v>
                </c:pt>
                <c:pt idx="288">
                  <c:v>0.72</c:v>
                </c:pt>
                <c:pt idx="289">
                  <c:v>0.72250000000000003</c:v>
                </c:pt>
                <c:pt idx="290">
                  <c:v>0.72499999999999998</c:v>
                </c:pt>
                <c:pt idx="291">
                  <c:v>0.72750000000000004</c:v>
                </c:pt>
                <c:pt idx="292">
                  <c:v>0.73</c:v>
                </c:pt>
                <c:pt idx="293">
                  <c:v>0.73250000000000004</c:v>
                </c:pt>
                <c:pt idx="294">
                  <c:v>0.73499999999999999</c:v>
                </c:pt>
                <c:pt idx="295">
                  <c:v>0.73750000000000004</c:v>
                </c:pt>
                <c:pt idx="296">
                  <c:v>0.74</c:v>
                </c:pt>
                <c:pt idx="297">
                  <c:v>0.74250000000000005</c:v>
                </c:pt>
                <c:pt idx="298">
                  <c:v>0.745</c:v>
                </c:pt>
                <c:pt idx="299">
                  <c:v>0.74750000000000005</c:v>
                </c:pt>
                <c:pt idx="300">
                  <c:v>0.75</c:v>
                </c:pt>
                <c:pt idx="301">
                  <c:v>0.75249999999999995</c:v>
                </c:pt>
                <c:pt idx="302">
                  <c:v>0.755</c:v>
                </c:pt>
                <c:pt idx="303">
                  <c:v>0.75749999999999995</c:v>
                </c:pt>
                <c:pt idx="304">
                  <c:v>0.76</c:v>
                </c:pt>
                <c:pt idx="305">
                  <c:v>0.76249999999999996</c:v>
                </c:pt>
                <c:pt idx="306">
                  <c:v>0.76500000000000001</c:v>
                </c:pt>
                <c:pt idx="307">
                  <c:v>0.76749999999999996</c:v>
                </c:pt>
                <c:pt idx="308">
                  <c:v>0.77</c:v>
                </c:pt>
                <c:pt idx="309">
                  <c:v>0.77249999999999996</c:v>
                </c:pt>
                <c:pt idx="310">
                  <c:v>0.77500000000000002</c:v>
                </c:pt>
                <c:pt idx="311">
                  <c:v>0.77749999999999997</c:v>
                </c:pt>
                <c:pt idx="312">
                  <c:v>0.78</c:v>
                </c:pt>
                <c:pt idx="313">
                  <c:v>0.78249999999999997</c:v>
                </c:pt>
                <c:pt idx="314">
                  <c:v>0.78500000000000003</c:v>
                </c:pt>
                <c:pt idx="315">
                  <c:v>0.78749999999999998</c:v>
                </c:pt>
                <c:pt idx="316">
                  <c:v>0.79</c:v>
                </c:pt>
                <c:pt idx="317">
                  <c:v>0.79249999999999998</c:v>
                </c:pt>
                <c:pt idx="318">
                  <c:v>0.79500000000000004</c:v>
                </c:pt>
                <c:pt idx="319">
                  <c:v>0.79749999999999999</c:v>
                </c:pt>
                <c:pt idx="320">
                  <c:v>0.8</c:v>
                </c:pt>
                <c:pt idx="321">
                  <c:v>0.80249999999999999</c:v>
                </c:pt>
                <c:pt idx="322">
                  <c:v>0.80500000000000005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0.81499999999999995</c:v>
                </c:pt>
                <c:pt idx="327">
                  <c:v>0.8175</c:v>
                </c:pt>
                <c:pt idx="328">
                  <c:v>0.82</c:v>
                </c:pt>
                <c:pt idx="329">
                  <c:v>0.82250000000000001</c:v>
                </c:pt>
                <c:pt idx="330">
                  <c:v>0.82499999999999996</c:v>
                </c:pt>
                <c:pt idx="331">
                  <c:v>0.82750000000000001</c:v>
                </c:pt>
                <c:pt idx="332">
                  <c:v>0.83</c:v>
                </c:pt>
                <c:pt idx="333">
                  <c:v>0.83250000000000002</c:v>
                </c:pt>
                <c:pt idx="334">
                  <c:v>0.83499999999999996</c:v>
                </c:pt>
                <c:pt idx="335">
                  <c:v>0.83750000000000002</c:v>
                </c:pt>
                <c:pt idx="336">
                  <c:v>0.84</c:v>
                </c:pt>
                <c:pt idx="337">
                  <c:v>0.84250000000000003</c:v>
                </c:pt>
                <c:pt idx="338">
                  <c:v>0.84499999999999997</c:v>
                </c:pt>
                <c:pt idx="339">
                  <c:v>0.84750000000000003</c:v>
                </c:pt>
                <c:pt idx="340">
                  <c:v>0.85</c:v>
                </c:pt>
                <c:pt idx="341">
                  <c:v>0.85250000000000004</c:v>
                </c:pt>
                <c:pt idx="342">
                  <c:v>0.85499999999999998</c:v>
                </c:pt>
                <c:pt idx="343">
                  <c:v>0.85750000000000004</c:v>
                </c:pt>
                <c:pt idx="344">
                  <c:v>0.86</c:v>
                </c:pt>
                <c:pt idx="345">
                  <c:v>0.86250000000000004</c:v>
                </c:pt>
                <c:pt idx="346">
                  <c:v>0.86499999999999999</c:v>
                </c:pt>
                <c:pt idx="347">
                  <c:v>0.86750000000000005</c:v>
                </c:pt>
                <c:pt idx="348">
                  <c:v>0.87</c:v>
                </c:pt>
                <c:pt idx="349">
                  <c:v>0.87250000000000005</c:v>
                </c:pt>
                <c:pt idx="350">
                  <c:v>0.875</c:v>
                </c:pt>
                <c:pt idx="351">
                  <c:v>0.87749999999999995</c:v>
                </c:pt>
                <c:pt idx="352">
                  <c:v>0.88</c:v>
                </c:pt>
                <c:pt idx="353">
                  <c:v>0.88249999999999995</c:v>
                </c:pt>
                <c:pt idx="354">
                  <c:v>0.88500000000000001</c:v>
                </c:pt>
                <c:pt idx="355">
                  <c:v>0.88749999999999996</c:v>
                </c:pt>
                <c:pt idx="356">
                  <c:v>0.89</c:v>
                </c:pt>
                <c:pt idx="357">
                  <c:v>0.89249999999999996</c:v>
                </c:pt>
                <c:pt idx="358">
                  <c:v>0.89500000000000002</c:v>
                </c:pt>
                <c:pt idx="359">
                  <c:v>0.89749999999999996</c:v>
                </c:pt>
                <c:pt idx="360">
                  <c:v>0.9</c:v>
                </c:pt>
                <c:pt idx="361">
                  <c:v>0.90249999999999997</c:v>
                </c:pt>
                <c:pt idx="362">
                  <c:v>0.90500000000000003</c:v>
                </c:pt>
                <c:pt idx="363">
                  <c:v>0.90749999999999997</c:v>
                </c:pt>
                <c:pt idx="364">
                  <c:v>0.91</c:v>
                </c:pt>
                <c:pt idx="365">
                  <c:v>0.91249999999999998</c:v>
                </c:pt>
                <c:pt idx="366">
                  <c:v>0.91500000000000004</c:v>
                </c:pt>
                <c:pt idx="367">
                  <c:v>0.91749999999999998</c:v>
                </c:pt>
                <c:pt idx="368">
                  <c:v>0.92</c:v>
                </c:pt>
                <c:pt idx="369">
                  <c:v>0.92249999999999999</c:v>
                </c:pt>
                <c:pt idx="370">
                  <c:v>0.92500000000000004</c:v>
                </c:pt>
                <c:pt idx="371">
                  <c:v>0.92749999999999999</c:v>
                </c:pt>
                <c:pt idx="372">
                  <c:v>0.93</c:v>
                </c:pt>
                <c:pt idx="373">
                  <c:v>0.9325</c:v>
                </c:pt>
                <c:pt idx="374">
                  <c:v>0.93500000000000005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0.94499999999999995</c:v>
                </c:pt>
                <c:pt idx="379">
                  <c:v>0.94750000000000001</c:v>
                </c:pt>
                <c:pt idx="380">
                  <c:v>0.95</c:v>
                </c:pt>
                <c:pt idx="381">
                  <c:v>0.95250000000000001</c:v>
                </c:pt>
                <c:pt idx="382">
                  <c:v>0.95499999999999996</c:v>
                </c:pt>
                <c:pt idx="383">
                  <c:v>0.95750000000000002</c:v>
                </c:pt>
                <c:pt idx="384">
                  <c:v>0.96</c:v>
                </c:pt>
                <c:pt idx="385">
                  <c:v>0.96250000000000002</c:v>
                </c:pt>
                <c:pt idx="386">
                  <c:v>0.96499999999999997</c:v>
                </c:pt>
                <c:pt idx="387">
                  <c:v>0.96750000000000003</c:v>
                </c:pt>
                <c:pt idx="388">
                  <c:v>0.97</c:v>
                </c:pt>
                <c:pt idx="389">
                  <c:v>0.97250000000000003</c:v>
                </c:pt>
                <c:pt idx="390">
                  <c:v>0.97499999999999998</c:v>
                </c:pt>
                <c:pt idx="391">
                  <c:v>0.97750000000000004</c:v>
                </c:pt>
                <c:pt idx="392">
                  <c:v>0.98</c:v>
                </c:pt>
                <c:pt idx="393">
                  <c:v>0.98250000000000004</c:v>
                </c:pt>
                <c:pt idx="394">
                  <c:v>0.98499999999999999</c:v>
                </c:pt>
                <c:pt idx="395">
                  <c:v>0.98750000000000004</c:v>
                </c:pt>
                <c:pt idx="396">
                  <c:v>0.99</c:v>
                </c:pt>
                <c:pt idx="397">
                  <c:v>0.99250000000000005</c:v>
                </c:pt>
                <c:pt idx="398">
                  <c:v>0.995</c:v>
                </c:pt>
                <c:pt idx="399">
                  <c:v>0.99750000000000005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54-4CE2-9E18-AFECCABE3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船厂与舰队</c:v>
                </c:pt>
              </c:strCache>
            </c:strRef>
          </c:tx>
          <c:spPr>
            <a:ln w="38100" cap="rnd">
              <a:solidFill>
                <a:srgbClr val="F2F2F2">
                  <a:alpha val="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Sheet1!$C$2:$C$401</c:f>
              <c:numCache>
                <c:formatCode>General</c:formatCode>
                <c:ptCount val="400"/>
                <c:pt idx="0">
                  <c:v>1</c:v>
                </c:pt>
                <c:pt idx="1">
                  <c:v>0.99750000000000005</c:v>
                </c:pt>
                <c:pt idx="2">
                  <c:v>0.995</c:v>
                </c:pt>
                <c:pt idx="3">
                  <c:v>0.99250000000000005</c:v>
                </c:pt>
                <c:pt idx="4">
                  <c:v>0.99</c:v>
                </c:pt>
                <c:pt idx="5">
                  <c:v>0.98750000000000004</c:v>
                </c:pt>
                <c:pt idx="6">
                  <c:v>0.98499999999999999</c:v>
                </c:pt>
                <c:pt idx="7">
                  <c:v>0.98250000000000004</c:v>
                </c:pt>
                <c:pt idx="8">
                  <c:v>0.98</c:v>
                </c:pt>
                <c:pt idx="9">
                  <c:v>0.97750000000000004</c:v>
                </c:pt>
                <c:pt idx="10">
                  <c:v>0.97499999999999998</c:v>
                </c:pt>
                <c:pt idx="11">
                  <c:v>0.97250000000000003</c:v>
                </c:pt>
                <c:pt idx="12">
                  <c:v>0.97</c:v>
                </c:pt>
                <c:pt idx="13">
                  <c:v>0.96750000000000003</c:v>
                </c:pt>
                <c:pt idx="14">
                  <c:v>0.96499999999999997</c:v>
                </c:pt>
                <c:pt idx="15">
                  <c:v>0.96250000000000002</c:v>
                </c:pt>
                <c:pt idx="16">
                  <c:v>0.96</c:v>
                </c:pt>
                <c:pt idx="17">
                  <c:v>0.95750000000000002</c:v>
                </c:pt>
                <c:pt idx="18">
                  <c:v>0.95499999999999996</c:v>
                </c:pt>
                <c:pt idx="19">
                  <c:v>0.95250000000000001</c:v>
                </c:pt>
                <c:pt idx="20">
                  <c:v>0.95</c:v>
                </c:pt>
                <c:pt idx="21">
                  <c:v>0.94750000000000001</c:v>
                </c:pt>
                <c:pt idx="22">
                  <c:v>0.94499999999999995</c:v>
                </c:pt>
                <c:pt idx="23">
                  <c:v>0.9425</c:v>
                </c:pt>
                <c:pt idx="24">
                  <c:v>0.94</c:v>
                </c:pt>
                <c:pt idx="25">
                  <c:v>0.9375</c:v>
                </c:pt>
                <c:pt idx="26">
                  <c:v>0.93500000000000005</c:v>
                </c:pt>
                <c:pt idx="27">
                  <c:v>0.9325</c:v>
                </c:pt>
                <c:pt idx="28">
                  <c:v>0.92999999999999994</c:v>
                </c:pt>
                <c:pt idx="29">
                  <c:v>0.92749999999999999</c:v>
                </c:pt>
                <c:pt idx="30">
                  <c:v>0.92500000000000004</c:v>
                </c:pt>
                <c:pt idx="31">
                  <c:v>0.92249999999999999</c:v>
                </c:pt>
                <c:pt idx="32">
                  <c:v>0.92</c:v>
                </c:pt>
                <c:pt idx="33">
                  <c:v>0.91749999999999998</c:v>
                </c:pt>
                <c:pt idx="34">
                  <c:v>0.91500000000000004</c:v>
                </c:pt>
                <c:pt idx="35">
                  <c:v>0.91249999999999998</c:v>
                </c:pt>
                <c:pt idx="36">
                  <c:v>0.91</c:v>
                </c:pt>
                <c:pt idx="37">
                  <c:v>0.90749999999999997</c:v>
                </c:pt>
                <c:pt idx="38">
                  <c:v>0.90500000000000003</c:v>
                </c:pt>
                <c:pt idx="39">
                  <c:v>0.90249999999999997</c:v>
                </c:pt>
                <c:pt idx="40">
                  <c:v>0.9</c:v>
                </c:pt>
                <c:pt idx="41">
                  <c:v>0.89749999999999996</c:v>
                </c:pt>
                <c:pt idx="42">
                  <c:v>0.89500000000000002</c:v>
                </c:pt>
                <c:pt idx="43">
                  <c:v>0.89249999999999996</c:v>
                </c:pt>
                <c:pt idx="44">
                  <c:v>0.89</c:v>
                </c:pt>
                <c:pt idx="45">
                  <c:v>0.88749999999999996</c:v>
                </c:pt>
                <c:pt idx="46">
                  <c:v>0.88500000000000001</c:v>
                </c:pt>
                <c:pt idx="47">
                  <c:v>0.88250000000000006</c:v>
                </c:pt>
                <c:pt idx="48">
                  <c:v>0.88</c:v>
                </c:pt>
                <c:pt idx="49">
                  <c:v>0.87749999999999995</c:v>
                </c:pt>
                <c:pt idx="50">
                  <c:v>0.875</c:v>
                </c:pt>
                <c:pt idx="51">
                  <c:v>0.87250000000000005</c:v>
                </c:pt>
                <c:pt idx="52">
                  <c:v>0.87</c:v>
                </c:pt>
                <c:pt idx="53">
                  <c:v>0.86749999999999994</c:v>
                </c:pt>
                <c:pt idx="54">
                  <c:v>0.86499999999999999</c:v>
                </c:pt>
                <c:pt idx="55">
                  <c:v>0.86250000000000004</c:v>
                </c:pt>
                <c:pt idx="56">
                  <c:v>0.86</c:v>
                </c:pt>
                <c:pt idx="57">
                  <c:v>0.85750000000000004</c:v>
                </c:pt>
                <c:pt idx="58">
                  <c:v>0.85499999999999998</c:v>
                </c:pt>
                <c:pt idx="59">
                  <c:v>0.85250000000000004</c:v>
                </c:pt>
                <c:pt idx="60">
                  <c:v>0.85</c:v>
                </c:pt>
                <c:pt idx="61">
                  <c:v>0.84750000000000003</c:v>
                </c:pt>
                <c:pt idx="62">
                  <c:v>0.84499999999999997</c:v>
                </c:pt>
                <c:pt idx="63">
                  <c:v>0.84250000000000003</c:v>
                </c:pt>
                <c:pt idx="64">
                  <c:v>0.84</c:v>
                </c:pt>
                <c:pt idx="65">
                  <c:v>0.83750000000000002</c:v>
                </c:pt>
                <c:pt idx="66">
                  <c:v>0.83499999999999996</c:v>
                </c:pt>
                <c:pt idx="67">
                  <c:v>0.83250000000000002</c:v>
                </c:pt>
                <c:pt idx="68">
                  <c:v>0.83</c:v>
                </c:pt>
                <c:pt idx="69">
                  <c:v>0.82750000000000001</c:v>
                </c:pt>
                <c:pt idx="70">
                  <c:v>0.82499999999999996</c:v>
                </c:pt>
                <c:pt idx="71">
                  <c:v>0.82250000000000001</c:v>
                </c:pt>
                <c:pt idx="72">
                  <c:v>0.82000000000000006</c:v>
                </c:pt>
                <c:pt idx="73">
                  <c:v>0.8175</c:v>
                </c:pt>
                <c:pt idx="74">
                  <c:v>0.81499999999999995</c:v>
                </c:pt>
                <c:pt idx="75">
                  <c:v>0.8125</c:v>
                </c:pt>
                <c:pt idx="76">
                  <c:v>0.81</c:v>
                </c:pt>
                <c:pt idx="77">
                  <c:v>0.8075</c:v>
                </c:pt>
                <c:pt idx="78">
                  <c:v>0.80499999999999994</c:v>
                </c:pt>
                <c:pt idx="79">
                  <c:v>0.80249999999999999</c:v>
                </c:pt>
                <c:pt idx="80">
                  <c:v>0.8</c:v>
                </c:pt>
                <c:pt idx="81">
                  <c:v>0.79749999999999999</c:v>
                </c:pt>
                <c:pt idx="82">
                  <c:v>0.79500000000000004</c:v>
                </c:pt>
                <c:pt idx="83">
                  <c:v>0.79249999999999998</c:v>
                </c:pt>
                <c:pt idx="84">
                  <c:v>0.79</c:v>
                </c:pt>
                <c:pt idx="85">
                  <c:v>0.78749999999999998</c:v>
                </c:pt>
                <c:pt idx="86">
                  <c:v>0.78500000000000003</c:v>
                </c:pt>
                <c:pt idx="87">
                  <c:v>0.78249999999999997</c:v>
                </c:pt>
                <c:pt idx="88">
                  <c:v>0.78</c:v>
                </c:pt>
                <c:pt idx="89">
                  <c:v>0.77749999999999997</c:v>
                </c:pt>
                <c:pt idx="90">
                  <c:v>0.77500000000000002</c:v>
                </c:pt>
                <c:pt idx="91">
                  <c:v>0.77249999999999996</c:v>
                </c:pt>
                <c:pt idx="92">
                  <c:v>0.77</c:v>
                </c:pt>
                <c:pt idx="93">
                  <c:v>0.76749999999999996</c:v>
                </c:pt>
                <c:pt idx="94">
                  <c:v>0.76500000000000001</c:v>
                </c:pt>
                <c:pt idx="95">
                  <c:v>0.76249999999999996</c:v>
                </c:pt>
                <c:pt idx="96">
                  <c:v>0.76</c:v>
                </c:pt>
                <c:pt idx="97">
                  <c:v>0.75750000000000006</c:v>
                </c:pt>
                <c:pt idx="98">
                  <c:v>0.755</c:v>
                </c:pt>
                <c:pt idx="99">
                  <c:v>0.75249999999999995</c:v>
                </c:pt>
                <c:pt idx="100">
                  <c:v>0.75</c:v>
                </c:pt>
                <c:pt idx="101">
                  <c:v>0.74750000000000005</c:v>
                </c:pt>
                <c:pt idx="102">
                  <c:v>0.745</c:v>
                </c:pt>
                <c:pt idx="103">
                  <c:v>0.74249999999999994</c:v>
                </c:pt>
                <c:pt idx="104">
                  <c:v>0.74</c:v>
                </c:pt>
                <c:pt idx="105">
                  <c:v>0.73750000000000004</c:v>
                </c:pt>
                <c:pt idx="106">
                  <c:v>0.73499999999999999</c:v>
                </c:pt>
                <c:pt idx="107">
                  <c:v>0.73249999999999993</c:v>
                </c:pt>
                <c:pt idx="108">
                  <c:v>0.73</c:v>
                </c:pt>
                <c:pt idx="109">
                  <c:v>0.72750000000000004</c:v>
                </c:pt>
                <c:pt idx="110">
                  <c:v>0.72499999999999998</c:v>
                </c:pt>
                <c:pt idx="111">
                  <c:v>0.72249999999999992</c:v>
                </c:pt>
                <c:pt idx="112">
                  <c:v>0.72</c:v>
                </c:pt>
                <c:pt idx="113">
                  <c:v>0.71750000000000003</c:v>
                </c:pt>
                <c:pt idx="114">
                  <c:v>0.71500000000000008</c:v>
                </c:pt>
                <c:pt idx="115">
                  <c:v>0.71250000000000002</c:v>
                </c:pt>
                <c:pt idx="116">
                  <c:v>0.71</c:v>
                </c:pt>
                <c:pt idx="117">
                  <c:v>0.70750000000000002</c:v>
                </c:pt>
                <c:pt idx="118">
                  <c:v>0.70500000000000007</c:v>
                </c:pt>
                <c:pt idx="119">
                  <c:v>0.70250000000000001</c:v>
                </c:pt>
                <c:pt idx="120">
                  <c:v>0.7</c:v>
                </c:pt>
                <c:pt idx="121">
                  <c:v>0.69750000000000001</c:v>
                </c:pt>
                <c:pt idx="122">
                  <c:v>0.69500000000000006</c:v>
                </c:pt>
                <c:pt idx="123">
                  <c:v>0.6925</c:v>
                </c:pt>
                <c:pt idx="124">
                  <c:v>0.69</c:v>
                </c:pt>
                <c:pt idx="125">
                  <c:v>0.6875</c:v>
                </c:pt>
                <c:pt idx="126">
                  <c:v>0.68500000000000005</c:v>
                </c:pt>
                <c:pt idx="127">
                  <c:v>0.6825</c:v>
                </c:pt>
                <c:pt idx="128">
                  <c:v>0.67999999999999994</c:v>
                </c:pt>
                <c:pt idx="129">
                  <c:v>0.67749999999999999</c:v>
                </c:pt>
                <c:pt idx="130">
                  <c:v>0.67500000000000004</c:v>
                </c:pt>
                <c:pt idx="131">
                  <c:v>0.67249999999999999</c:v>
                </c:pt>
                <c:pt idx="132">
                  <c:v>0.66999999999999993</c:v>
                </c:pt>
                <c:pt idx="133">
                  <c:v>0.66749999999999998</c:v>
                </c:pt>
                <c:pt idx="134">
                  <c:v>0.66500000000000004</c:v>
                </c:pt>
                <c:pt idx="135">
                  <c:v>0.66249999999999998</c:v>
                </c:pt>
                <c:pt idx="136">
                  <c:v>0.65999999999999992</c:v>
                </c:pt>
                <c:pt idx="137">
                  <c:v>0.65749999999999997</c:v>
                </c:pt>
                <c:pt idx="138">
                  <c:v>0.65500000000000003</c:v>
                </c:pt>
                <c:pt idx="139">
                  <c:v>0.65250000000000008</c:v>
                </c:pt>
                <c:pt idx="140">
                  <c:v>0.65</c:v>
                </c:pt>
                <c:pt idx="141">
                  <c:v>0.64749999999999996</c:v>
                </c:pt>
                <c:pt idx="142">
                  <c:v>0.64500000000000002</c:v>
                </c:pt>
                <c:pt idx="143">
                  <c:v>0.64250000000000007</c:v>
                </c:pt>
                <c:pt idx="144">
                  <c:v>0.64</c:v>
                </c:pt>
                <c:pt idx="145">
                  <c:v>0.63749999999999996</c:v>
                </c:pt>
                <c:pt idx="146">
                  <c:v>0.63500000000000001</c:v>
                </c:pt>
                <c:pt idx="147">
                  <c:v>0.63250000000000006</c:v>
                </c:pt>
                <c:pt idx="148">
                  <c:v>0.63</c:v>
                </c:pt>
                <c:pt idx="149">
                  <c:v>0.62749999999999995</c:v>
                </c:pt>
                <c:pt idx="150">
                  <c:v>0.625</c:v>
                </c:pt>
                <c:pt idx="151">
                  <c:v>0.62250000000000005</c:v>
                </c:pt>
                <c:pt idx="152">
                  <c:v>0.62</c:v>
                </c:pt>
                <c:pt idx="153">
                  <c:v>0.61749999999999994</c:v>
                </c:pt>
                <c:pt idx="154">
                  <c:v>0.61499999999999999</c:v>
                </c:pt>
                <c:pt idx="155">
                  <c:v>0.61250000000000004</c:v>
                </c:pt>
                <c:pt idx="156">
                  <c:v>0.61</c:v>
                </c:pt>
                <c:pt idx="157">
                  <c:v>0.60749999999999993</c:v>
                </c:pt>
                <c:pt idx="158">
                  <c:v>0.60499999999999998</c:v>
                </c:pt>
                <c:pt idx="159">
                  <c:v>0.60250000000000004</c:v>
                </c:pt>
                <c:pt idx="160">
                  <c:v>0.6</c:v>
                </c:pt>
                <c:pt idx="161">
                  <c:v>0.59749999999999992</c:v>
                </c:pt>
                <c:pt idx="162">
                  <c:v>0.59499999999999997</c:v>
                </c:pt>
                <c:pt idx="163">
                  <c:v>0.59250000000000003</c:v>
                </c:pt>
                <c:pt idx="164">
                  <c:v>0.59000000000000008</c:v>
                </c:pt>
                <c:pt idx="165">
                  <c:v>0.58750000000000002</c:v>
                </c:pt>
                <c:pt idx="166">
                  <c:v>0.58499999999999996</c:v>
                </c:pt>
                <c:pt idx="167">
                  <c:v>0.58250000000000002</c:v>
                </c:pt>
                <c:pt idx="168">
                  <c:v>0.58000000000000007</c:v>
                </c:pt>
                <c:pt idx="169">
                  <c:v>0.57750000000000001</c:v>
                </c:pt>
                <c:pt idx="170">
                  <c:v>0.57499999999999996</c:v>
                </c:pt>
                <c:pt idx="171">
                  <c:v>0.57250000000000001</c:v>
                </c:pt>
                <c:pt idx="172">
                  <c:v>0.57000000000000006</c:v>
                </c:pt>
                <c:pt idx="173">
                  <c:v>0.5675</c:v>
                </c:pt>
                <c:pt idx="174">
                  <c:v>0.56499999999999995</c:v>
                </c:pt>
                <c:pt idx="175">
                  <c:v>0.5625</c:v>
                </c:pt>
                <c:pt idx="176">
                  <c:v>0.56000000000000005</c:v>
                </c:pt>
                <c:pt idx="177">
                  <c:v>0.5575</c:v>
                </c:pt>
                <c:pt idx="178">
                  <c:v>0.55499999999999994</c:v>
                </c:pt>
                <c:pt idx="179">
                  <c:v>0.55249999999999999</c:v>
                </c:pt>
                <c:pt idx="180">
                  <c:v>0.55000000000000004</c:v>
                </c:pt>
                <c:pt idx="181">
                  <c:v>0.54749999999999999</c:v>
                </c:pt>
                <c:pt idx="182">
                  <c:v>0.54499999999999993</c:v>
                </c:pt>
                <c:pt idx="183">
                  <c:v>0.54249999999999998</c:v>
                </c:pt>
                <c:pt idx="184">
                  <c:v>0.54</c:v>
                </c:pt>
                <c:pt idx="185">
                  <c:v>0.53749999999999998</c:v>
                </c:pt>
                <c:pt idx="186">
                  <c:v>0.53499999999999992</c:v>
                </c:pt>
                <c:pt idx="187">
                  <c:v>0.53249999999999997</c:v>
                </c:pt>
                <c:pt idx="188">
                  <c:v>0.53</c:v>
                </c:pt>
                <c:pt idx="189">
                  <c:v>0.52750000000000008</c:v>
                </c:pt>
                <c:pt idx="190">
                  <c:v>0.52500000000000002</c:v>
                </c:pt>
                <c:pt idx="191">
                  <c:v>0.52249999999999996</c:v>
                </c:pt>
                <c:pt idx="192">
                  <c:v>0.52</c:v>
                </c:pt>
                <c:pt idx="193">
                  <c:v>0.51750000000000007</c:v>
                </c:pt>
                <c:pt idx="194">
                  <c:v>0.51500000000000001</c:v>
                </c:pt>
                <c:pt idx="195">
                  <c:v>0.51249999999999996</c:v>
                </c:pt>
                <c:pt idx="196">
                  <c:v>0.51</c:v>
                </c:pt>
                <c:pt idx="197">
                  <c:v>0.50750000000000006</c:v>
                </c:pt>
                <c:pt idx="198">
                  <c:v>0.505</c:v>
                </c:pt>
                <c:pt idx="199">
                  <c:v>0.50249999999999995</c:v>
                </c:pt>
                <c:pt idx="200">
                  <c:v>0.5</c:v>
                </c:pt>
                <c:pt idx="201">
                  <c:v>0.49750000000000005</c:v>
                </c:pt>
                <c:pt idx="202">
                  <c:v>0.495</c:v>
                </c:pt>
                <c:pt idx="203">
                  <c:v>0.49250000000000005</c:v>
                </c:pt>
                <c:pt idx="204">
                  <c:v>0.49</c:v>
                </c:pt>
                <c:pt idx="205">
                  <c:v>0.48750000000000004</c:v>
                </c:pt>
                <c:pt idx="206">
                  <c:v>0.48499999999999999</c:v>
                </c:pt>
                <c:pt idx="207">
                  <c:v>0.48250000000000004</c:v>
                </c:pt>
                <c:pt idx="208">
                  <c:v>0.48</c:v>
                </c:pt>
                <c:pt idx="209">
                  <c:v>0.47750000000000004</c:v>
                </c:pt>
                <c:pt idx="210">
                  <c:v>0.47499999999999998</c:v>
                </c:pt>
                <c:pt idx="211">
                  <c:v>0.47250000000000003</c:v>
                </c:pt>
                <c:pt idx="212">
                  <c:v>0.47</c:v>
                </c:pt>
                <c:pt idx="213">
                  <c:v>0.46750000000000003</c:v>
                </c:pt>
                <c:pt idx="214">
                  <c:v>0.46499999999999997</c:v>
                </c:pt>
                <c:pt idx="215">
                  <c:v>0.46250000000000002</c:v>
                </c:pt>
                <c:pt idx="216">
                  <c:v>0.45999999999999996</c:v>
                </c:pt>
                <c:pt idx="217">
                  <c:v>0.45750000000000002</c:v>
                </c:pt>
                <c:pt idx="218">
                  <c:v>0.45499999999999996</c:v>
                </c:pt>
                <c:pt idx="219">
                  <c:v>0.45250000000000001</c:v>
                </c:pt>
                <c:pt idx="220">
                  <c:v>0.44999999999999996</c:v>
                </c:pt>
                <c:pt idx="221">
                  <c:v>0.44750000000000001</c:v>
                </c:pt>
                <c:pt idx="222">
                  <c:v>0.44499999999999995</c:v>
                </c:pt>
                <c:pt idx="223">
                  <c:v>0.4425</c:v>
                </c:pt>
                <c:pt idx="224">
                  <c:v>0.43999999999999995</c:v>
                </c:pt>
                <c:pt idx="225">
                  <c:v>0.4375</c:v>
                </c:pt>
                <c:pt idx="226">
                  <c:v>0.43500000000000005</c:v>
                </c:pt>
                <c:pt idx="227">
                  <c:v>0.4325</c:v>
                </c:pt>
                <c:pt idx="228">
                  <c:v>0.43000000000000005</c:v>
                </c:pt>
                <c:pt idx="229">
                  <c:v>0.42749999999999999</c:v>
                </c:pt>
                <c:pt idx="230">
                  <c:v>0.42500000000000004</c:v>
                </c:pt>
                <c:pt idx="231">
                  <c:v>0.42249999999999999</c:v>
                </c:pt>
                <c:pt idx="232">
                  <c:v>0.42000000000000004</c:v>
                </c:pt>
                <c:pt idx="233">
                  <c:v>0.41749999999999998</c:v>
                </c:pt>
                <c:pt idx="234">
                  <c:v>0.41500000000000004</c:v>
                </c:pt>
                <c:pt idx="235">
                  <c:v>0.41249999999999998</c:v>
                </c:pt>
                <c:pt idx="236">
                  <c:v>0.41000000000000003</c:v>
                </c:pt>
                <c:pt idx="237">
                  <c:v>0.40749999999999997</c:v>
                </c:pt>
                <c:pt idx="238">
                  <c:v>0.40500000000000003</c:v>
                </c:pt>
                <c:pt idx="239">
                  <c:v>0.40249999999999997</c:v>
                </c:pt>
                <c:pt idx="240">
                  <c:v>0.4</c:v>
                </c:pt>
                <c:pt idx="241">
                  <c:v>0.39749999999999996</c:v>
                </c:pt>
                <c:pt idx="242">
                  <c:v>0.39500000000000002</c:v>
                </c:pt>
                <c:pt idx="243">
                  <c:v>0.39249999999999996</c:v>
                </c:pt>
                <c:pt idx="244">
                  <c:v>0.39</c:v>
                </c:pt>
                <c:pt idx="245">
                  <c:v>0.38749999999999996</c:v>
                </c:pt>
                <c:pt idx="246">
                  <c:v>0.38500000000000001</c:v>
                </c:pt>
                <c:pt idx="247">
                  <c:v>0.38249999999999995</c:v>
                </c:pt>
                <c:pt idx="248">
                  <c:v>0.38</c:v>
                </c:pt>
                <c:pt idx="249">
                  <c:v>0.37749999999999995</c:v>
                </c:pt>
                <c:pt idx="250">
                  <c:v>0.375</c:v>
                </c:pt>
                <c:pt idx="251">
                  <c:v>0.37250000000000005</c:v>
                </c:pt>
                <c:pt idx="252">
                  <c:v>0.37</c:v>
                </c:pt>
                <c:pt idx="253">
                  <c:v>0.36750000000000005</c:v>
                </c:pt>
                <c:pt idx="254">
                  <c:v>0.36499999999999999</c:v>
                </c:pt>
                <c:pt idx="255">
                  <c:v>0.36250000000000004</c:v>
                </c:pt>
                <c:pt idx="256">
                  <c:v>0.36</c:v>
                </c:pt>
                <c:pt idx="257">
                  <c:v>0.35750000000000004</c:v>
                </c:pt>
                <c:pt idx="258">
                  <c:v>0.35499999999999998</c:v>
                </c:pt>
                <c:pt idx="259">
                  <c:v>0.35250000000000004</c:v>
                </c:pt>
                <c:pt idx="260">
                  <c:v>0.35</c:v>
                </c:pt>
                <c:pt idx="261">
                  <c:v>0.34750000000000003</c:v>
                </c:pt>
                <c:pt idx="262">
                  <c:v>0.34499999999999997</c:v>
                </c:pt>
                <c:pt idx="263">
                  <c:v>0.34250000000000003</c:v>
                </c:pt>
                <c:pt idx="264">
                  <c:v>0.33999999999999997</c:v>
                </c:pt>
                <c:pt idx="265">
                  <c:v>0.33750000000000002</c:v>
                </c:pt>
                <c:pt idx="266">
                  <c:v>0.33499999999999996</c:v>
                </c:pt>
                <c:pt idx="267">
                  <c:v>0.33250000000000002</c:v>
                </c:pt>
                <c:pt idx="268">
                  <c:v>0.32999999999999996</c:v>
                </c:pt>
                <c:pt idx="269">
                  <c:v>0.32750000000000001</c:v>
                </c:pt>
                <c:pt idx="270">
                  <c:v>0.32499999999999996</c:v>
                </c:pt>
                <c:pt idx="271">
                  <c:v>0.32250000000000001</c:v>
                </c:pt>
                <c:pt idx="272">
                  <c:v>0.31999999999999995</c:v>
                </c:pt>
                <c:pt idx="273">
                  <c:v>0.3175</c:v>
                </c:pt>
                <c:pt idx="274">
                  <c:v>0.31499999999999995</c:v>
                </c:pt>
                <c:pt idx="275">
                  <c:v>0.3125</c:v>
                </c:pt>
                <c:pt idx="276">
                  <c:v>0.31000000000000005</c:v>
                </c:pt>
                <c:pt idx="277">
                  <c:v>0.3075</c:v>
                </c:pt>
                <c:pt idx="278">
                  <c:v>0.30500000000000005</c:v>
                </c:pt>
                <c:pt idx="279">
                  <c:v>0.30249999999999999</c:v>
                </c:pt>
                <c:pt idx="280">
                  <c:v>0.30000000000000004</c:v>
                </c:pt>
                <c:pt idx="281">
                  <c:v>0.29749999999999999</c:v>
                </c:pt>
                <c:pt idx="282">
                  <c:v>0.29500000000000004</c:v>
                </c:pt>
                <c:pt idx="283">
                  <c:v>0.29249999999999998</c:v>
                </c:pt>
                <c:pt idx="284">
                  <c:v>0.29000000000000004</c:v>
                </c:pt>
                <c:pt idx="285">
                  <c:v>0.28749999999999998</c:v>
                </c:pt>
                <c:pt idx="286">
                  <c:v>0.28500000000000003</c:v>
                </c:pt>
                <c:pt idx="287">
                  <c:v>0.28249999999999997</c:v>
                </c:pt>
                <c:pt idx="288">
                  <c:v>0.28000000000000003</c:v>
                </c:pt>
                <c:pt idx="289">
                  <c:v>0.27749999999999997</c:v>
                </c:pt>
                <c:pt idx="290">
                  <c:v>0.27500000000000002</c:v>
                </c:pt>
                <c:pt idx="291">
                  <c:v>0.27249999999999996</c:v>
                </c:pt>
                <c:pt idx="292">
                  <c:v>0.27</c:v>
                </c:pt>
                <c:pt idx="293">
                  <c:v>0.26749999999999996</c:v>
                </c:pt>
                <c:pt idx="294">
                  <c:v>0.26500000000000001</c:v>
                </c:pt>
                <c:pt idx="295">
                  <c:v>0.26249999999999996</c:v>
                </c:pt>
                <c:pt idx="296">
                  <c:v>0.26</c:v>
                </c:pt>
                <c:pt idx="297">
                  <c:v>0.25749999999999995</c:v>
                </c:pt>
                <c:pt idx="298">
                  <c:v>0.255</c:v>
                </c:pt>
                <c:pt idx="299">
                  <c:v>0.25249999999999995</c:v>
                </c:pt>
                <c:pt idx="300">
                  <c:v>0.25</c:v>
                </c:pt>
                <c:pt idx="301">
                  <c:v>0.24750000000000005</c:v>
                </c:pt>
                <c:pt idx="302">
                  <c:v>0.245</c:v>
                </c:pt>
                <c:pt idx="303">
                  <c:v>0.24250000000000005</c:v>
                </c:pt>
                <c:pt idx="304">
                  <c:v>0.24</c:v>
                </c:pt>
                <c:pt idx="305">
                  <c:v>0.23750000000000004</c:v>
                </c:pt>
                <c:pt idx="306">
                  <c:v>0.23499999999999999</c:v>
                </c:pt>
                <c:pt idx="307">
                  <c:v>0.23250000000000004</c:v>
                </c:pt>
                <c:pt idx="308">
                  <c:v>0.22999999999999998</c:v>
                </c:pt>
                <c:pt idx="309">
                  <c:v>0.22750000000000004</c:v>
                </c:pt>
                <c:pt idx="310">
                  <c:v>0.22499999999999998</c:v>
                </c:pt>
                <c:pt idx="311">
                  <c:v>0.22250000000000003</c:v>
                </c:pt>
                <c:pt idx="312">
                  <c:v>0.21999999999999997</c:v>
                </c:pt>
                <c:pt idx="313">
                  <c:v>0.21750000000000003</c:v>
                </c:pt>
                <c:pt idx="314">
                  <c:v>0.21499999999999997</c:v>
                </c:pt>
                <c:pt idx="315">
                  <c:v>0.21250000000000002</c:v>
                </c:pt>
                <c:pt idx="316">
                  <c:v>0.20999999999999996</c:v>
                </c:pt>
                <c:pt idx="317">
                  <c:v>0.20750000000000002</c:v>
                </c:pt>
                <c:pt idx="318">
                  <c:v>0.20499999999999996</c:v>
                </c:pt>
                <c:pt idx="319">
                  <c:v>0.20250000000000001</c:v>
                </c:pt>
                <c:pt idx="320">
                  <c:v>0.19999999999999996</c:v>
                </c:pt>
                <c:pt idx="321">
                  <c:v>0.19750000000000001</c:v>
                </c:pt>
                <c:pt idx="322">
                  <c:v>0.19499999999999995</c:v>
                </c:pt>
                <c:pt idx="323">
                  <c:v>0.1925</c:v>
                </c:pt>
                <c:pt idx="324">
                  <c:v>0.18999999999999995</c:v>
                </c:pt>
                <c:pt idx="325">
                  <c:v>0.1875</c:v>
                </c:pt>
                <c:pt idx="326">
                  <c:v>0.18500000000000005</c:v>
                </c:pt>
                <c:pt idx="327">
                  <c:v>0.1825</c:v>
                </c:pt>
                <c:pt idx="328">
                  <c:v>0.18000000000000005</c:v>
                </c:pt>
                <c:pt idx="329">
                  <c:v>0.17749999999999999</c:v>
                </c:pt>
                <c:pt idx="330">
                  <c:v>0.17500000000000004</c:v>
                </c:pt>
                <c:pt idx="331">
                  <c:v>0.17249999999999999</c:v>
                </c:pt>
                <c:pt idx="332">
                  <c:v>0.17000000000000004</c:v>
                </c:pt>
                <c:pt idx="333">
                  <c:v>0.16749999999999998</c:v>
                </c:pt>
                <c:pt idx="334">
                  <c:v>0.16500000000000004</c:v>
                </c:pt>
                <c:pt idx="335">
                  <c:v>0.16249999999999998</c:v>
                </c:pt>
                <c:pt idx="336">
                  <c:v>0.16000000000000003</c:v>
                </c:pt>
                <c:pt idx="337">
                  <c:v>0.15749999999999997</c:v>
                </c:pt>
                <c:pt idx="338">
                  <c:v>0.15500000000000003</c:v>
                </c:pt>
                <c:pt idx="339">
                  <c:v>0.15249999999999997</c:v>
                </c:pt>
                <c:pt idx="340">
                  <c:v>0.15000000000000002</c:v>
                </c:pt>
                <c:pt idx="341">
                  <c:v>0.14749999999999996</c:v>
                </c:pt>
                <c:pt idx="342">
                  <c:v>0.14500000000000002</c:v>
                </c:pt>
                <c:pt idx="343">
                  <c:v>0.14249999999999996</c:v>
                </c:pt>
                <c:pt idx="344">
                  <c:v>0.14000000000000001</c:v>
                </c:pt>
                <c:pt idx="345">
                  <c:v>0.13749999999999996</c:v>
                </c:pt>
                <c:pt idx="346">
                  <c:v>0.13500000000000001</c:v>
                </c:pt>
                <c:pt idx="347">
                  <c:v>0.13249999999999995</c:v>
                </c:pt>
                <c:pt idx="348">
                  <c:v>0.13</c:v>
                </c:pt>
                <c:pt idx="349">
                  <c:v>0.12749999999999995</c:v>
                </c:pt>
                <c:pt idx="350">
                  <c:v>0.125</c:v>
                </c:pt>
                <c:pt idx="351">
                  <c:v>0.12250000000000005</c:v>
                </c:pt>
                <c:pt idx="352">
                  <c:v>0.12</c:v>
                </c:pt>
                <c:pt idx="353">
                  <c:v>0.11750000000000005</c:v>
                </c:pt>
                <c:pt idx="354">
                  <c:v>0.11499999999999999</c:v>
                </c:pt>
                <c:pt idx="355">
                  <c:v>0.11250000000000004</c:v>
                </c:pt>
                <c:pt idx="356">
                  <c:v>0.10999999999999999</c:v>
                </c:pt>
                <c:pt idx="357">
                  <c:v>0.10750000000000004</c:v>
                </c:pt>
                <c:pt idx="358">
                  <c:v>0.10499999999999998</c:v>
                </c:pt>
                <c:pt idx="359">
                  <c:v>0.10250000000000004</c:v>
                </c:pt>
                <c:pt idx="360">
                  <c:v>9.9999999999999978E-2</c:v>
                </c:pt>
                <c:pt idx="361">
                  <c:v>9.7500000000000031E-2</c:v>
                </c:pt>
                <c:pt idx="362">
                  <c:v>9.4999999999999973E-2</c:v>
                </c:pt>
                <c:pt idx="363">
                  <c:v>9.2500000000000027E-2</c:v>
                </c:pt>
                <c:pt idx="364">
                  <c:v>8.9999999999999969E-2</c:v>
                </c:pt>
                <c:pt idx="365">
                  <c:v>8.7500000000000022E-2</c:v>
                </c:pt>
                <c:pt idx="366">
                  <c:v>8.4999999999999964E-2</c:v>
                </c:pt>
                <c:pt idx="367">
                  <c:v>8.2500000000000018E-2</c:v>
                </c:pt>
                <c:pt idx="368">
                  <c:v>7.999999999999996E-2</c:v>
                </c:pt>
                <c:pt idx="369">
                  <c:v>7.7500000000000013E-2</c:v>
                </c:pt>
                <c:pt idx="370">
                  <c:v>7.4999999999999956E-2</c:v>
                </c:pt>
                <c:pt idx="371">
                  <c:v>7.2500000000000009E-2</c:v>
                </c:pt>
                <c:pt idx="372">
                  <c:v>6.9999999999999951E-2</c:v>
                </c:pt>
                <c:pt idx="373">
                  <c:v>6.7500000000000004E-2</c:v>
                </c:pt>
                <c:pt idx="374">
                  <c:v>6.4999999999999947E-2</c:v>
                </c:pt>
                <c:pt idx="375">
                  <c:v>6.25E-2</c:v>
                </c:pt>
                <c:pt idx="376">
                  <c:v>6.0000000000000053E-2</c:v>
                </c:pt>
                <c:pt idx="377">
                  <c:v>5.7499999999999996E-2</c:v>
                </c:pt>
                <c:pt idx="378">
                  <c:v>5.5000000000000049E-2</c:v>
                </c:pt>
                <c:pt idx="379">
                  <c:v>5.2499999999999991E-2</c:v>
                </c:pt>
                <c:pt idx="380">
                  <c:v>5.0000000000000044E-2</c:v>
                </c:pt>
                <c:pt idx="381">
                  <c:v>4.7499999999999987E-2</c:v>
                </c:pt>
                <c:pt idx="382">
                  <c:v>4.500000000000004E-2</c:v>
                </c:pt>
                <c:pt idx="383">
                  <c:v>4.2499999999999982E-2</c:v>
                </c:pt>
                <c:pt idx="384">
                  <c:v>4.0000000000000036E-2</c:v>
                </c:pt>
                <c:pt idx="385">
                  <c:v>3.7499999999999978E-2</c:v>
                </c:pt>
                <c:pt idx="386">
                  <c:v>3.5000000000000031E-2</c:v>
                </c:pt>
                <c:pt idx="387">
                  <c:v>3.2499999999999973E-2</c:v>
                </c:pt>
                <c:pt idx="388">
                  <c:v>3.0000000000000027E-2</c:v>
                </c:pt>
                <c:pt idx="389">
                  <c:v>2.7499999999999969E-2</c:v>
                </c:pt>
                <c:pt idx="390">
                  <c:v>2.5000000000000022E-2</c:v>
                </c:pt>
                <c:pt idx="391">
                  <c:v>2.2499999999999964E-2</c:v>
                </c:pt>
                <c:pt idx="392">
                  <c:v>2.0000000000000018E-2</c:v>
                </c:pt>
                <c:pt idx="393">
                  <c:v>1.749999999999996E-2</c:v>
                </c:pt>
                <c:pt idx="394">
                  <c:v>1.5000000000000013E-2</c:v>
                </c:pt>
                <c:pt idx="395">
                  <c:v>1.2499999999999956E-2</c:v>
                </c:pt>
                <c:pt idx="396">
                  <c:v>1.0000000000000009E-2</c:v>
                </c:pt>
                <c:pt idx="397">
                  <c:v>7.4999999999999512E-3</c:v>
                </c:pt>
                <c:pt idx="398">
                  <c:v>5.0000000000000044E-3</c:v>
                </c:pt>
                <c:pt idx="399">
                  <c:v>2.4999999999999467E-3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54-4CE2-9E18-AFECCABE3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未运回矿石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Sheet1!$D$2:$D$401</c:f>
              <c:numCache>
                <c:formatCode>General</c:formatCode>
                <c:ptCount val="400"/>
                <c:pt idx="0">
                  <c:v>0</c:v>
                </c:pt>
                <c:pt idx="1">
                  <c:v>1.2468750000000002E-3</c:v>
                </c:pt>
                <c:pt idx="2">
                  <c:v>2.4875000000000001E-3</c:v>
                </c:pt>
                <c:pt idx="3">
                  <c:v>3.7218749999999999E-3</c:v>
                </c:pt>
                <c:pt idx="4">
                  <c:v>4.9500000000000004E-3</c:v>
                </c:pt>
                <c:pt idx="5">
                  <c:v>6.1718750000000003E-3</c:v>
                </c:pt>
                <c:pt idx="6">
                  <c:v>7.3875E-3</c:v>
                </c:pt>
                <c:pt idx="7">
                  <c:v>8.5968750000000003E-3</c:v>
                </c:pt>
                <c:pt idx="8">
                  <c:v>9.7999999999999997E-3</c:v>
                </c:pt>
                <c:pt idx="9">
                  <c:v>1.0996875E-2</c:v>
                </c:pt>
                <c:pt idx="10">
                  <c:v>1.21875E-2</c:v>
                </c:pt>
                <c:pt idx="11">
                  <c:v>1.3371875E-2</c:v>
                </c:pt>
                <c:pt idx="12">
                  <c:v>1.4549999999999999E-2</c:v>
                </c:pt>
                <c:pt idx="13">
                  <c:v>1.5721875E-2</c:v>
                </c:pt>
                <c:pt idx="14">
                  <c:v>1.68875E-2</c:v>
                </c:pt>
                <c:pt idx="15">
                  <c:v>1.8046875E-2</c:v>
                </c:pt>
                <c:pt idx="16">
                  <c:v>1.9199999999999998E-2</c:v>
                </c:pt>
                <c:pt idx="17">
                  <c:v>2.0346875E-2</c:v>
                </c:pt>
                <c:pt idx="18">
                  <c:v>2.14875E-2</c:v>
                </c:pt>
                <c:pt idx="19">
                  <c:v>2.2621875E-2</c:v>
                </c:pt>
                <c:pt idx="20">
                  <c:v>2.375E-2</c:v>
                </c:pt>
                <c:pt idx="21">
                  <c:v>2.4871874999999998E-2</c:v>
                </c:pt>
                <c:pt idx="22">
                  <c:v>2.59875E-2</c:v>
                </c:pt>
                <c:pt idx="23">
                  <c:v>2.7096875000000003E-2</c:v>
                </c:pt>
                <c:pt idx="24">
                  <c:v>2.8199999999999996E-2</c:v>
                </c:pt>
                <c:pt idx="25">
                  <c:v>2.9296875E-2</c:v>
                </c:pt>
                <c:pt idx="26">
                  <c:v>3.0387500000000001E-2</c:v>
                </c:pt>
                <c:pt idx="27">
                  <c:v>3.1471875000000003E-2</c:v>
                </c:pt>
                <c:pt idx="28">
                  <c:v>3.2550000000000003E-2</c:v>
                </c:pt>
                <c:pt idx="29">
                  <c:v>3.3621874999999996E-2</c:v>
                </c:pt>
                <c:pt idx="30">
                  <c:v>3.4687500000000003E-2</c:v>
                </c:pt>
                <c:pt idx="31">
                  <c:v>3.5746874999999997E-2</c:v>
                </c:pt>
                <c:pt idx="32">
                  <c:v>3.6799999999999999E-2</c:v>
                </c:pt>
                <c:pt idx="33">
                  <c:v>3.7846875000000002E-2</c:v>
                </c:pt>
                <c:pt idx="34">
                  <c:v>3.8887500000000005E-2</c:v>
                </c:pt>
                <c:pt idx="35">
                  <c:v>3.9921874999999996E-2</c:v>
                </c:pt>
                <c:pt idx="36">
                  <c:v>4.095E-2</c:v>
                </c:pt>
                <c:pt idx="37">
                  <c:v>4.1971874999999999E-2</c:v>
                </c:pt>
                <c:pt idx="38">
                  <c:v>4.2987500000000005E-2</c:v>
                </c:pt>
                <c:pt idx="39">
                  <c:v>4.3996874999999998E-2</c:v>
                </c:pt>
                <c:pt idx="40">
                  <c:v>4.5000000000000005E-2</c:v>
                </c:pt>
                <c:pt idx="41">
                  <c:v>4.5996874999999993E-2</c:v>
                </c:pt>
                <c:pt idx="42">
                  <c:v>4.6987500000000001E-2</c:v>
                </c:pt>
                <c:pt idx="43">
                  <c:v>4.7971874999999997E-2</c:v>
                </c:pt>
                <c:pt idx="44">
                  <c:v>4.895E-2</c:v>
                </c:pt>
                <c:pt idx="45">
                  <c:v>4.9921874999999998E-2</c:v>
                </c:pt>
                <c:pt idx="46">
                  <c:v>5.0887500000000002E-2</c:v>
                </c:pt>
                <c:pt idx="47">
                  <c:v>5.1846875000000001E-2</c:v>
                </c:pt>
                <c:pt idx="48">
                  <c:v>5.28E-2</c:v>
                </c:pt>
                <c:pt idx="49">
                  <c:v>5.3746874999999993E-2</c:v>
                </c:pt>
                <c:pt idx="50">
                  <c:v>5.46875E-2</c:v>
                </c:pt>
                <c:pt idx="51">
                  <c:v>5.5621875000000001E-2</c:v>
                </c:pt>
                <c:pt idx="52">
                  <c:v>5.6550000000000003E-2</c:v>
                </c:pt>
                <c:pt idx="53">
                  <c:v>5.7471874999999999E-2</c:v>
                </c:pt>
                <c:pt idx="54">
                  <c:v>5.8387500000000002E-2</c:v>
                </c:pt>
                <c:pt idx="55">
                  <c:v>5.9296875000000006E-2</c:v>
                </c:pt>
                <c:pt idx="56">
                  <c:v>6.0200000000000004E-2</c:v>
                </c:pt>
                <c:pt idx="57">
                  <c:v>6.1096874999999995E-2</c:v>
                </c:pt>
                <c:pt idx="58">
                  <c:v>6.1987499999999994E-2</c:v>
                </c:pt>
                <c:pt idx="59">
                  <c:v>6.2871874999999994E-2</c:v>
                </c:pt>
                <c:pt idx="60">
                  <c:v>6.3750000000000001E-2</c:v>
                </c:pt>
                <c:pt idx="61">
                  <c:v>6.4621874999999995E-2</c:v>
                </c:pt>
                <c:pt idx="62">
                  <c:v>6.5487500000000004E-2</c:v>
                </c:pt>
                <c:pt idx="63">
                  <c:v>6.6346875E-2</c:v>
                </c:pt>
                <c:pt idx="64">
                  <c:v>6.7199999999999996E-2</c:v>
                </c:pt>
                <c:pt idx="65">
                  <c:v>6.8046875000000007E-2</c:v>
                </c:pt>
                <c:pt idx="66">
                  <c:v>6.8887500000000004E-2</c:v>
                </c:pt>
                <c:pt idx="67">
                  <c:v>6.9721875000000003E-2</c:v>
                </c:pt>
                <c:pt idx="68">
                  <c:v>7.0550000000000002E-2</c:v>
                </c:pt>
                <c:pt idx="69">
                  <c:v>7.1371875000000001E-2</c:v>
                </c:pt>
                <c:pt idx="70">
                  <c:v>7.2187499999999988E-2</c:v>
                </c:pt>
                <c:pt idx="71">
                  <c:v>7.2996875000000003E-2</c:v>
                </c:pt>
                <c:pt idx="72">
                  <c:v>7.3800000000000004E-2</c:v>
                </c:pt>
                <c:pt idx="73">
                  <c:v>7.4596874999999993E-2</c:v>
                </c:pt>
                <c:pt idx="74">
                  <c:v>7.5387499999999996E-2</c:v>
                </c:pt>
                <c:pt idx="75">
                  <c:v>7.6171875E-2</c:v>
                </c:pt>
                <c:pt idx="76">
                  <c:v>7.6950000000000005E-2</c:v>
                </c:pt>
                <c:pt idx="77">
                  <c:v>7.7721874999999996E-2</c:v>
                </c:pt>
                <c:pt idx="78">
                  <c:v>7.8487500000000002E-2</c:v>
                </c:pt>
                <c:pt idx="79">
                  <c:v>7.9246875000000008E-2</c:v>
                </c:pt>
                <c:pt idx="80">
                  <c:v>8.0000000000000016E-2</c:v>
                </c:pt>
                <c:pt idx="81">
                  <c:v>8.074687500000001E-2</c:v>
                </c:pt>
                <c:pt idx="82">
                  <c:v>8.1487500000000004E-2</c:v>
                </c:pt>
                <c:pt idx="83">
                  <c:v>8.2221875E-2</c:v>
                </c:pt>
                <c:pt idx="84">
                  <c:v>8.2949999999999996E-2</c:v>
                </c:pt>
                <c:pt idx="85">
                  <c:v>8.3671874999999993E-2</c:v>
                </c:pt>
                <c:pt idx="86">
                  <c:v>8.4387500000000004E-2</c:v>
                </c:pt>
                <c:pt idx="87">
                  <c:v>8.5096875000000002E-2</c:v>
                </c:pt>
                <c:pt idx="88">
                  <c:v>8.5800000000000001E-2</c:v>
                </c:pt>
                <c:pt idx="89">
                  <c:v>8.6496875000000001E-2</c:v>
                </c:pt>
                <c:pt idx="90">
                  <c:v>8.7187500000000001E-2</c:v>
                </c:pt>
                <c:pt idx="91">
                  <c:v>8.7871875000000002E-2</c:v>
                </c:pt>
                <c:pt idx="92">
                  <c:v>8.8550000000000004E-2</c:v>
                </c:pt>
                <c:pt idx="93">
                  <c:v>8.9221875000000006E-2</c:v>
                </c:pt>
                <c:pt idx="94">
                  <c:v>8.9887499999999995E-2</c:v>
                </c:pt>
                <c:pt idx="95">
                  <c:v>9.0546874999999985E-2</c:v>
                </c:pt>
                <c:pt idx="96">
                  <c:v>9.1200000000000003E-2</c:v>
                </c:pt>
                <c:pt idx="97">
                  <c:v>9.1846875000000008E-2</c:v>
                </c:pt>
                <c:pt idx="98">
                  <c:v>9.24875E-2</c:v>
                </c:pt>
                <c:pt idx="99">
                  <c:v>9.3121874999999993E-2</c:v>
                </c:pt>
                <c:pt idx="100">
                  <c:v>9.375E-2</c:v>
                </c:pt>
                <c:pt idx="101">
                  <c:v>9.4371875000000008E-2</c:v>
                </c:pt>
                <c:pt idx="102">
                  <c:v>9.4987500000000002E-2</c:v>
                </c:pt>
                <c:pt idx="103">
                  <c:v>9.5596874999999998E-2</c:v>
                </c:pt>
                <c:pt idx="104">
                  <c:v>9.6200000000000008E-2</c:v>
                </c:pt>
                <c:pt idx="105">
                  <c:v>9.6796875000000004E-2</c:v>
                </c:pt>
                <c:pt idx="106">
                  <c:v>9.7387500000000002E-2</c:v>
                </c:pt>
                <c:pt idx="107">
                  <c:v>9.7971875E-2</c:v>
                </c:pt>
                <c:pt idx="108">
                  <c:v>9.8549999999999999E-2</c:v>
                </c:pt>
                <c:pt idx="109">
                  <c:v>9.9121875000000012E-2</c:v>
                </c:pt>
                <c:pt idx="110">
                  <c:v>9.9687499999999998E-2</c:v>
                </c:pt>
                <c:pt idx="111">
                  <c:v>0.100246875</c:v>
                </c:pt>
                <c:pt idx="112">
                  <c:v>0.1008</c:v>
                </c:pt>
                <c:pt idx="113">
                  <c:v>0.10134687499999999</c:v>
                </c:pt>
                <c:pt idx="114">
                  <c:v>0.10188750000000001</c:v>
                </c:pt>
                <c:pt idx="115">
                  <c:v>0.102421875</c:v>
                </c:pt>
                <c:pt idx="116">
                  <c:v>0.10294999999999999</c:v>
                </c:pt>
                <c:pt idx="117">
                  <c:v>0.10347187499999999</c:v>
                </c:pt>
                <c:pt idx="118">
                  <c:v>0.10398750000000001</c:v>
                </c:pt>
                <c:pt idx="119">
                  <c:v>0.104496875</c:v>
                </c:pt>
                <c:pt idx="120">
                  <c:v>0.105</c:v>
                </c:pt>
                <c:pt idx="121">
                  <c:v>0.105496875</c:v>
                </c:pt>
                <c:pt idx="122">
                  <c:v>0.10598750000000001</c:v>
                </c:pt>
                <c:pt idx="123">
                  <c:v>0.10647187499999999</c:v>
                </c:pt>
                <c:pt idx="124">
                  <c:v>0.10694999999999999</c:v>
                </c:pt>
                <c:pt idx="125">
                  <c:v>0.107421875</c:v>
                </c:pt>
                <c:pt idx="126">
                  <c:v>0.10788750000000001</c:v>
                </c:pt>
                <c:pt idx="127">
                  <c:v>0.108346875</c:v>
                </c:pt>
                <c:pt idx="128">
                  <c:v>0.10879999999999999</c:v>
                </c:pt>
                <c:pt idx="129">
                  <c:v>0.10924687500000001</c:v>
                </c:pt>
                <c:pt idx="130">
                  <c:v>0.10968750000000001</c:v>
                </c:pt>
                <c:pt idx="131">
                  <c:v>0.11012187500000001</c:v>
                </c:pt>
                <c:pt idx="132">
                  <c:v>0.11055</c:v>
                </c:pt>
                <c:pt idx="133">
                  <c:v>0.110971875</c:v>
                </c:pt>
                <c:pt idx="134">
                  <c:v>0.11138750000000001</c:v>
                </c:pt>
                <c:pt idx="135">
                  <c:v>0.111796875</c:v>
                </c:pt>
                <c:pt idx="136">
                  <c:v>0.11219999999999999</c:v>
                </c:pt>
                <c:pt idx="137">
                  <c:v>0.112596875</c:v>
                </c:pt>
                <c:pt idx="138">
                  <c:v>0.11298749999999999</c:v>
                </c:pt>
                <c:pt idx="139">
                  <c:v>0.11337187500000001</c:v>
                </c:pt>
                <c:pt idx="140">
                  <c:v>0.11374999999999999</c:v>
                </c:pt>
                <c:pt idx="141">
                  <c:v>0.11412187499999998</c:v>
                </c:pt>
                <c:pt idx="142">
                  <c:v>0.11448749999999999</c:v>
                </c:pt>
                <c:pt idx="143">
                  <c:v>0.114846875</c:v>
                </c:pt>
                <c:pt idx="144">
                  <c:v>0.1152</c:v>
                </c:pt>
                <c:pt idx="145">
                  <c:v>0.11554687499999999</c:v>
                </c:pt>
                <c:pt idx="146">
                  <c:v>0.1158875</c:v>
                </c:pt>
                <c:pt idx="147">
                  <c:v>0.11622187500000002</c:v>
                </c:pt>
                <c:pt idx="148">
                  <c:v>0.11655</c:v>
                </c:pt>
                <c:pt idx="149">
                  <c:v>0.11687187499999999</c:v>
                </c:pt>
                <c:pt idx="150">
                  <c:v>0.1171875</c:v>
                </c:pt>
                <c:pt idx="151">
                  <c:v>0.11749687500000001</c:v>
                </c:pt>
                <c:pt idx="152">
                  <c:v>0.1178</c:v>
                </c:pt>
                <c:pt idx="153">
                  <c:v>0.11809687499999999</c:v>
                </c:pt>
                <c:pt idx="154">
                  <c:v>0.11838750000000001</c:v>
                </c:pt>
                <c:pt idx="155">
                  <c:v>0.11867187500000001</c:v>
                </c:pt>
                <c:pt idx="156">
                  <c:v>0.11895</c:v>
                </c:pt>
                <c:pt idx="157">
                  <c:v>0.11922187499999999</c:v>
                </c:pt>
                <c:pt idx="158">
                  <c:v>0.1194875</c:v>
                </c:pt>
                <c:pt idx="159">
                  <c:v>0.11974687500000002</c:v>
                </c:pt>
                <c:pt idx="160">
                  <c:v>0.12</c:v>
                </c:pt>
                <c:pt idx="161">
                  <c:v>0.12024687499999999</c:v>
                </c:pt>
                <c:pt idx="162">
                  <c:v>0.1204875</c:v>
                </c:pt>
                <c:pt idx="163">
                  <c:v>0.12072187499999999</c:v>
                </c:pt>
                <c:pt idx="164">
                  <c:v>0.12095000000000002</c:v>
                </c:pt>
                <c:pt idx="165">
                  <c:v>0.121171875</c:v>
                </c:pt>
                <c:pt idx="166">
                  <c:v>0.12138749999999998</c:v>
                </c:pt>
                <c:pt idx="167">
                  <c:v>0.12159687499999999</c:v>
                </c:pt>
                <c:pt idx="168">
                  <c:v>0.12180000000000001</c:v>
                </c:pt>
                <c:pt idx="169">
                  <c:v>0.121996875</c:v>
                </c:pt>
                <c:pt idx="170">
                  <c:v>0.12218749999999999</c:v>
                </c:pt>
                <c:pt idx="171">
                  <c:v>0.122371875</c:v>
                </c:pt>
                <c:pt idx="172">
                  <c:v>0.12255000000000001</c:v>
                </c:pt>
                <c:pt idx="173">
                  <c:v>0.12272187499999999</c:v>
                </c:pt>
                <c:pt idx="174">
                  <c:v>0.12288749999999998</c:v>
                </c:pt>
                <c:pt idx="175">
                  <c:v>0.123046875</c:v>
                </c:pt>
                <c:pt idx="176">
                  <c:v>0.12320000000000002</c:v>
                </c:pt>
                <c:pt idx="177">
                  <c:v>0.12334687499999999</c:v>
                </c:pt>
                <c:pt idx="178">
                  <c:v>0.12348749999999999</c:v>
                </c:pt>
                <c:pt idx="179">
                  <c:v>0.12362187500000001</c:v>
                </c:pt>
                <c:pt idx="180">
                  <c:v>0.12375000000000001</c:v>
                </c:pt>
                <c:pt idx="181">
                  <c:v>0.12387187500000001</c:v>
                </c:pt>
                <c:pt idx="182">
                  <c:v>0.12398749999999999</c:v>
                </c:pt>
                <c:pt idx="183">
                  <c:v>0.124096875</c:v>
                </c:pt>
                <c:pt idx="184">
                  <c:v>0.12420000000000002</c:v>
                </c:pt>
                <c:pt idx="185">
                  <c:v>0.124296875</c:v>
                </c:pt>
                <c:pt idx="186">
                  <c:v>0.12438749999999998</c:v>
                </c:pt>
                <c:pt idx="187">
                  <c:v>0.124471875</c:v>
                </c:pt>
                <c:pt idx="188">
                  <c:v>0.12454999999999999</c:v>
                </c:pt>
                <c:pt idx="189">
                  <c:v>0.12462187500000001</c:v>
                </c:pt>
                <c:pt idx="190">
                  <c:v>0.12468749999999999</c:v>
                </c:pt>
                <c:pt idx="191">
                  <c:v>0.12474687499999999</c:v>
                </c:pt>
                <c:pt idx="192">
                  <c:v>0.12479999999999999</c:v>
                </c:pt>
                <c:pt idx="193">
                  <c:v>0.12484687500000001</c:v>
                </c:pt>
                <c:pt idx="194">
                  <c:v>0.1248875</c:v>
                </c:pt>
                <c:pt idx="195">
                  <c:v>0.12492187499999999</c:v>
                </c:pt>
                <c:pt idx="196">
                  <c:v>0.12495000000000001</c:v>
                </c:pt>
                <c:pt idx="197">
                  <c:v>0.12497187500000001</c:v>
                </c:pt>
                <c:pt idx="198">
                  <c:v>0.1249875</c:v>
                </c:pt>
                <c:pt idx="199">
                  <c:v>0.12499687499999998</c:v>
                </c:pt>
                <c:pt idx="200">
                  <c:v>0.125</c:v>
                </c:pt>
                <c:pt idx="201">
                  <c:v>0.12499687499999999</c:v>
                </c:pt>
                <c:pt idx="202">
                  <c:v>0.1249875</c:v>
                </c:pt>
                <c:pt idx="203">
                  <c:v>0.124971875</c:v>
                </c:pt>
                <c:pt idx="204">
                  <c:v>0.12495000000000001</c:v>
                </c:pt>
                <c:pt idx="205">
                  <c:v>0.124921875</c:v>
                </c:pt>
                <c:pt idx="206">
                  <c:v>0.1248875</c:v>
                </c:pt>
                <c:pt idx="207">
                  <c:v>0.124846875</c:v>
                </c:pt>
                <c:pt idx="208">
                  <c:v>0.12479999999999999</c:v>
                </c:pt>
                <c:pt idx="209">
                  <c:v>0.12474687500000001</c:v>
                </c:pt>
                <c:pt idx="210">
                  <c:v>0.12468749999999999</c:v>
                </c:pt>
                <c:pt idx="211">
                  <c:v>0.12462187500000001</c:v>
                </c:pt>
                <c:pt idx="212">
                  <c:v>0.12454999999999999</c:v>
                </c:pt>
                <c:pt idx="213">
                  <c:v>0.124471875</c:v>
                </c:pt>
                <c:pt idx="214">
                  <c:v>0.1243875</c:v>
                </c:pt>
                <c:pt idx="215">
                  <c:v>0.124296875</c:v>
                </c:pt>
                <c:pt idx="216">
                  <c:v>0.1242</c:v>
                </c:pt>
                <c:pt idx="217">
                  <c:v>0.124096875</c:v>
                </c:pt>
                <c:pt idx="218">
                  <c:v>0.1239875</c:v>
                </c:pt>
                <c:pt idx="219">
                  <c:v>0.12387187500000001</c:v>
                </c:pt>
                <c:pt idx="220">
                  <c:v>0.12375</c:v>
                </c:pt>
                <c:pt idx="221">
                  <c:v>0.12362187500000001</c:v>
                </c:pt>
                <c:pt idx="222">
                  <c:v>0.1234875</c:v>
                </c:pt>
                <c:pt idx="223">
                  <c:v>0.12334687499999999</c:v>
                </c:pt>
                <c:pt idx="224">
                  <c:v>0.12319999999999999</c:v>
                </c:pt>
                <c:pt idx="225">
                  <c:v>0.123046875</c:v>
                </c:pt>
                <c:pt idx="226">
                  <c:v>0.1228875</c:v>
                </c:pt>
                <c:pt idx="227">
                  <c:v>0.12272187499999999</c:v>
                </c:pt>
                <c:pt idx="228">
                  <c:v>0.12255000000000001</c:v>
                </c:pt>
                <c:pt idx="229">
                  <c:v>0.122371875</c:v>
                </c:pt>
                <c:pt idx="230">
                  <c:v>0.1221875</c:v>
                </c:pt>
                <c:pt idx="231">
                  <c:v>0.121996875</c:v>
                </c:pt>
                <c:pt idx="232">
                  <c:v>0.12180000000000001</c:v>
                </c:pt>
                <c:pt idx="233">
                  <c:v>0.12159687499999999</c:v>
                </c:pt>
                <c:pt idx="234">
                  <c:v>0.12138750000000001</c:v>
                </c:pt>
                <c:pt idx="235">
                  <c:v>0.121171875</c:v>
                </c:pt>
                <c:pt idx="236">
                  <c:v>0.12095</c:v>
                </c:pt>
                <c:pt idx="237">
                  <c:v>0.12072187499999999</c:v>
                </c:pt>
                <c:pt idx="238">
                  <c:v>0.1204875</c:v>
                </c:pt>
                <c:pt idx="239">
                  <c:v>0.120246875</c:v>
                </c:pt>
                <c:pt idx="240">
                  <c:v>0.12</c:v>
                </c:pt>
                <c:pt idx="241">
                  <c:v>0.119746875</c:v>
                </c:pt>
                <c:pt idx="242">
                  <c:v>0.1194875</c:v>
                </c:pt>
                <c:pt idx="243">
                  <c:v>0.11922187499999999</c:v>
                </c:pt>
                <c:pt idx="244">
                  <c:v>0.11895</c:v>
                </c:pt>
                <c:pt idx="245">
                  <c:v>0.118671875</c:v>
                </c:pt>
                <c:pt idx="246">
                  <c:v>0.11838750000000001</c:v>
                </c:pt>
                <c:pt idx="247">
                  <c:v>0.11809687499999999</c:v>
                </c:pt>
                <c:pt idx="248">
                  <c:v>0.1178</c:v>
                </c:pt>
                <c:pt idx="249">
                  <c:v>0.11749687499999999</c:v>
                </c:pt>
                <c:pt idx="250">
                  <c:v>0.1171875</c:v>
                </c:pt>
                <c:pt idx="251">
                  <c:v>0.116871875</c:v>
                </c:pt>
                <c:pt idx="252">
                  <c:v>0.11655</c:v>
                </c:pt>
                <c:pt idx="253">
                  <c:v>0.116221875</c:v>
                </c:pt>
                <c:pt idx="254">
                  <c:v>0.1158875</c:v>
                </c:pt>
                <c:pt idx="255">
                  <c:v>0.11554687500000001</c:v>
                </c:pt>
                <c:pt idx="256">
                  <c:v>0.1152</c:v>
                </c:pt>
                <c:pt idx="257">
                  <c:v>0.114846875</c:v>
                </c:pt>
                <c:pt idx="258">
                  <c:v>0.11448749999999999</c:v>
                </c:pt>
                <c:pt idx="259">
                  <c:v>0.11412187500000001</c:v>
                </c:pt>
                <c:pt idx="260">
                  <c:v>0.11374999999999999</c:v>
                </c:pt>
                <c:pt idx="261">
                  <c:v>0.11337187500000001</c:v>
                </c:pt>
                <c:pt idx="262">
                  <c:v>0.11298749999999999</c:v>
                </c:pt>
                <c:pt idx="263">
                  <c:v>0.112596875</c:v>
                </c:pt>
                <c:pt idx="264">
                  <c:v>0.11219999999999999</c:v>
                </c:pt>
                <c:pt idx="265">
                  <c:v>0.111796875</c:v>
                </c:pt>
                <c:pt idx="266">
                  <c:v>0.1113875</c:v>
                </c:pt>
                <c:pt idx="267">
                  <c:v>0.110971875</c:v>
                </c:pt>
                <c:pt idx="268">
                  <c:v>0.11055</c:v>
                </c:pt>
                <c:pt idx="269">
                  <c:v>0.11012187500000001</c:v>
                </c:pt>
                <c:pt idx="270">
                  <c:v>0.10968749999999999</c:v>
                </c:pt>
                <c:pt idx="271">
                  <c:v>0.10924687500000001</c:v>
                </c:pt>
                <c:pt idx="272">
                  <c:v>0.10879999999999999</c:v>
                </c:pt>
                <c:pt idx="273">
                  <c:v>0.108346875</c:v>
                </c:pt>
                <c:pt idx="274">
                  <c:v>0.10788749999999998</c:v>
                </c:pt>
                <c:pt idx="275">
                  <c:v>0.107421875</c:v>
                </c:pt>
                <c:pt idx="276">
                  <c:v>0.10695</c:v>
                </c:pt>
                <c:pt idx="277">
                  <c:v>0.10647187499999999</c:v>
                </c:pt>
                <c:pt idx="278">
                  <c:v>0.10598750000000001</c:v>
                </c:pt>
                <c:pt idx="279">
                  <c:v>0.105496875</c:v>
                </c:pt>
                <c:pt idx="280">
                  <c:v>0.10500000000000001</c:v>
                </c:pt>
                <c:pt idx="281">
                  <c:v>0.104496875</c:v>
                </c:pt>
                <c:pt idx="282">
                  <c:v>0.10398750000000001</c:v>
                </c:pt>
                <c:pt idx="283">
                  <c:v>0.10347187499999999</c:v>
                </c:pt>
                <c:pt idx="284">
                  <c:v>0.10295000000000001</c:v>
                </c:pt>
                <c:pt idx="285">
                  <c:v>0.102421875</c:v>
                </c:pt>
                <c:pt idx="286">
                  <c:v>0.10188750000000001</c:v>
                </c:pt>
                <c:pt idx="287">
                  <c:v>0.10134687499999999</c:v>
                </c:pt>
                <c:pt idx="288">
                  <c:v>0.1008</c:v>
                </c:pt>
                <c:pt idx="289">
                  <c:v>0.100246875</c:v>
                </c:pt>
                <c:pt idx="290">
                  <c:v>9.9687499999999998E-2</c:v>
                </c:pt>
                <c:pt idx="291">
                  <c:v>9.9121874999999998E-2</c:v>
                </c:pt>
                <c:pt idx="292">
                  <c:v>9.8549999999999999E-2</c:v>
                </c:pt>
                <c:pt idx="293">
                  <c:v>9.7971874999999986E-2</c:v>
                </c:pt>
                <c:pt idx="294">
                  <c:v>9.7387500000000002E-2</c:v>
                </c:pt>
                <c:pt idx="295">
                  <c:v>9.6796874999999991E-2</c:v>
                </c:pt>
                <c:pt idx="296">
                  <c:v>9.6200000000000008E-2</c:v>
                </c:pt>
                <c:pt idx="297">
                  <c:v>9.5596874999999984E-2</c:v>
                </c:pt>
                <c:pt idx="298">
                  <c:v>9.4987500000000002E-2</c:v>
                </c:pt>
                <c:pt idx="299">
                  <c:v>9.437187499999998E-2</c:v>
                </c:pt>
                <c:pt idx="300">
                  <c:v>9.375E-2</c:v>
                </c:pt>
                <c:pt idx="301">
                  <c:v>9.3121875000000007E-2</c:v>
                </c:pt>
                <c:pt idx="302">
                  <c:v>9.24875E-2</c:v>
                </c:pt>
                <c:pt idx="303">
                  <c:v>9.1846875000000008E-2</c:v>
                </c:pt>
                <c:pt idx="304">
                  <c:v>9.1200000000000003E-2</c:v>
                </c:pt>
                <c:pt idx="305">
                  <c:v>9.0546875000000013E-2</c:v>
                </c:pt>
                <c:pt idx="306">
                  <c:v>8.9887499999999995E-2</c:v>
                </c:pt>
                <c:pt idx="307">
                  <c:v>8.9221875000000006E-2</c:v>
                </c:pt>
                <c:pt idx="308">
                  <c:v>8.854999999999999E-2</c:v>
                </c:pt>
                <c:pt idx="309">
                  <c:v>8.7871875000000016E-2</c:v>
                </c:pt>
                <c:pt idx="310">
                  <c:v>8.7187499999999987E-2</c:v>
                </c:pt>
                <c:pt idx="311">
                  <c:v>8.6496875000000015E-2</c:v>
                </c:pt>
                <c:pt idx="312">
                  <c:v>8.5799999999999987E-2</c:v>
                </c:pt>
                <c:pt idx="313">
                  <c:v>8.5096875000000002E-2</c:v>
                </c:pt>
                <c:pt idx="314">
                  <c:v>8.438749999999999E-2</c:v>
                </c:pt>
                <c:pt idx="315">
                  <c:v>8.3671875000000007E-2</c:v>
                </c:pt>
                <c:pt idx="316">
                  <c:v>8.2949999999999996E-2</c:v>
                </c:pt>
                <c:pt idx="317">
                  <c:v>8.2221875E-2</c:v>
                </c:pt>
                <c:pt idx="318">
                  <c:v>8.148749999999999E-2</c:v>
                </c:pt>
                <c:pt idx="319">
                  <c:v>8.074687500000001E-2</c:v>
                </c:pt>
                <c:pt idx="320">
                  <c:v>7.9999999999999988E-2</c:v>
                </c:pt>
                <c:pt idx="321">
                  <c:v>7.9246875000000008E-2</c:v>
                </c:pt>
                <c:pt idx="322">
                  <c:v>7.8487499999999988E-2</c:v>
                </c:pt>
                <c:pt idx="323">
                  <c:v>7.7721874999999996E-2</c:v>
                </c:pt>
                <c:pt idx="324">
                  <c:v>7.6949999999999977E-2</c:v>
                </c:pt>
                <c:pt idx="325">
                  <c:v>7.6171875E-2</c:v>
                </c:pt>
                <c:pt idx="326">
                  <c:v>7.538750000000001E-2</c:v>
                </c:pt>
                <c:pt idx="327">
                  <c:v>7.4596874999999993E-2</c:v>
                </c:pt>
                <c:pt idx="328">
                  <c:v>7.3800000000000018E-2</c:v>
                </c:pt>
                <c:pt idx="329">
                  <c:v>7.2996875000000003E-2</c:v>
                </c:pt>
                <c:pt idx="330">
                  <c:v>7.2187500000000016E-2</c:v>
                </c:pt>
                <c:pt idx="331">
                  <c:v>7.1371875000000001E-2</c:v>
                </c:pt>
                <c:pt idx="332">
                  <c:v>7.0550000000000015E-2</c:v>
                </c:pt>
                <c:pt idx="333">
                  <c:v>6.9721874999999989E-2</c:v>
                </c:pt>
                <c:pt idx="334">
                  <c:v>6.8887500000000018E-2</c:v>
                </c:pt>
                <c:pt idx="335">
                  <c:v>6.8046874999999993E-2</c:v>
                </c:pt>
                <c:pt idx="336">
                  <c:v>6.720000000000001E-2</c:v>
                </c:pt>
                <c:pt idx="337">
                  <c:v>6.6346874999999986E-2</c:v>
                </c:pt>
                <c:pt idx="338">
                  <c:v>6.5487500000000004E-2</c:v>
                </c:pt>
                <c:pt idx="339">
                  <c:v>6.4621874999999995E-2</c:v>
                </c:pt>
                <c:pt idx="340">
                  <c:v>6.3750000000000001E-2</c:v>
                </c:pt>
                <c:pt idx="341">
                  <c:v>6.2871874999999994E-2</c:v>
                </c:pt>
                <c:pt idx="342">
                  <c:v>6.1987500000000008E-2</c:v>
                </c:pt>
                <c:pt idx="343">
                  <c:v>6.1096874999999988E-2</c:v>
                </c:pt>
                <c:pt idx="344">
                  <c:v>6.0200000000000004E-2</c:v>
                </c:pt>
                <c:pt idx="345">
                  <c:v>5.9296874999999985E-2</c:v>
                </c:pt>
                <c:pt idx="346">
                  <c:v>5.8387500000000002E-2</c:v>
                </c:pt>
                <c:pt idx="347">
                  <c:v>5.7471874999999985E-2</c:v>
                </c:pt>
                <c:pt idx="348">
                  <c:v>5.6550000000000003E-2</c:v>
                </c:pt>
                <c:pt idx="349">
                  <c:v>5.562187499999998E-2</c:v>
                </c:pt>
                <c:pt idx="350">
                  <c:v>5.46875E-2</c:v>
                </c:pt>
                <c:pt idx="351">
                  <c:v>5.374687500000002E-2</c:v>
                </c:pt>
                <c:pt idx="352">
                  <c:v>5.28E-2</c:v>
                </c:pt>
                <c:pt idx="353">
                  <c:v>5.1846875000000021E-2</c:v>
                </c:pt>
                <c:pt idx="354">
                  <c:v>5.0887499999999995E-2</c:v>
                </c:pt>
                <c:pt idx="355">
                  <c:v>4.9921875000000018E-2</c:v>
                </c:pt>
                <c:pt idx="356">
                  <c:v>4.8949999999999994E-2</c:v>
                </c:pt>
                <c:pt idx="357">
                  <c:v>4.7971875000000018E-2</c:v>
                </c:pt>
                <c:pt idx="358">
                  <c:v>4.6987499999999995E-2</c:v>
                </c:pt>
                <c:pt idx="359">
                  <c:v>4.5996875000000013E-2</c:v>
                </c:pt>
                <c:pt idx="360">
                  <c:v>4.4999999999999991E-2</c:v>
                </c:pt>
                <c:pt idx="361">
                  <c:v>4.3996875000000012E-2</c:v>
                </c:pt>
                <c:pt idx="362">
                  <c:v>4.2987499999999991E-2</c:v>
                </c:pt>
                <c:pt idx="363">
                  <c:v>4.1971875000000013E-2</c:v>
                </c:pt>
                <c:pt idx="364">
                  <c:v>4.0949999999999986E-2</c:v>
                </c:pt>
                <c:pt idx="365">
                  <c:v>3.9921875000000009E-2</c:v>
                </c:pt>
                <c:pt idx="366">
                  <c:v>3.8887499999999985E-2</c:v>
                </c:pt>
                <c:pt idx="367">
                  <c:v>3.7846875000000009E-2</c:v>
                </c:pt>
                <c:pt idx="368">
                  <c:v>3.6799999999999986E-2</c:v>
                </c:pt>
                <c:pt idx="369">
                  <c:v>3.5746875000000004E-2</c:v>
                </c:pt>
                <c:pt idx="370">
                  <c:v>3.4687499999999982E-2</c:v>
                </c:pt>
                <c:pt idx="371">
                  <c:v>3.3621875000000002E-2</c:v>
                </c:pt>
                <c:pt idx="372">
                  <c:v>3.2549999999999982E-2</c:v>
                </c:pt>
                <c:pt idx="373">
                  <c:v>3.1471875000000003E-2</c:v>
                </c:pt>
                <c:pt idx="374">
                  <c:v>3.0387499999999977E-2</c:v>
                </c:pt>
                <c:pt idx="375">
                  <c:v>2.9296875E-2</c:v>
                </c:pt>
                <c:pt idx="376">
                  <c:v>2.8200000000000024E-2</c:v>
                </c:pt>
                <c:pt idx="377">
                  <c:v>2.7096874999999999E-2</c:v>
                </c:pt>
                <c:pt idx="378">
                  <c:v>2.5987500000000021E-2</c:v>
                </c:pt>
                <c:pt idx="379">
                  <c:v>2.4871874999999995E-2</c:v>
                </c:pt>
                <c:pt idx="380">
                  <c:v>2.3750000000000021E-2</c:v>
                </c:pt>
                <c:pt idx="381">
                  <c:v>2.2621874999999993E-2</c:v>
                </c:pt>
                <c:pt idx="382">
                  <c:v>2.1487500000000017E-2</c:v>
                </c:pt>
                <c:pt idx="383">
                  <c:v>2.0346874999999993E-2</c:v>
                </c:pt>
                <c:pt idx="384">
                  <c:v>1.9200000000000016E-2</c:v>
                </c:pt>
                <c:pt idx="385">
                  <c:v>1.804687499999999E-2</c:v>
                </c:pt>
                <c:pt idx="386">
                  <c:v>1.6887500000000014E-2</c:v>
                </c:pt>
                <c:pt idx="387">
                  <c:v>1.5721874999999986E-2</c:v>
                </c:pt>
                <c:pt idx="388">
                  <c:v>1.4550000000000013E-2</c:v>
                </c:pt>
                <c:pt idx="389">
                  <c:v>1.3371874999999984E-2</c:v>
                </c:pt>
                <c:pt idx="390">
                  <c:v>1.2187500000000011E-2</c:v>
                </c:pt>
                <c:pt idx="391">
                  <c:v>1.0996874999999982E-2</c:v>
                </c:pt>
                <c:pt idx="392">
                  <c:v>9.8000000000000084E-3</c:v>
                </c:pt>
                <c:pt idx="393">
                  <c:v>8.5968749999999813E-3</c:v>
                </c:pt>
                <c:pt idx="394">
                  <c:v>7.387500000000006E-3</c:v>
                </c:pt>
                <c:pt idx="395">
                  <c:v>6.1718749999999786E-3</c:v>
                </c:pt>
                <c:pt idx="396">
                  <c:v>4.9500000000000047E-3</c:v>
                </c:pt>
                <c:pt idx="397">
                  <c:v>3.7218749999999761E-3</c:v>
                </c:pt>
                <c:pt idx="398">
                  <c:v>2.4875000000000023E-3</c:v>
                </c:pt>
                <c:pt idx="399">
                  <c:v>1.2468749999999735E-3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54-4CE2-9E18-AFECCABE3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027135"/>
        <c:axId val="566923727"/>
      </c:lineChart>
      <c:catAx>
        <c:axId val="42202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回合数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23727"/>
        <c:crosses val="autoZero"/>
        <c:auto val="1"/>
        <c:lblAlgn val="ctr"/>
        <c:lblOffset val="200"/>
        <c:tickLblSkip val="50"/>
        <c:tickMarkSkip val="100"/>
        <c:noMultiLvlLbl val="0"/>
      </c:catAx>
      <c:valAx>
        <c:axId val="56692372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权重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02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53394956065278E-2"/>
          <c:y val="0.14784487392071777"/>
          <c:w val="0.75318003727794891"/>
          <c:h val="0.691136222074402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已运回矿石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Sheet1!$B$2:$B$401</c:f>
              <c:numCache>
                <c:formatCode>General</c:formatCode>
                <c:ptCount val="400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7.4999999999999997E-3</c:v>
                </c:pt>
                <c:pt idx="4">
                  <c:v>0.01</c:v>
                </c:pt>
                <c:pt idx="5">
                  <c:v>1.2500000000000001E-2</c:v>
                </c:pt>
                <c:pt idx="6">
                  <c:v>1.4999999999999999E-2</c:v>
                </c:pt>
                <c:pt idx="7">
                  <c:v>1.7500000000000002E-2</c:v>
                </c:pt>
                <c:pt idx="8">
                  <c:v>0.02</c:v>
                </c:pt>
                <c:pt idx="9">
                  <c:v>2.2499999999999999E-2</c:v>
                </c:pt>
                <c:pt idx="10">
                  <c:v>2.5000000000000001E-2</c:v>
                </c:pt>
                <c:pt idx="11">
                  <c:v>2.75E-2</c:v>
                </c:pt>
                <c:pt idx="12">
                  <c:v>0.03</c:v>
                </c:pt>
                <c:pt idx="13">
                  <c:v>3.2500000000000001E-2</c:v>
                </c:pt>
                <c:pt idx="14">
                  <c:v>3.5000000000000003E-2</c:v>
                </c:pt>
                <c:pt idx="15">
                  <c:v>3.7499999999999999E-2</c:v>
                </c:pt>
                <c:pt idx="16">
                  <c:v>0.04</c:v>
                </c:pt>
                <c:pt idx="17">
                  <c:v>4.2500000000000003E-2</c:v>
                </c:pt>
                <c:pt idx="18">
                  <c:v>4.4999999999999998E-2</c:v>
                </c:pt>
                <c:pt idx="19">
                  <c:v>4.7500000000000001E-2</c:v>
                </c:pt>
                <c:pt idx="20">
                  <c:v>0.05</c:v>
                </c:pt>
                <c:pt idx="21">
                  <c:v>5.2499999999999998E-2</c:v>
                </c:pt>
                <c:pt idx="22">
                  <c:v>5.5E-2</c:v>
                </c:pt>
                <c:pt idx="23">
                  <c:v>5.7500000000000002E-2</c:v>
                </c:pt>
                <c:pt idx="24">
                  <c:v>0.06</c:v>
                </c:pt>
                <c:pt idx="25">
                  <c:v>6.25E-2</c:v>
                </c:pt>
                <c:pt idx="26">
                  <c:v>6.5000000000000002E-2</c:v>
                </c:pt>
                <c:pt idx="27">
                  <c:v>6.7500000000000004E-2</c:v>
                </c:pt>
                <c:pt idx="28">
                  <c:v>7.0000000000000007E-2</c:v>
                </c:pt>
                <c:pt idx="29">
                  <c:v>7.2499999999999995E-2</c:v>
                </c:pt>
                <c:pt idx="30">
                  <c:v>7.4999999999999997E-2</c:v>
                </c:pt>
                <c:pt idx="31">
                  <c:v>7.7499999999999999E-2</c:v>
                </c:pt>
                <c:pt idx="32">
                  <c:v>0.08</c:v>
                </c:pt>
                <c:pt idx="33">
                  <c:v>8.2500000000000004E-2</c:v>
                </c:pt>
                <c:pt idx="34">
                  <c:v>8.5000000000000006E-2</c:v>
                </c:pt>
                <c:pt idx="35">
                  <c:v>8.7499999999999994E-2</c:v>
                </c:pt>
                <c:pt idx="36">
                  <c:v>0.09</c:v>
                </c:pt>
                <c:pt idx="37">
                  <c:v>9.2499999999999999E-2</c:v>
                </c:pt>
                <c:pt idx="38">
                  <c:v>9.5000000000000001E-2</c:v>
                </c:pt>
                <c:pt idx="39">
                  <c:v>9.7500000000000003E-2</c:v>
                </c:pt>
                <c:pt idx="40">
                  <c:v>0.1</c:v>
                </c:pt>
                <c:pt idx="41">
                  <c:v>0.10249999999999999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0.11749999999999999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0.13250000000000001</c:v>
                </c:pt>
                <c:pt idx="54">
                  <c:v>0.13500000000000001</c:v>
                </c:pt>
                <c:pt idx="55">
                  <c:v>0.13750000000000001</c:v>
                </c:pt>
                <c:pt idx="56">
                  <c:v>0.14000000000000001</c:v>
                </c:pt>
                <c:pt idx="57">
                  <c:v>0.14249999999999999</c:v>
                </c:pt>
                <c:pt idx="58">
                  <c:v>0.14499999999999999</c:v>
                </c:pt>
                <c:pt idx="59">
                  <c:v>0.14749999999999999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0.16250000000000001</c:v>
                </c:pt>
                <c:pt idx="66">
                  <c:v>0.16500000000000001</c:v>
                </c:pt>
                <c:pt idx="67">
                  <c:v>0.16750000000000001</c:v>
                </c:pt>
                <c:pt idx="68">
                  <c:v>0.17</c:v>
                </c:pt>
                <c:pt idx="69">
                  <c:v>0.17249999999999999</c:v>
                </c:pt>
                <c:pt idx="70">
                  <c:v>0.17499999999999999</c:v>
                </c:pt>
                <c:pt idx="71">
                  <c:v>0.17749999999999999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0.19500000000000001</c:v>
                </c:pt>
                <c:pt idx="79">
                  <c:v>0.19750000000000001</c:v>
                </c:pt>
                <c:pt idx="80">
                  <c:v>0.2</c:v>
                </c:pt>
                <c:pt idx="81">
                  <c:v>0.20250000000000001</c:v>
                </c:pt>
                <c:pt idx="82">
                  <c:v>0.20499999999999999</c:v>
                </c:pt>
                <c:pt idx="83">
                  <c:v>0.20749999999999999</c:v>
                </c:pt>
                <c:pt idx="84">
                  <c:v>0.21</c:v>
                </c:pt>
                <c:pt idx="85">
                  <c:v>0.21249999999999999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0.22500000000000001</c:v>
                </c:pt>
                <c:pt idx="91">
                  <c:v>0.22750000000000001</c:v>
                </c:pt>
                <c:pt idx="92">
                  <c:v>0.23</c:v>
                </c:pt>
                <c:pt idx="93">
                  <c:v>0.23250000000000001</c:v>
                </c:pt>
                <c:pt idx="94">
                  <c:v>0.23499999999999999</c:v>
                </c:pt>
                <c:pt idx="95">
                  <c:v>0.23749999999999999</c:v>
                </c:pt>
                <c:pt idx="96">
                  <c:v>0.24</c:v>
                </c:pt>
                <c:pt idx="97">
                  <c:v>0.24249999999999999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0.25750000000000001</c:v>
                </c:pt>
                <c:pt idx="104">
                  <c:v>0.26</c:v>
                </c:pt>
                <c:pt idx="105">
                  <c:v>0.26250000000000001</c:v>
                </c:pt>
                <c:pt idx="106">
                  <c:v>0.26500000000000001</c:v>
                </c:pt>
                <c:pt idx="107">
                  <c:v>0.26750000000000002</c:v>
                </c:pt>
                <c:pt idx="108">
                  <c:v>0.27</c:v>
                </c:pt>
                <c:pt idx="109">
                  <c:v>0.27250000000000002</c:v>
                </c:pt>
                <c:pt idx="110">
                  <c:v>0.27500000000000002</c:v>
                </c:pt>
                <c:pt idx="111">
                  <c:v>0.27750000000000002</c:v>
                </c:pt>
                <c:pt idx="112">
                  <c:v>0.28000000000000003</c:v>
                </c:pt>
                <c:pt idx="113">
                  <c:v>0.28249999999999997</c:v>
                </c:pt>
                <c:pt idx="114">
                  <c:v>0.28499999999999998</c:v>
                </c:pt>
                <c:pt idx="115">
                  <c:v>0.28749999999999998</c:v>
                </c:pt>
                <c:pt idx="116">
                  <c:v>0.28999999999999998</c:v>
                </c:pt>
                <c:pt idx="117">
                  <c:v>0.29249999999999998</c:v>
                </c:pt>
                <c:pt idx="118">
                  <c:v>0.29499999999999998</c:v>
                </c:pt>
                <c:pt idx="119">
                  <c:v>0.29749999999999999</c:v>
                </c:pt>
                <c:pt idx="120">
                  <c:v>0.3</c:v>
                </c:pt>
                <c:pt idx="121">
                  <c:v>0.30249999999999999</c:v>
                </c:pt>
                <c:pt idx="122">
                  <c:v>0.30499999999999999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0.32250000000000001</c:v>
                </c:pt>
                <c:pt idx="130">
                  <c:v>0.32500000000000001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0.33250000000000002</c:v>
                </c:pt>
                <c:pt idx="134">
                  <c:v>0.33500000000000002</c:v>
                </c:pt>
                <c:pt idx="135">
                  <c:v>0.33750000000000002</c:v>
                </c:pt>
                <c:pt idx="136">
                  <c:v>0.34</c:v>
                </c:pt>
                <c:pt idx="137">
                  <c:v>0.34250000000000003</c:v>
                </c:pt>
                <c:pt idx="138">
                  <c:v>0.34499999999999997</c:v>
                </c:pt>
                <c:pt idx="139">
                  <c:v>0.34749999999999998</c:v>
                </c:pt>
                <c:pt idx="140">
                  <c:v>0.35</c:v>
                </c:pt>
                <c:pt idx="141">
                  <c:v>0.35249999999999998</c:v>
                </c:pt>
                <c:pt idx="142">
                  <c:v>0.35499999999999998</c:v>
                </c:pt>
                <c:pt idx="143">
                  <c:v>0.35749999999999998</c:v>
                </c:pt>
                <c:pt idx="144">
                  <c:v>0.36</c:v>
                </c:pt>
                <c:pt idx="145">
                  <c:v>0.36249999999999999</c:v>
                </c:pt>
                <c:pt idx="146">
                  <c:v>0.36499999999999999</c:v>
                </c:pt>
                <c:pt idx="147">
                  <c:v>0.36749999999999999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0.38250000000000001</c:v>
                </c:pt>
                <c:pt idx="154">
                  <c:v>0.38500000000000001</c:v>
                </c:pt>
                <c:pt idx="155">
                  <c:v>0.38750000000000001</c:v>
                </c:pt>
                <c:pt idx="156">
                  <c:v>0.39</c:v>
                </c:pt>
                <c:pt idx="157">
                  <c:v>0.39250000000000002</c:v>
                </c:pt>
                <c:pt idx="158">
                  <c:v>0.39500000000000002</c:v>
                </c:pt>
                <c:pt idx="159">
                  <c:v>0.39750000000000002</c:v>
                </c:pt>
                <c:pt idx="160">
                  <c:v>0.4</c:v>
                </c:pt>
                <c:pt idx="161">
                  <c:v>0.40250000000000002</c:v>
                </c:pt>
                <c:pt idx="162">
                  <c:v>0.40500000000000003</c:v>
                </c:pt>
                <c:pt idx="163">
                  <c:v>0.40749999999999997</c:v>
                </c:pt>
                <c:pt idx="164">
                  <c:v>0.41</c:v>
                </c:pt>
                <c:pt idx="165">
                  <c:v>0.41249999999999998</c:v>
                </c:pt>
                <c:pt idx="166">
                  <c:v>0.41499999999999998</c:v>
                </c:pt>
                <c:pt idx="167">
                  <c:v>0.41749999999999998</c:v>
                </c:pt>
                <c:pt idx="168">
                  <c:v>0.42</c:v>
                </c:pt>
                <c:pt idx="169">
                  <c:v>0.42249999999999999</c:v>
                </c:pt>
                <c:pt idx="170">
                  <c:v>0.42499999999999999</c:v>
                </c:pt>
                <c:pt idx="171">
                  <c:v>0.42749999999999999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0.44500000000000001</c:v>
                </c:pt>
                <c:pt idx="179">
                  <c:v>0.44750000000000001</c:v>
                </c:pt>
                <c:pt idx="180">
                  <c:v>0.45</c:v>
                </c:pt>
                <c:pt idx="181">
                  <c:v>0.45250000000000001</c:v>
                </c:pt>
                <c:pt idx="182">
                  <c:v>0.45500000000000002</c:v>
                </c:pt>
                <c:pt idx="183">
                  <c:v>0.45750000000000002</c:v>
                </c:pt>
                <c:pt idx="184">
                  <c:v>0.46</c:v>
                </c:pt>
                <c:pt idx="185">
                  <c:v>0.46250000000000002</c:v>
                </c:pt>
                <c:pt idx="186">
                  <c:v>0.46500000000000002</c:v>
                </c:pt>
                <c:pt idx="187">
                  <c:v>0.46750000000000003</c:v>
                </c:pt>
                <c:pt idx="188">
                  <c:v>0.47</c:v>
                </c:pt>
                <c:pt idx="189">
                  <c:v>0.47249999999999998</c:v>
                </c:pt>
                <c:pt idx="190">
                  <c:v>0.47499999999999998</c:v>
                </c:pt>
                <c:pt idx="191">
                  <c:v>0.47749999999999998</c:v>
                </c:pt>
                <c:pt idx="192">
                  <c:v>0.48</c:v>
                </c:pt>
                <c:pt idx="193">
                  <c:v>0.48249999999999998</c:v>
                </c:pt>
                <c:pt idx="194">
                  <c:v>0.48499999999999999</c:v>
                </c:pt>
                <c:pt idx="195">
                  <c:v>0.48749999999999999</c:v>
                </c:pt>
                <c:pt idx="196">
                  <c:v>0.49</c:v>
                </c:pt>
                <c:pt idx="197">
                  <c:v>0.49249999999999999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0.50249999999999995</c:v>
                </c:pt>
                <c:pt idx="202">
                  <c:v>0.505</c:v>
                </c:pt>
                <c:pt idx="203">
                  <c:v>0.50749999999999995</c:v>
                </c:pt>
                <c:pt idx="204">
                  <c:v>0.51</c:v>
                </c:pt>
                <c:pt idx="205">
                  <c:v>0.51249999999999996</c:v>
                </c:pt>
                <c:pt idx="206">
                  <c:v>0.51500000000000001</c:v>
                </c:pt>
                <c:pt idx="207">
                  <c:v>0.51749999999999996</c:v>
                </c:pt>
                <c:pt idx="208">
                  <c:v>0.52</c:v>
                </c:pt>
                <c:pt idx="209">
                  <c:v>0.52249999999999996</c:v>
                </c:pt>
                <c:pt idx="210">
                  <c:v>0.52500000000000002</c:v>
                </c:pt>
                <c:pt idx="211">
                  <c:v>0.52749999999999997</c:v>
                </c:pt>
                <c:pt idx="212">
                  <c:v>0.53</c:v>
                </c:pt>
                <c:pt idx="213">
                  <c:v>0.53249999999999997</c:v>
                </c:pt>
                <c:pt idx="214">
                  <c:v>0.53500000000000003</c:v>
                </c:pt>
                <c:pt idx="215">
                  <c:v>0.53749999999999998</c:v>
                </c:pt>
                <c:pt idx="216">
                  <c:v>0.54</c:v>
                </c:pt>
                <c:pt idx="217">
                  <c:v>0.54249999999999998</c:v>
                </c:pt>
                <c:pt idx="218">
                  <c:v>0.54500000000000004</c:v>
                </c:pt>
                <c:pt idx="219">
                  <c:v>0.54749999999999999</c:v>
                </c:pt>
                <c:pt idx="220">
                  <c:v>0.55000000000000004</c:v>
                </c:pt>
                <c:pt idx="221">
                  <c:v>0.55249999999999999</c:v>
                </c:pt>
                <c:pt idx="222">
                  <c:v>0.55500000000000005</c:v>
                </c:pt>
                <c:pt idx="223">
                  <c:v>0.5575</c:v>
                </c:pt>
                <c:pt idx="224">
                  <c:v>0.56000000000000005</c:v>
                </c:pt>
                <c:pt idx="225">
                  <c:v>0.5625</c:v>
                </c:pt>
                <c:pt idx="226">
                  <c:v>0.56499999999999995</c:v>
                </c:pt>
                <c:pt idx="227">
                  <c:v>0.5675</c:v>
                </c:pt>
                <c:pt idx="228">
                  <c:v>0.56999999999999995</c:v>
                </c:pt>
                <c:pt idx="229">
                  <c:v>0.57250000000000001</c:v>
                </c:pt>
                <c:pt idx="230">
                  <c:v>0.57499999999999996</c:v>
                </c:pt>
                <c:pt idx="231">
                  <c:v>0.57750000000000001</c:v>
                </c:pt>
                <c:pt idx="232">
                  <c:v>0.57999999999999996</c:v>
                </c:pt>
                <c:pt idx="233">
                  <c:v>0.58250000000000002</c:v>
                </c:pt>
                <c:pt idx="234">
                  <c:v>0.58499999999999996</c:v>
                </c:pt>
                <c:pt idx="235">
                  <c:v>0.58750000000000002</c:v>
                </c:pt>
                <c:pt idx="236">
                  <c:v>0.59</c:v>
                </c:pt>
                <c:pt idx="237">
                  <c:v>0.59250000000000003</c:v>
                </c:pt>
                <c:pt idx="238">
                  <c:v>0.59499999999999997</c:v>
                </c:pt>
                <c:pt idx="239">
                  <c:v>0.59750000000000003</c:v>
                </c:pt>
                <c:pt idx="240">
                  <c:v>0.6</c:v>
                </c:pt>
                <c:pt idx="241">
                  <c:v>0.60250000000000004</c:v>
                </c:pt>
                <c:pt idx="242">
                  <c:v>0.60499999999999998</c:v>
                </c:pt>
                <c:pt idx="243">
                  <c:v>0.60750000000000004</c:v>
                </c:pt>
                <c:pt idx="244">
                  <c:v>0.61</c:v>
                </c:pt>
                <c:pt idx="245">
                  <c:v>0.61250000000000004</c:v>
                </c:pt>
                <c:pt idx="246">
                  <c:v>0.61499999999999999</c:v>
                </c:pt>
                <c:pt idx="247">
                  <c:v>0.61750000000000005</c:v>
                </c:pt>
                <c:pt idx="248">
                  <c:v>0.62</c:v>
                </c:pt>
                <c:pt idx="249">
                  <c:v>0.62250000000000005</c:v>
                </c:pt>
                <c:pt idx="250">
                  <c:v>0.625</c:v>
                </c:pt>
                <c:pt idx="251">
                  <c:v>0.62749999999999995</c:v>
                </c:pt>
                <c:pt idx="252">
                  <c:v>0.63</c:v>
                </c:pt>
                <c:pt idx="253">
                  <c:v>0.63249999999999995</c:v>
                </c:pt>
                <c:pt idx="254">
                  <c:v>0.63500000000000001</c:v>
                </c:pt>
                <c:pt idx="255">
                  <c:v>0.63749999999999996</c:v>
                </c:pt>
                <c:pt idx="256">
                  <c:v>0.64</c:v>
                </c:pt>
                <c:pt idx="257">
                  <c:v>0.64249999999999996</c:v>
                </c:pt>
                <c:pt idx="258">
                  <c:v>0.64500000000000002</c:v>
                </c:pt>
                <c:pt idx="259">
                  <c:v>0.64749999999999996</c:v>
                </c:pt>
                <c:pt idx="260">
                  <c:v>0.65</c:v>
                </c:pt>
                <c:pt idx="261">
                  <c:v>0.65249999999999997</c:v>
                </c:pt>
                <c:pt idx="262">
                  <c:v>0.65500000000000003</c:v>
                </c:pt>
                <c:pt idx="263">
                  <c:v>0.65749999999999997</c:v>
                </c:pt>
                <c:pt idx="264">
                  <c:v>0.66</c:v>
                </c:pt>
                <c:pt idx="265">
                  <c:v>0.66249999999999998</c:v>
                </c:pt>
                <c:pt idx="266">
                  <c:v>0.66500000000000004</c:v>
                </c:pt>
                <c:pt idx="267">
                  <c:v>0.66749999999999998</c:v>
                </c:pt>
                <c:pt idx="268">
                  <c:v>0.67</c:v>
                </c:pt>
                <c:pt idx="269">
                  <c:v>0.67249999999999999</c:v>
                </c:pt>
                <c:pt idx="270">
                  <c:v>0.67500000000000004</c:v>
                </c:pt>
                <c:pt idx="271">
                  <c:v>0.67749999999999999</c:v>
                </c:pt>
                <c:pt idx="272">
                  <c:v>0.68</c:v>
                </c:pt>
                <c:pt idx="273">
                  <c:v>0.6825</c:v>
                </c:pt>
                <c:pt idx="274">
                  <c:v>0.68500000000000005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0.69499999999999995</c:v>
                </c:pt>
                <c:pt idx="279">
                  <c:v>0.69750000000000001</c:v>
                </c:pt>
                <c:pt idx="280">
                  <c:v>0.7</c:v>
                </c:pt>
                <c:pt idx="281">
                  <c:v>0.70250000000000001</c:v>
                </c:pt>
                <c:pt idx="282">
                  <c:v>0.70499999999999996</c:v>
                </c:pt>
                <c:pt idx="283">
                  <c:v>0.70750000000000002</c:v>
                </c:pt>
                <c:pt idx="284">
                  <c:v>0.71</c:v>
                </c:pt>
                <c:pt idx="285">
                  <c:v>0.71250000000000002</c:v>
                </c:pt>
                <c:pt idx="286">
                  <c:v>0.71499999999999997</c:v>
                </c:pt>
                <c:pt idx="287">
                  <c:v>0.71750000000000003</c:v>
                </c:pt>
                <c:pt idx="288">
                  <c:v>0.72</c:v>
                </c:pt>
                <c:pt idx="289">
                  <c:v>0.72250000000000003</c:v>
                </c:pt>
                <c:pt idx="290">
                  <c:v>0.72499999999999998</c:v>
                </c:pt>
                <c:pt idx="291">
                  <c:v>0.72750000000000004</c:v>
                </c:pt>
                <c:pt idx="292">
                  <c:v>0.73</c:v>
                </c:pt>
                <c:pt idx="293">
                  <c:v>0.73250000000000004</c:v>
                </c:pt>
                <c:pt idx="294">
                  <c:v>0.73499999999999999</c:v>
                </c:pt>
                <c:pt idx="295">
                  <c:v>0.73750000000000004</c:v>
                </c:pt>
                <c:pt idx="296">
                  <c:v>0.74</c:v>
                </c:pt>
                <c:pt idx="297">
                  <c:v>0.74250000000000005</c:v>
                </c:pt>
                <c:pt idx="298">
                  <c:v>0.745</c:v>
                </c:pt>
                <c:pt idx="299">
                  <c:v>0.74750000000000005</c:v>
                </c:pt>
                <c:pt idx="300">
                  <c:v>0.75</c:v>
                </c:pt>
                <c:pt idx="301">
                  <c:v>0.75249999999999995</c:v>
                </c:pt>
                <c:pt idx="302">
                  <c:v>0.755</c:v>
                </c:pt>
                <c:pt idx="303">
                  <c:v>0.75749999999999995</c:v>
                </c:pt>
                <c:pt idx="304">
                  <c:v>0.76</c:v>
                </c:pt>
                <c:pt idx="305">
                  <c:v>0.76249999999999996</c:v>
                </c:pt>
                <c:pt idx="306">
                  <c:v>0.76500000000000001</c:v>
                </c:pt>
                <c:pt idx="307">
                  <c:v>0.76749999999999996</c:v>
                </c:pt>
                <c:pt idx="308">
                  <c:v>0.77</c:v>
                </c:pt>
                <c:pt idx="309">
                  <c:v>0.77249999999999996</c:v>
                </c:pt>
                <c:pt idx="310">
                  <c:v>0.77500000000000002</c:v>
                </c:pt>
                <c:pt idx="311">
                  <c:v>0.77749999999999997</c:v>
                </c:pt>
                <c:pt idx="312">
                  <c:v>0.78</c:v>
                </c:pt>
                <c:pt idx="313">
                  <c:v>0.78249999999999997</c:v>
                </c:pt>
                <c:pt idx="314">
                  <c:v>0.78500000000000003</c:v>
                </c:pt>
                <c:pt idx="315">
                  <c:v>0.78749999999999998</c:v>
                </c:pt>
                <c:pt idx="316">
                  <c:v>0.79</c:v>
                </c:pt>
                <c:pt idx="317">
                  <c:v>0.79249999999999998</c:v>
                </c:pt>
                <c:pt idx="318">
                  <c:v>0.79500000000000004</c:v>
                </c:pt>
                <c:pt idx="319">
                  <c:v>0.79749999999999999</c:v>
                </c:pt>
                <c:pt idx="320">
                  <c:v>0.8</c:v>
                </c:pt>
                <c:pt idx="321">
                  <c:v>0.80249999999999999</c:v>
                </c:pt>
                <c:pt idx="322">
                  <c:v>0.80500000000000005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0.81499999999999995</c:v>
                </c:pt>
                <c:pt idx="327">
                  <c:v>0.8175</c:v>
                </c:pt>
                <c:pt idx="328">
                  <c:v>0.82</c:v>
                </c:pt>
                <c:pt idx="329">
                  <c:v>0.82250000000000001</c:v>
                </c:pt>
                <c:pt idx="330">
                  <c:v>0.82499999999999996</c:v>
                </c:pt>
                <c:pt idx="331">
                  <c:v>0.82750000000000001</c:v>
                </c:pt>
                <c:pt idx="332">
                  <c:v>0.83</c:v>
                </c:pt>
                <c:pt idx="333">
                  <c:v>0.83250000000000002</c:v>
                </c:pt>
                <c:pt idx="334">
                  <c:v>0.83499999999999996</c:v>
                </c:pt>
                <c:pt idx="335">
                  <c:v>0.83750000000000002</c:v>
                </c:pt>
                <c:pt idx="336">
                  <c:v>0.84</c:v>
                </c:pt>
                <c:pt idx="337">
                  <c:v>0.84250000000000003</c:v>
                </c:pt>
                <c:pt idx="338">
                  <c:v>0.84499999999999997</c:v>
                </c:pt>
                <c:pt idx="339">
                  <c:v>0.84750000000000003</c:v>
                </c:pt>
                <c:pt idx="340">
                  <c:v>0.85</c:v>
                </c:pt>
                <c:pt idx="341">
                  <c:v>0.85250000000000004</c:v>
                </c:pt>
                <c:pt idx="342">
                  <c:v>0.85499999999999998</c:v>
                </c:pt>
                <c:pt idx="343">
                  <c:v>0.85750000000000004</c:v>
                </c:pt>
                <c:pt idx="344">
                  <c:v>0.86</c:v>
                </c:pt>
                <c:pt idx="345">
                  <c:v>0.86250000000000004</c:v>
                </c:pt>
                <c:pt idx="346">
                  <c:v>0.86499999999999999</c:v>
                </c:pt>
                <c:pt idx="347">
                  <c:v>0.86750000000000005</c:v>
                </c:pt>
                <c:pt idx="348">
                  <c:v>0.87</c:v>
                </c:pt>
                <c:pt idx="349">
                  <c:v>0.87250000000000005</c:v>
                </c:pt>
                <c:pt idx="350">
                  <c:v>0.875</c:v>
                </c:pt>
                <c:pt idx="351">
                  <c:v>0.87749999999999995</c:v>
                </c:pt>
                <c:pt idx="352">
                  <c:v>0.88</c:v>
                </c:pt>
                <c:pt idx="353">
                  <c:v>0.88249999999999995</c:v>
                </c:pt>
                <c:pt idx="354">
                  <c:v>0.88500000000000001</c:v>
                </c:pt>
                <c:pt idx="355">
                  <c:v>0.88749999999999996</c:v>
                </c:pt>
                <c:pt idx="356">
                  <c:v>0.89</c:v>
                </c:pt>
                <c:pt idx="357">
                  <c:v>0.89249999999999996</c:v>
                </c:pt>
                <c:pt idx="358">
                  <c:v>0.89500000000000002</c:v>
                </c:pt>
                <c:pt idx="359">
                  <c:v>0.89749999999999996</c:v>
                </c:pt>
                <c:pt idx="360">
                  <c:v>0.9</c:v>
                </c:pt>
                <c:pt idx="361">
                  <c:v>0.90249999999999997</c:v>
                </c:pt>
                <c:pt idx="362">
                  <c:v>0.90500000000000003</c:v>
                </c:pt>
                <c:pt idx="363">
                  <c:v>0.90749999999999997</c:v>
                </c:pt>
                <c:pt idx="364">
                  <c:v>0.91</c:v>
                </c:pt>
                <c:pt idx="365">
                  <c:v>0.91249999999999998</c:v>
                </c:pt>
                <c:pt idx="366">
                  <c:v>0.91500000000000004</c:v>
                </c:pt>
                <c:pt idx="367">
                  <c:v>0.91749999999999998</c:v>
                </c:pt>
                <c:pt idx="368">
                  <c:v>0.92</c:v>
                </c:pt>
                <c:pt idx="369">
                  <c:v>0.92249999999999999</c:v>
                </c:pt>
                <c:pt idx="370">
                  <c:v>0.92500000000000004</c:v>
                </c:pt>
                <c:pt idx="371">
                  <c:v>0.92749999999999999</c:v>
                </c:pt>
                <c:pt idx="372">
                  <c:v>0.93</c:v>
                </c:pt>
                <c:pt idx="373">
                  <c:v>0.9325</c:v>
                </c:pt>
                <c:pt idx="374">
                  <c:v>0.93500000000000005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0.94499999999999995</c:v>
                </c:pt>
                <c:pt idx="379">
                  <c:v>0.94750000000000001</c:v>
                </c:pt>
                <c:pt idx="380">
                  <c:v>0.95</c:v>
                </c:pt>
                <c:pt idx="381">
                  <c:v>0.95250000000000001</c:v>
                </c:pt>
                <c:pt idx="382">
                  <c:v>0.95499999999999996</c:v>
                </c:pt>
                <c:pt idx="383">
                  <c:v>0.95750000000000002</c:v>
                </c:pt>
                <c:pt idx="384">
                  <c:v>0.96</c:v>
                </c:pt>
                <c:pt idx="385">
                  <c:v>0.96250000000000002</c:v>
                </c:pt>
                <c:pt idx="386">
                  <c:v>0.96499999999999997</c:v>
                </c:pt>
                <c:pt idx="387">
                  <c:v>0.96750000000000003</c:v>
                </c:pt>
                <c:pt idx="388">
                  <c:v>0.97</c:v>
                </c:pt>
                <c:pt idx="389">
                  <c:v>0.97250000000000003</c:v>
                </c:pt>
                <c:pt idx="390">
                  <c:v>0.97499999999999998</c:v>
                </c:pt>
                <c:pt idx="391">
                  <c:v>0.97750000000000004</c:v>
                </c:pt>
                <c:pt idx="392">
                  <c:v>0.98</c:v>
                </c:pt>
                <c:pt idx="393">
                  <c:v>0.98250000000000004</c:v>
                </c:pt>
                <c:pt idx="394">
                  <c:v>0.98499999999999999</c:v>
                </c:pt>
                <c:pt idx="395">
                  <c:v>0.98750000000000004</c:v>
                </c:pt>
                <c:pt idx="396">
                  <c:v>0.99</c:v>
                </c:pt>
                <c:pt idx="397">
                  <c:v>0.99250000000000005</c:v>
                </c:pt>
                <c:pt idx="398">
                  <c:v>0.995</c:v>
                </c:pt>
                <c:pt idx="399">
                  <c:v>0.99750000000000005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54-4CE2-9E18-AFECCABE3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船厂与舰队</c:v>
                </c:pt>
              </c:strCache>
            </c:strRef>
          </c:tx>
          <c:spPr>
            <a:ln w="38100" cap="rnd">
              <a:solidFill>
                <a:srgbClr val="4169E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Sheet1!$C$2:$C$401</c:f>
              <c:numCache>
                <c:formatCode>General</c:formatCode>
                <c:ptCount val="400"/>
                <c:pt idx="0">
                  <c:v>1</c:v>
                </c:pt>
                <c:pt idx="1">
                  <c:v>0.99750000000000005</c:v>
                </c:pt>
                <c:pt idx="2">
                  <c:v>0.995</c:v>
                </c:pt>
                <c:pt idx="3">
                  <c:v>0.99250000000000005</c:v>
                </c:pt>
                <c:pt idx="4">
                  <c:v>0.99</c:v>
                </c:pt>
                <c:pt idx="5">
                  <c:v>0.98750000000000004</c:v>
                </c:pt>
                <c:pt idx="6">
                  <c:v>0.98499999999999999</c:v>
                </c:pt>
                <c:pt idx="7">
                  <c:v>0.98250000000000004</c:v>
                </c:pt>
                <c:pt idx="8">
                  <c:v>0.98</c:v>
                </c:pt>
                <c:pt idx="9">
                  <c:v>0.97750000000000004</c:v>
                </c:pt>
                <c:pt idx="10">
                  <c:v>0.97499999999999998</c:v>
                </c:pt>
                <c:pt idx="11">
                  <c:v>0.97250000000000003</c:v>
                </c:pt>
                <c:pt idx="12">
                  <c:v>0.97</c:v>
                </c:pt>
                <c:pt idx="13">
                  <c:v>0.96750000000000003</c:v>
                </c:pt>
                <c:pt idx="14">
                  <c:v>0.96499999999999997</c:v>
                </c:pt>
                <c:pt idx="15">
                  <c:v>0.96250000000000002</c:v>
                </c:pt>
                <c:pt idx="16">
                  <c:v>0.96</c:v>
                </c:pt>
                <c:pt idx="17">
                  <c:v>0.95750000000000002</c:v>
                </c:pt>
                <c:pt idx="18">
                  <c:v>0.95499999999999996</c:v>
                </c:pt>
                <c:pt idx="19">
                  <c:v>0.95250000000000001</c:v>
                </c:pt>
                <c:pt idx="20">
                  <c:v>0.95</c:v>
                </c:pt>
                <c:pt idx="21">
                  <c:v>0.94750000000000001</c:v>
                </c:pt>
                <c:pt idx="22">
                  <c:v>0.94499999999999995</c:v>
                </c:pt>
                <c:pt idx="23">
                  <c:v>0.9425</c:v>
                </c:pt>
                <c:pt idx="24">
                  <c:v>0.94</c:v>
                </c:pt>
                <c:pt idx="25">
                  <c:v>0.9375</c:v>
                </c:pt>
                <c:pt idx="26">
                  <c:v>0.93500000000000005</c:v>
                </c:pt>
                <c:pt idx="27">
                  <c:v>0.9325</c:v>
                </c:pt>
                <c:pt idx="28">
                  <c:v>0.92999999999999994</c:v>
                </c:pt>
                <c:pt idx="29">
                  <c:v>0.92749999999999999</c:v>
                </c:pt>
                <c:pt idx="30">
                  <c:v>0.92500000000000004</c:v>
                </c:pt>
                <c:pt idx="31">
                  <c:v>0.92249999999999999</c:v>
                </c:pt>
                <c:pt idx="32">
                  <c:v>0.92</c:v>
                </c:pt>
                <c:pt idx="33">
                  <c:v>0.91749999999999998</c:v>
                </c:pt>
                <c:pt idx="34">
                  <c:v>0.91500000000000004</c:v>
                </c:pt>
                <c:pt idx="35">
                  <c:v>0.91249999999999998</c:v>
                </c:pt>
                <c:pt idx="36">
                  <c:v>0.91</c:v>
                </c:pt>
                <c:pt idx="37">
                  <c:v>0.90749999999999997</c:v>
                </c:pt>
                <c:pt idx="38">
                  <c:v>0.90500000000000003</c:v>
                </c:pt>
                <c:pt idx="39">
                  <c:v>0.90249999999999997</c:v>
                </c:pt>
                <c:pt idx="40">
                  <c:v>0.9</c:v>
                </c:pt>
                <c:pt idx="41">
                  <c:v>0.89749999999999996</c:v>
                </c:pt>
                <c:pt idx="42">
                  <c:v>0.89500000000000002</c:v>
                </c:pt>
                <c:pt idx="43">
                  <c:v>0.89249999999999996</c:v>
                </c:pt>
                <c:pt idx="44">
                  <c:v>0.89</c:v>
                </c:pt>
                <c:pt idx="45">
                  <c:v>0.88749999999999996</c:v>
                </c:pt>
                <c:pt idx="46">
                  <c:v>0.88500000000000001</c:v>
                </c:pt>
                <c:pt idx="47">
                  <c:v>0.88250000000000006</c:v>
                </c:pt>
                <c:pt idx="48">
                  <c:v>0.88</c:v>
                </c:pt>
                <c:pt idx="49">
                  <c:v>0.87749999999999995</c:v>
                </c:pt>
                <c:pt idx="50">
                  <c:v>0.875</c:v>
                </c:pt>
                <c:pt idx="51">
                  <c:v>0.87250000000000005</c:v>
                </c:pt>
                <c:pt idx="52">
                  <c:v>0.87</c:v>
                </c:pt>
                <c:pt idx="53">
                  <c:v>0.86749999999999994</c:v>
                </c:pt>
                <c:pt idx="54">
                  <c:v>0.86499999999999999</c:v>
                </c:pt>
                <c:pt idx="55">
                  <c:v>0.86250000000000004</c:v>
                </c:pt>
                <c:pt idx="56">
                  <c:v>0.86</c:v>
                </c:pt>
                <c:pt idx="57">
                  <c:v>0.85750000000000004</c:v>
                </c:pt>
                <c:pt idx="58">
                  <c:v>0.85499999999999998</c:v>
                </c:pt>
                <c:pt idx="59">
                  <c:v>0.85250000000000004</c:v>
                </c:pt>
                <c:pt idx="60">
                  <c:v>0.85</c:v>
                </c:pt>
                <c:pt idx="61">
                  <c:v>0.84750000000000003</c:v>
                </c:pt>
                <c:pt idx="62">
                  <c:v>0.84499999999999997</c:v>
                </c:pt>
                <c:pt idx="63">
                  <c:v>0.84250000000000003</c:v>
                </c:pt>
                <c:pt idx="64">
                  <c:v>0.84</c:v>
                </c:pt>
                <c:pt idx="65">
                  <c:v>0.83750000000000002</c:v>
                </c:pt>
                <c:pt idx="66">
                  <c:v>0.83499999999999996</c:v>
                </c:pt>
                <c:pt idx="67">
                  <c:v>0.83250000000000002</c:v>
                </c:pt>
                <c:pt idx="68">
                  <c:v>0.83</c:v>
                </c:pt>
                <c:pt idx="69">
                  <c:v>0.82750000000000001</c:v>
                </c:pt>
                <c:pt idx="70">
                  <c:v>0.82499999999999996</c:v>
                </c:pt>
                <c:pt idx="71">
                  <c:v>0.82250000000000001</c:v>
                </c:pt>
                <c:pt idx="72">
                  <c:v>0.82000000000000006</c:v>
                </c:pt>
                <c:pt idx="73">
                  <c:v>0.8175</c:v>
                </c:pt>
                <c:pt idx="74">
                  <c:v>0.81499999999999995</c:v>
                </c:pt>
                <c:pt idx="75">
                  <c:v>0.8125</c:v>
                </c:pt>
                <c:pt idx="76">
                  <c:v>0.81</c:v>
                </c:pt>
                <c:pt idx="77">
                  <c:v>0.8075</c:v>
                </c:pt>
                <c:pt idx="78">
                  <c:v>0.80499999999999994</c:v>
                </c:pt>
                <c:pt idx="79">
                  <c:v>0.80249999999999999</c:v>
                </c:pt>
                <c:pt idx="80">
                  <c:v>0.8</c:v>
                </c:pt>
                <c:pt idx="81">
                  <c:v>0.79749999999999999</c:v>
                </c:pt>
                <c:pt idx="82">
                  <c:v>0.79500000000000004</c:v>
                </c:pt>
                <c:pt idx="83">
                  <c:v>0.79249999999999998</c:v>
                </c:pt>
                <c:pt idx="84">
                  <c:v>0.79</c:v>
                </c:pt>
                <c:pt idx="85">
                  <c:v>0.78749999999999998</c:v>
                </c:pt>
                <c:pt idx="86">
                  <c:v>0.78500000000000003</c:v>
                </c:pt>
                <c:pt idx="87">
                  <c:v>0.78249999999999997</c:v>
                </c:pt>
                <c:pt idx="88">
                  <c:v>0.78</c:v>
                </c:pt>
                <c:pt idx="89">
                  <c:v>0.77749999999999997</c:v>
                </c:pt>
                <c:pt idx="90">
                  <c:v>0.77500000000000002</c:v>
                </c:pt>
                <c:pt idx="91">
                  <c:v>0.77249999999999996</c:v>
                </c:pt>
                <c:pt idx="92">
                  <c:v>0.77</c:v>
                </c:pt>
                <c:pt idx="93">
                  <c:v>0.76749999999999996</c:v>
                </c:pt>
                <c:pt idx="94">
                  <c:v>0.76500000000000001</c:v>
                </c:pt>
                <c:pt idx="95">
                  <c:v>0.76249999999999996</c:v>
                </c:pt>
                <c:pt idx="96">
                  <c:v>0.76</c:v>
                </c:pt>
                <c:pt idx="97">
                  <c:v>0.75750000000000006</c:v>
                </c:pt>
                <c:pt idx="98">
                  <c:v>0.755</c:v>
                </c:pt>
                <c:pt idx="99">
                  <c:v>0.75249999999999995</c:v>
                </c:pt>
                <c:pt idx="100">
                  <c:v>0.75</c:v>
                </c:pt>
                <c:pt idx="101">
                  <c:v>0.74750000000000005</c:v>
                </c:pt>
                <c:pt idx="102">
                  <c:v>0.745</c:v>
                </c:pt>
                <c:pt idx="103">
                  <c:v>0.74249999999999994</c:v>
                </c:pt>
                <c:pt idx="104">
                  <c:v>0.74</c:v>
                </c:pt>
                <c:pt idx="105">
                  <c:v>0.73750000000000004</c:v>
                </c:pt>
                <c:pt idx="106">
                  <c:v>0.73499999999999999</c:v>
                </c:pt>
                <c:pt idx="107">
                  <c:v>0.73249999999999993</c:v>
                </c:pt>
                <c:pt idx="108">
                  <c:v>0.73</c:v>
                </c:pt>
                <c:pt idx="109">
                  <c:v>0.72750000000000004</c:v>
                </c:pt>
                <c:pt idx="110">
                  <c:v>0.72499999999999998</c:v>
                </c:pt>
                <c:pt idx="111">
                  <c:v>0.72249999999999992</c:v>
                </c:pt>
                <c:pt idx="112">
                  <c:v>0.72</c:v>
                </c:pt>
                <c:pt idx="113">
                  <c:v>0.71750000000000003</c:v>
                </c:pt>
                <c:pt idx="114">
                  <c:v>0.71500000000000008</c:v>
                </c:pt>
                <c:pt idx="115">
                  <c:v>0.71250000000000002</c:v>
                </c:pt>
                <c:pt idx="116">
                  <c:v>0.71</c:v>
                </c:pt>
                <c:pt idx="117">
                  <c:v>0.70750000000000002</c:v>
                </c:pt>
                <c:pt idx="118">
                  <c:v>0.70500000000000007</c:v>
                </c:pt>
                <c:pt idx="119">
                  <c:v>0.70250000000000001</c:v>
                </c:pt>
                <c:pt idx="120">
                  <c:v>0.7</c:v>
                </c:pt>
                <c:pt idx="121">
                  <c:v>0.69750000000000001</c:v>
                </c:pt>
                <c:pt idx="122">
                  <c:v>0.69500000000000006</c:v>
                </c:pt>
                <c:pt idx="123">
                  <c:v>0.6925</c:v>
                </c:pt>
                <c:pt idx="124">
                  <c:v>0.69</c:v>
                </c:pt>
                <c:pt idx="125">
                  <c:v>0.6875</c:v>
                </c:pt>
                <c:pt idx="126">
                  <c:v>0.68500000000000005</c:v>
                </c:pt>
                <c:pt idx="127">
                  <c:v>0.6825</c:v>
                </c:pt>
                <c:pt idx="128">
                  <c:v>0.67999999999999994</c:v>
                </c:pt>
                <c:pt idx="129">
                  <c:v>0.67749999999999999</c:v>
                </c:pt>
                <c:pt idx="130">
                  <c:v>0.67500000000000004</c:v>
                </c:pt>
                <c:pt idx="131">
                  <c:v>0.67249999999999999</c:v>
                </c:pt>
                <c:pt idx="132">
                  <c:v>0.66999999999999993</c:v>
                </c:pt>
                <c:pt idx="133">
                  <c:v>0.66749999999999998</c:v>
                </c:pt>
                <c:pt idx="134">
                  <c:v>0.66500000000000004</c:v>
                </c:pt>
                <c:pt idx="135">
                  <c:v>0.66249999999999998</c:v>
                </c:pt>
                <c:pt idx="136">
                  <c:v>0.65999999999999992</c:v>
                </c:pt>
                <c:pt idx="137">
                  <c:v>0.65749999999999997</c:v>
                </c:pt>
                <c:pt idx="138">
                  <c:v>0.65500000000000003</c:v>
                </c:pt>
                <c:pt idx="139">
                  <c:v>0.65250000000000008</c:v>
                </c:pt>
                <c:pt idx="140">
                  <c:v>0.65</c:v>
                </c:pt>
                <c:pt idx="141">
                  <c:v>0.64749999999999996</c:v>
                </c:pt>
                <c:pt idx="142">
                  <c:v>0.64500000000000002</c:v>
                </c:pt>
                <c:pt idx="143">
                  <c:v>0.64250000000000007</c:v>
                </c:pt>
                <c:pt idx="144">
                  <c:v>0.64</c:v>
                </c:pt>
                <c:pt idx="145">
                  <c:v>0.63749999999999996</c:v>
                </c:pt>
                <c:pt idx="146">
                  <c:v>0.63500000000000001</c:v>
                </c:pt>
                <c:pt idx="147">
                  <c:v>0.63250000000000006</c:v>
                </c:pt>
                <c:pt idx="148">
                  <c:v>0.63</c:v>
                </c:pt>
                <c:pt idx="149">
                  <c:v>0.62749999999999995</c:v>
                </c:pt>
                <c:pt idx="150">
                  <c:v>0.625</c:v>
                </c:pt>
                <c:pt idx="151">
                  <c:v>0.62250000000000005</c:v>
                </c:pt>
                <c:pt idx="152">
                  <c:v>0.62</c:v>
                </c:pt>
                <c:pt idx="153">
                  <c:v>0.61749999999999994</c:v>
                </c:pt>
                <c:pt idx="154">
                  <c:v>0.61499999999999999</c:v>
                </c:pt>
                <c:pt idx="155">
                  <c:v>0.61250000000000004</c:v>
                </c:pt>
                <c:pt idx="156">
                  <c:v>0.61</c:v>
                </c:pt>
                <c:pt idx="157">
                  <c:v>0.60749999999999993</c:v>
                </c:pt>
                <c:pt idx="158">
                  <c:v>0.60499999999999998</c:v>
                </c:pt>
                <c:pt idx="159">
                  <c:v>0.60250000000000004</c:v>
                </c:pt>
                <c:pt idx="160">
                  <c:v>0.6</c:v>
                </c:pt>
                <c:pt idx="161">
                  <c:v>0.59749999999999992</c:v>
                </c:pt>
                <c:pt idx="162">
                  <c:v>0.59499999999999997</c:v>
                </c:pt>
                <c:pt idx="163">
                  <c:v>0.59250000000000003</c:v>
                </c:pt>
                <c:pt idx="164">
                  <c:v>0.59000000000000008</c:v>
                </c:pt>
                <c:pt idx="165">
                  <c:v>0.58750000000000002</c:v>
                </c:pt>
                <c:pt idx="166">
                  <c:v>0.58499999999999996</c:v>
                </c:pt>
                <c:pt idx="167">
                  <c:v>0.58250000000000002</c:v>
                </c:pt>
                <c:pt idx="168">
                  <c:v>0.58000000000000007</c:v>
                </c:pt>
                <c:pt idx="169">
                  <c:v>0.57750000000000001</c:v>
                </c:pt>
                <c:pt idx="170">
                  <c:v>0.57499999999999996</c:v>
                </c:pt>
                <c:pt idx="171">
                  <c:v>0.57250000000000001</c:v>
                </c:pt>
                <c:pt idx="172">
                  <c:v>0.57000000000000006</c:v>
                </c:pt>
                <c:pt idx="173">
                  <c:v>0.5675</c:v>
                </c:pt>
                <c:pt idx="174">
                  <c:v>0.56499999999999995</c:v>
                </c:pt>
                <c:pt idx="175">
                  <c:v>0.5625</c:v>
                </c:pt>
                <c:pt idx="176">
                  <c:v>0.56000000000000005</c:v>
                </c:pt>
                <c:pt idx="177">
                  <c:v>0.5575</c:v>
                </c:pt>
                <c:pt idx="178">
                  <c:v>0.55499999999999994</c:v>
                </c:pt>
                <c:pt idx="179">
                  <c:v>0.55249999999999999</c:v>
                </c:pt>
                <c:pt idx="180">
                  <c:v>0.55000000000000004</c:v>
                </c:pt>
                <c:pt idx="181">
                  <c:v>0.54749999999999999</c:v>
                </c:pt>
                <c:pt idx="182">
                  <c:v>0.54499999999999993</c:v>
                </c:pt>
                <c:pt idx="183">
                  <c:v>0.54249999999999998</c:v>
                </c:pt>
                <c:pt idx="184">
                  <c:v>0.54</c:v>
                </c:pt>
                <c:pt idx="185">
                  <c:v>0.53749999999999998</c:v>
                </c:pt>
                <c:pt idx="186">
                  <c:v>0.53499999999999992</c:v>
                </c:pt>
                <c:pt idx="187">
                  <c:v>0.53249999999999997</c:v>
                </c:pt>
                <c:pt idx="188">
                  <c:v>0.53</c:v>
                </c:pt>
                <c:pt idx="189">
                  <c:v>0.52750000000000008</c:v>
                </c:pt>
                <c:pt idx="190">
                  <c:v>0.52500000000000002</c:v>
                </c:pt>
                <c:pt idx="191">
                  <c:v>0.52249999999999996</c:v>
                </c:pt>
                <c:pt idx="192">
                  <c:v>0.52</c:v>
                </c:pt>
                <c:pt idx="193">
                  <c:v>0.51750000000000007</c:v>
                </c:pt>
                <c:pt idx="194">
                  <c:v>0.51500000000000001</c:v>
                </c:pt>
                <c:pt idx="195">
                  <c:v>0.51249999999999996</c:v>
                </c:pt>
                <c:pt idx="196">
                  <c:v>0.51</c:v>
                </c:pt>
                <c:pt idx="197">
                  <c:v>0.50750000000000006</c:v>
                </c:pt>
                <c:pt idx="198">
                  <c:v>0.505</c:v>
                </c:pt>
                <c:pt idx="199">
                  <c:v>0.50249999999999995</c:v>
                </c:pt>
                <c:pt idx="200">
                  <c:v>0.5</c:v>
                </c:pt>
                <c:pt idx="201">
                  <c:v>0.49750000000000005</c:v>
                </c:pt>
                <c:pt idx="202">
                  <c:v>0.495</c:v>
                </c:pt>
                <c:pt idx="203">
                  <c:v>0.49250000000000005</c:v>
                </c:pt>
                <c:pt idx="204">
                  <c:v>0.49</c:v>
                </c:pt>
                <c:pt idx="205">
                  <c:v>0.48750000000000004</c:v>
                </c:pt>
                <c:pt idx="206">
                  <c:v>0.48499999999999999</c:v>
                </c:pt>
                <c:pt idx="207">
                  <c:v>0.48250000000000004</c:v>
                </c:pt>
                <c:pt idx="208">
                  <c:v>0.48</c:v>
                </c:pt>
                <c:pt idx="209">
                  <c:v>0.47750000000000004</c:v>
                </c:pt>
                <c:pt idx="210">
                  <c:v>0.47499999999999998</c:v>
                </c:pt>
                <c:pt idx="211">
                  <c:v>0.47250000000000003</c:v>
                </c:pt>
                <c:pt idx="212">
                  <c:v>0.47</c:v>
                </c:pt>
                <c:pt idx="213">
                  <c:v>0.46750000000000003</c:v>
                </c:pt>
                <c:pt idx="214">
                  <c:v>0.46499999999999997</c:v>
                </c:pt>
                <c:pt idx="215">
                  <c:v>0.46250000000000002</c:v>
                </c:pt>
                <c:pt idx="216">
                  <c:v>0.45999999999999996</c:v>
                </c:pt>
                <c:pt idx="217">
                  <c:v>0.45750000000000002</c:v>
                </c:pt>
                <c:pt idx="218">
                  <c:v>0.45499999999999996</c:v>
                </c:pt>
                <c:pt idx="219">
                  <c:v>0.45250000000000001</c:v>
                </c:pt>
                <c:pt idx="220">
                  <c:v>0.44999999999999996</c:v>
                </c:pt>
                <c:pt idx="221">
                  <c:v>0.44750000000000001</c:v>
                </c:pt>
                <c:pt idx="222">
                  <c:v>0.44499999999999995</c:v>
                </c:pt>
                <c:pt idx="223">
                  <c:v>0.4425</c:v>
                </c:pt>
                <c:pt idx="224">
                  <c:v>0.43999999999999995</c:v>
                </c:pt>
                <c:pt idx="225">
                  <c:v>0.4375</c:v>
                </c:pt>
                <c:pt idx="226">
                  <c:v>0.43500000000000005</c:v>
                </c:pt>
                <c:pt idx="227">
                  <c:v>0.4325</c:v>
                </c:pt>
                <c:pt idx="228">
                  <c:v>0.43000000000000005</c:v>
                </c:pt>
                <c:pt idx="229">
                  <c:v>0.42749999999999999</c:v>
                </c:pt>
                <c:pt idx="230">
                  <c:v>0.42500000000000004</c:v>
                </c:pt>
                <c:pt idx="231">
                  <c:v>0.42249999999999999</c:v>
                </c:pt>
                <c:pt idx="232">
                  <c:v>0.42000000000000004</c:v>
                </c:pt>
                <c:pt idx="233">
                  <c:v>0.41749999999999998</c:v>
                </c:pt>
                <c:pt idx="234">
                  <c:v>0.41500000000000004</c:v>
                </c:pt>
                <c:pt idx="235">
                  <c:v>0.41249999999999998</c:v>
                </c:pt>
                <c:pt idx="236">
                  <c:v>0.41000000000000003</c:v>
                </c:pt>
                <c:pt idx="237">
                  <c:v>0.40749999999999997</c:v>
                </c:pt>
                <c:pt idx="238">
                  <c:v>0.40500000000000003</c:v>
                </c:pt>
                <c:pt idx="239">
                  <c:v>0.40249999999999997</c:v>
                </c:pt>
                <c:pt idx="240">
                  <c:v>0.4</c:v>
                </c:pt>
                <c:pt idx="241">
                  <c:v>0.39749999999999996</c:v>
                </c:pt>
                <c:pt idx="242">
                  <c:v>0.39500000000000002</c:v>
                </c:pt>
                <c:pt idx="243">
                  <c:v>0.39249999999999996</c:v>
                </c:pt>
                <c:pt idx="244">
                  <c:v>0.39</c:v>
                </c:pt>
                <c:pt idx="245">
                  <c:v>0.38749999999999996</c:v>
                </c:pt>
                <c:pt idx="246">
                  <c:v>0.38500000000000001</c:v>
                </c:pt>
                <c:pt idx="247">
                  <c:v>0.38249999999999995</c:v>
                </c:pt>
                <c:pt idx="248">
                  <c:v>0.38</c:v>
                </c:pt>
                <c:pt idx="249">
                  <c:v>0.37749999999999995</c:v>
                </c:pt>
                <c:pt idx="250">
                  <c:v>0.375</c:v>
                </c:pt>
                <c:pt idx="251">
                  <c:v>0.37250000000000005</c:v>
                </c:pt>
                <c:pt idx="252">
                  <c:v>0.37</c:v>
                </c:pt>
                <c:pt idx="253">
                  <c:v>0.36750000000000005</c:v>
                </c:pt>
                <c:pt idx="254">
                  <c:v>0.36499999999999999</c:v>
                </c:pt>
                <c:pt idx="255">
                  <c:v>0.36250000000000004</c:v>
                </c:pt>
                <c:pt idx="256">
                  <c:v>0.36</c:v>
                </c:pt>
                <c:pt idx="257">
                  <c:v>0.35750000000000004</c:v>
                </c:pt>
                <c:pt idx="258">
                  <c:v>0.35499999999999998</c:v>
                </c:pt>
                <c:pt idx="259">
                  <c:v>0.35250000000000004</c:v>
                </c:pt>
                <c:pt idx="260">
                  <c:v>0.35</c:v>
                </c:pt>
                <c:pt idx="261">
                  <c:v>0.34750000000000003</c:v>
                </c:pt>
                <c:pt idx="262">
                  <c:v>0.34499999999999997</c:v>
                </c:pt>
                <c:pt idx="263">
                  <c:v>0.34250000000000003</c:v>
                </c:pt>
                <c:pt idx="264">
                  <c:v>0.33999999999999997</c:v>
                </c:pt>
                <c:pt idx="265">
                  <c:v>0.33750000000000002</c:v>
                </c:pt>
                <c:pt idx="266">
                  <c:v>0.33499999999999996</c:v>
                </c:pt>
                <c:pt idx="267">
                  <c:v>0.33250000000000002</c:v>
                </c:pt>
                <c:pt idx="268">
                  <c:v>0.32999999999999996</c:v>
                </c:pt>
                <c:pt idx="269">
                  <c:v>0.32750000000000001</c:v>
                </c:pt>
                <c:pt idx="270">
                  <c:v>0.32499999999999996</c:v>
                </c:pt>
                <c:pt idx="271">
                  <c:v>0.32250000000000001</c:v>
                </c:pt>
                <c:pt idx="272">
                  <c:v>0.31999999999999995</c:v>
                </c:pt>
                <c:pt idx="273">
                  <c:v>0.3175</c:v>
                </c:pt>
                <c:pt idx="274">
                  <c:v>0.31499999999999995</c:v>
                </c:pt>
                <c:pt idx="275">
                  <c:v>0.3125</c:v>
                </c:pt>
                <c:pt idx="276">
                  <c:v>0.31000000000000005</c:v>
                </c:pt>
                <c:pt idx="277">
                  <c:v>0.3075</c:v>
                </c:pt>
                <c:pt idx="278">
                  <c:v>0.30500000000000005</c:v>
                </c:pt>
                <c:pt idx="279">
                  <c:v>0.30249999999999999</c:v>
                </c:pt>
                <c:pt idx="280">
                  <c:v>0.30000000000000004</c:v>
                </c:pt>
                <c:pt idx="281">
                  <c:v>0.29749999999999999</c:v>
                </c:pt>
                <c:pt idx="282">
                  <c:v>0.29500000000000004</c:v>
                </c:pt>
                <c:pt idx="283">
                  <c:v>0.29249999999999998</c:v>
                </c:pt>
                <c:pt idx="284">
                  <c:v>0.29000000000000004</c:v>
                </c:pt>
                <c:pt idx="285">
                  <c:v>0.28749999999999998</c:v>
                </c:pt>
                <c:pt idx="286">
                  <c:v>0.28500000000000003</c:v>
                </c:pt>
                <c:pt idx="287">
                  <c:v>0.28249999999999997</c:v>
                </c:pt>
                <c:pt idx="288">
                  <c:v>0.28000000000000003</c:v>
                </c:pt>
                <c:pt idx="289">
                  <c:v>0.27749999999999997</c:v>
                </c:pt>
                <c:pt idx="290">
                  <c:v>0.27500000000000002</c:v>
                </c:pt>
                <c:pt idx="291">
                  <c:v>0.27249999999999996</c:v>
                </c:pt>
                <c:pt idx="292">
                  <c:v>0.27</c:v>
                </c:pt>
                <c:pt idx="293">
                  <c:v>0.26749999999999996</c:v>
                </c:pt>
                <c:pt idx="294">
                  <c:v>0.26500000000000001</c:v>
                </c:pt>
                <c:pt idx="295">
                  <c:v>0.26249999999999996</c:v>
                </c:pt>
                <c:pt idx="296">
                  <c:v>0.26</c:v>
                </c:pt>
                <c:pt idx="297">
                  <c:v>0.25749999999999995</c:v>
                </c:pt>
                <c:pt idx="298">
                  <c:v>0.255</c:v>
                </c:pt>
                <c:pt idx="299">
                  <c:v>0.25249999999999995</c:v>
                </c:pt>
                <c:pt idx="300">
                  <c:v>0.25</c:v>
                </c:pt>
                <c:pt idx="301">
                  <c:v>0.24750000000000005</c:v>
                </c:pt>
                <c:pt idx="302">
                  <c:v>0.245</c:v>
                </c:pt>
                <c:pt idx="303">
                  <c:v>0.24250000000000005</c:v>
                </c:pt>
                <c:pt idx="304">
                  <c:v>0.24</c:v>
                </c:pt>
                <c:pt idx="305">
                  <c:v>0.23750000000000004</c:v>
                </c:pt>
                <c:pt idx="306">
                  <c:v>0.23499999999999999</c:v>
                </c:pt>
                <c:pt idx="307">
                  <c:v>0.23250000000000004</c:v>
                </c:pt>
                <c:pt idx="308">
                  <c:v>0.22999999999999998</c:v>
                </c:pt>
                <c:pt idx="309">
                  <c:v>0.22750000000000004</c:v>
                </c:pt>
                <c:pt idx="310">
                  <c:v>0.22499999999999998</c:v>
                </c:pt>
                <c:pt idx="311">
                  <c:v>0.22250000000000003</c:v>
                </c:pt>
                <c:pt idx="312">
                  <c:v>0.21999999999999997</c:v>
                </c:pt>
                <c:pt idx="313">
                  <c:v>0.21750000000000003</c:v>
                </c:pt>
                <c:pt idx="314">
                  <c:v>0.21499999999999997</c:v>
                </c:pt>
                <c:pt idx="315">
                  <c:v>0.21250000000000002</c:v>
                </c:pt>
                <c:pt idx="316">
                  <c:v>0.20999999999999996</c:v>
                </c:pt>
                <c:pt idx="317">
                  <c:v>0.20750000000000002</c:v>
                </c:pt>
                <c:pt idx="318">
                  <c:v>0.20499999999999996</c:v>
                </c:pt>
                <c:pt idx="319">
                  <c:v>0.20250000000000001</c:v>
                </c:pt>
                <c:pt idx="320">
                  <c:v>0.19999999999999996</c:v>
                </c:pt>
                <c:pt idx="321">
                  <c:v>0.19750000000000001</c:v>
                </c:pt>
                <c:pt idx="322">
                  <c:v>0.19499999999999995</c:v>
                </c:pt>
                <c:pt idx="323">
                  <c:v>0.1925</c:v>
                </c:pt>
                <c:pt idx="324">
                  <c:v>0.18999999999999995</c:v>
                </c:pt>
                <c:pt idx="325">
                  <c:v>0.1875</c:v>
                </c:pt>
                <c:pt idx="326">
                  <c:v>0.18500000000000005</c:v>
                </c:pt>
                <c:pt idx="327">
                  <c:v>0.1825</c:v>
                </c:pt>
                <c:pt idx="328">
                  <c:v>0.18000000000000005</c:v>
                </c:pt>
                <c:pt idx="329">
                  <c:v>0.17749999999999999</c:v>
                </c:pt>
                <c:pt idx="330">
                  <c:v>0.17500000000000004</c:v>
                </c:pt>
                <c:pt idx="331">
                  <c:v>0.17249999999999999</c:v>
                </c:pt>
                <c:pt idx="332">
                  <c:v>0.17000000000000004</c:v>
                </c:pt>
                <c:pt idx="333">
                  <c:v>0.16749999999999998</c:v>
                </c:pt>
                <c:pt idx="334">
                  <c:v>0.16500000000000004</c:v>
                </c:pt>
                <c:pt idx="335">
                  <c:v>0.16249999999999998</c:v>
                </c:pt>
                <c:pt idx="336">
                  <c:v>0.16000000000000003</c:v>
                </c:pt>
                <c:pt idx="337">
                  <c:v>0.15749999999999997</c:v>
                </c:pt>
                <c:pt idx="338">
                  <c:v>0.15500000000000003</c:v>
                </c:pt>
                <c:pt idx="339">
                  <c:v>0.15249999999999997</c:v>
                </c:pt>
                <c:pt idx="340">
                  <c:v>0.15000000000000002</c:v>
                </c:pt>
                <c:pt idx="341">
                  <c:v>0.14749999999999996</c:v>
                </c:pt>
                <c:pt idx="342">
                  <c:v>0.14500000000000002</c:v>
                </c:pt>
                <c:pt idx="343">
                  <c:v>0.14249999999999996</c:v>
                </c:pt>
                <c:pt idx="344">
                  <c:v>0.14000000000000001</c:v>
                </c:pt>
                <c:pt idx="345">
                  <c:v>0.13749999999999996</c:v>
                </c:pt>
                <c:pt idx="346">
                  <c:v>0.13500000000000001</c:v>
                </c:pt>
                <c:pt idx="347">
                  <c:v>0.13249999999999995</c:v>
                </c:pt>
                <c:pt idx="348">
                  <c:v>0.13</c:v>
                </c:pt>
                <c:pt idx="349">
                  <c:v>0.12749999999999995</c:v>
                </c:pt>
                <c:pt idx="350">
                  <c:v>0.125</c:v>
                </c:pt>
                <c:pt idx="351">
                  <c:v>0.12250000000000005</c:v>
                </c:pt>
                <c:pt idx="352">
                  <c:v>0.12</c:v>
                </c:pt>
                <c:pt idx="353">
                  <c:v>0.11750000000000005</c:v>
                </c:pt>
                <c:pt idx="354">
                  <c:v>0.11499999999999999</c:v>
                </c:pt>
                <c:pt idx="355">
                  <c:v>0.11250000000000004</c:v>
                </c:pt>
                <c:pt idx="356">
                  <c:v>0.10999999999999999</c:v>
                </c:pt>
                <c:pt idx="357">
                  <c:v>0.10750000000000004</c:v>
                </c:pt>
                <c:pt idx="358">
                  <c:v>0.10499999999999998</c:v>
                </c:pt>
                <c:pt idx="359">
                  <c:v>0.10250000000000004</c:v>
                </c:pt>
                <c:pt idx="360">
                  <c:v>9.9999999999999978E-2</c:v>
                </c:pt>
                <c:pt idx="361">
                  <c:v>9.7500000000000031E-2</c:v>
                </c:pt>
                <c:pt idx="362">
                  <c:v>9.4999999999999973E-2</c:v>
                </c:pt>
                <c:pt idx="363">
                  <c:v>9.2500000000000027E-2</c:v>
                </c:pt>
                <c:pt idx="364">
                  <c:v>8.9999999999999969E-2</c:v>
                </c:pt>
                <c:pt idx="365">
                  <c:v>8.7500000000000022E-2</c:v>
                </c:pt>
                <c:pt idx="366">
                  <c:v>8.4999999999999964E-2</c:v>
                </c:pt>
                <c:pt idx="367">
                  <c:v>8.2500000000000018E-2</c:v>
                </c:pt>
                <c:pt idx="368">
                  <c:v>7.999999999999996E-2</c:v>
                </c:pt>
                <c:pt idx="369">
                  <c:v>7.7500000000000013E-2</c:v>
                </c:pt>
                <c:pt idx="370">
                  <c:v>7.4999999999999956E-2</c:v>
                </c:pt>
                <c:pt idx="371">
                  <c:v>7.2500000000000009E-2</c:v>
                </c:pt>
                <c:pt idx="372">
                  <c:v>6.9999999999999951E-2</c:v>
                </c:pt>
                <c:pt idx="373">
                  <c:v>6.7500000000000004E-2</c:v>
                </c:pt>
                <c:pt idx="374">
                  <c:v>6.4999999999999947E-2</c:v>
                </c:pt>
                <c:pt idx="375">
                  <c:v>6.25E-2</c:v>
                </c:pt>
                <c:pt idx="376">
                  <c:v>6.0000000000000053E-2</c:v>
                </c:pt>
                <c:pt idx="377">
                  <c:v>5.7499999999999996E-2</c:v>
                </c:pt>
                <c:pt idx="378">
                  <c:v>5.5000000000000049E-2</c:v>
                </c:pt>
                <c:pt idx="379">
                  <c:v>5.2499999999999991E-2</c:v>
                </c:pt>
                <c:pt idx="380">
                  <c:v>5.0000000000000044E-2</c:v>
                </c:pt>
                <c:pt idx="381">
                  <c:v>4.7499999999999987E-2</c:v>
                </c:pt>
                <c:pt idx="382">
                  <c:v>4.500000000000004E-2</c:v>
                </c:pt>
                <c:pt idx="383">
                  <c:v>4.2499999999999982E-2</c:v>
                </c:pt>
                <c:pt idx="384">
                  <c:v>4.0000000000000036E-2</c:v>
                </c:pt>
                <c:pt idx="385">
                  <c:v>3.7499999999999978E-2</c:v>
                </c:pt>
                <c:pt idx="386">
                  <c:v>3.5000000000000031E-2</c:v>
                </c:pt>
                <c:pt idx="387">
                  <c:v>3.2499999999999973E-2</c:v>
                </c:pt>
                <c:pt idx="388">
                  <c:v>3.0000000000000027E-2</c:v>
                </c:pt>
                <c:pt idx="389">
                  <c:v>2.7499999999999969E-2</c:v>
                </c:pt>
                <c:pt idx="390">
                  <c:v>2.5000000000000022E-2</c:v>
                </c:pt>
                <c:pt idx="391">
                  <c:v>2.2499999999999964E-2</c:v>
                </c:pt>
                <c:pt idx="392">
                  <c:v>2.0000000000000018E-2</c:v>
                </c:pt>
                <c:pt idx="393">
                  <c:v>1.749999999999996E-2</c:v>
                </c:pt>
                <c:pt idx="394">
                  <c:v>1.5000000000000013E-2</c:v>
                </c:pt>
                <c:pt idx="395">
                  <c:v>1.2499999999999956E-2</c:v>
                </c:pt>
                <c:pt idx="396">
                  <c:v>1.0000000000000009E-2</c:v>
                </c:pt>
                <c:pt idx="397">
                  <c:v>7.4999999999999512E-3</c:v>
                </c:pt>
                <c:pt idx="398">
                  <c:v>5.0000000000000044E-3</c:v>
                </c:pt>
                <c:pt idx="399">
                  <c:v>2.4999999999999467E-3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54-4CE2-9E18-AFECCABE3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未运回矿石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Sheet1!$D$2:$D$401</c:f>
              <c:numCache>
                <c:formatCode>General</c:formatCode>
                <c:ptCount val="400"/>
                <c:pt idx="0">
                  <c:v>0</c:v>
                </c:pt>
                <c:pt idx="1">
                  <c:v>1.2468750000000002E-3</c:v>
                </c:pt>
                <c:pt idx="2">
                  <c:v>2.4875000000000001E-3</c:v>
                </c:pt>
                <c:pt idx="3">
                  <c:v>3.7218749999999999E-3</c:v>
                </c:pt>
                <c:pt idx="4">
                  <c:v>4.9500000000000004E-3</c:v>
                </c:pt>
                <c:pt idx="5">
                  <c:v>6.1718750000000003E-3</c:v>
                </c:pt>
                <c:pt idx="6">
                  <c:v>7.3875E-3</c:v>
                </c:pt>
                <c:pt idx="7">
                  <c:v>8.5968750000000003E-3</c:v>
                </c:pt>
                <c:pt idx="8">
                  <c:v>9.7999999999999997E-3</c:v>
                </c:pt>
                <c:pt idx="9">
                  <c:v>1.0996875E-2</c:v>
                </c:pt>
                <c:pt idx="10">
                  <c:v>1.21875E-2</c:v>
                </c:pt>
                <c:pt idx="11">
                  <c:v>1.3371875E-2</c:v>
                </c:pt>
                <c:pt idx="12">
                  <c:v>1.4549999999999999E-2</c:v>
                </c:pt>
                <c:pt idx="13">
                  <c:v>1.5721875E-2</c:v>
                </c:pt>
                <c:pt idx="14">
                  <c:v>1.68875E-2</c:v>
                </c:pt>
                <c:pt idx="15">
                  <c:v>1.8046875E-2</c:v>
                </c:pt>
                <c:pt idx="16">
                  <c:v>1.9199999999999998E-2</c:v>
                </c:pt>
                <c:pt idx="17">
                  <c:v>2.0346875E-2</c:v>
                </c:pt>
                <c:pt idx="18">
                  <c:v>2.14875E-2</c:v>
                </c:pt>
                <c:pt idx="19">
                  <c:v>2.2621875E-2</c:v>
                </c:pt>
                <c:pt idx="20">
                  <c:v>2.375E-2</c:v>
                </c:pt>
                <c:pt idx="21">
                  <c:v>2.4871874999999998E-2</c:v>
                </c:pt>
                <c:pt idx="22">
                  <c:v>2.59875E-2</c:v>
                </c:pt>
                <c:pt idx="23">
                  <c:v>2.7096875000000003E-2</c:v>
                </c:pt>
                <c:pt idx="24">
                  <c:v>2.8199999999999996E-2</c:v>
                </c:pt>
                <c:pt idx="25">
                  <c:v>2.9296875E-2</c:v>
                </c:pt>
                <c:pt idx="26">
                  <c:v>3.0387500000000001E-2</c:v>
                </c:pt>
                <c:pt idx="27">
                  <c:v>3.1471875000000003E-2</c:v>
                </c:pt>
                <c:pt idx="28">
                  <c:v>3.2550000000000003E-2</c:v>
                </c:pt>
                <c:pt idx="29">
                  <c:v>3.3621874999999996E-2</c:v>
                </c:pt>
                <c:pt idx="30">
                  <c:v>3.4687500000000003E-2</c:v>
                </c:pt>
                <c:pt idx="31">
                  <c:v>3.5746874999999997E-2</c:v>
                </c:pt>
                <c:pt idx="32">
                  <c:v>3.6799999999999999E-2</c:v>
                </c:pt>
                <c:pt idx="33">
                  <c:v>3.7846875000000002E-2</c:v>
                </c:pt>
                <c:pt idx="34">
                  <c:v>3.8887500000000005E-2</c:v>
                </c:pt>
                <c:pt idx="35">
                  <c:v>3.9921874999999996E-2</c:v>
                </c:pt>
                <c:pt idx="36">
                  <c:v>4.095E-2</c:v>
                </c:pt>
                <c:pt idx="37">
                  <c:v>4.1971874999999999E-2</c:v>
                </c:pt>
                <c:pt idx="38">
                  <c:v>4.2987500000000005E-2</c:v>
                </c:pt>
                <c:pt idx="39">
                  <c:v>4.3996874999999998E-2</c:v>
                </c:pt>
                <c:pt idx="40">
                  <c:v>4.5000000000000005E-2</c:v>
                </c:pt>
                <c:pt idx="41">
                  <c:v>4.5996874999999993E-2</c:v>
                </c:pt>
                <c:pt idx="42">
                  <c:v>4.6987500000000001E-2</c:v>
                </c:pt>
                <c:pt idx="43">
                  <c:v>4.7971874999999997E-2</c:v>
                </c:pt>
                <c:pt idx="44">
                  <c:v>4.895E-2</c:v>
                </c:pt>
                <c:pt idx="45">
                  <c:v>4.9921874999999998E-2</c:v>
                </c:pt>
                <c:pt idx="46">
                  <c:v>5.0887500000000002E-2</c:v>
                </c:pt>
                <c:pt idx="47">
                  <c:v>5.1846875000000001E-2</c:v>
                </c:pt>
                <c:pt idx="48">
                  <c:v>5.28E-2</c:v>
                </c:pt>
                <c:pt idx="49">
                  <c:v>5.3746874999999993E-2</c:v>
                </c:pt>
                <c:pt idx="50">
                  <c:v>5.46875E-2</c:v>
                </c:pt>
                <c:pt idx="51">
                  <c:v>5.5621875000000001E-2</c:v>
                </c:pt>
                <c:pt idx="52">
                  <c:v>5.6550000000000003E-2</c:v>
                </c:pt>
                <c:pt idx="53">
                  <c:v>5.7471874999999999E-2</c:v>
                </c:pt>
                <c:pt idx="54">
                  <c:v>5.8387500000000002E-2</c:v>
                </c:pt>
                <c:pt idx="55">
                  <c:v>5.9296875000000006E-2</c:v>
                </c:pt>
                <c:pt idx="56">
                  <c:v>6.0200000000000004E-2</c:v>
                </c:pt>
                <c:pt idx="57">
                  <c:v>6.1096874999999995E-2</c:v>
                </c:pt>
                <c:pt idx="58">
                  <c:v>6.1987499999999994E-2</c:v>
                </c:pt>
                <c:pt idx="59">
                  <c:v>6.2871874999999994E-2</c:v>
                </c:pt>
                <c:pt idx="60">
                  <c:v>6.3750000000000001E-2</c:v>
                </c:pt>
                <c:pt idx="61">
                  <c:v>6.4621874999999995E-2</c:v>
                </c:pt>
                <c:pt idx="62">
                  <c:v>6.5487500000000004E-2</c:v>
                </c:pt>
                <c:pt idx="63">
                  <c:v>6.6346875E-2</c:v>
                </c:pt>
                <c:pt idx="64">
                  <c:v>6.7199999999999996E-2</c:v>
                </c:pt>
                <c:pt idx="65">
                  <c:v>6.8046875000000007E-2</c:v>
                </c:pt>
                <c:pt idx="66">
                  <c:v>6.8887500000000004E-2</c:v>
                </c:pt>
                <c:pt idx="67">
                  <c:v>6.9721875000000003E-2</c:v>
                </c:pt>
                <c:pt idx="68">
                  <c:v>7.0550000000000002E-2</c:v>
                </c:pt>
                <c:pt idx="69">
                  <c:v>7.1371875000000001E-2</c:v>
                </c:pt>
                <c:pt idx="70">
                  <c:v>7.2187499999999988E-2</c:v>
                </c:pt>
                <c:pt idx="71">
                  <c:v>7.2996875000000003E-2</c:v>
                </c:pt>
                <c:pt idx="72">
                  <c:v>7.3800000000000004E-2</c:v>
                </c:pt>
                <c:pt idx="73">
                  <c:v>7.4596874999999993E-2</c:v>
                </c:pt>
                <c:pt idx="74">
                  <c:v>7.5387499999999996E-2</c:v>
                </c:pt>
                <c:pt idx="75">
                  <c:v>7.6171875E-2</c:v>
                </c:pt>
                <c:pt idx="76">
                  <c:v>7.6950000000000005E-2</c:v>
                </c:pt>
                <c:pt idx="77">
                  <c:v>7.7721874999999996E-2</c:v>
                </c:pt>
                <c:pt idx="78">
                  <c:v>7.8487500000000002E-2</c:v>
                </c:pt>
                <c:pt idx="79">
                  <c:v>7.9246875000000008E-2</c:v>
                </c:pt>
                <c:pt idx="80">
                  <c:v>8.0000000000000016E-2</c:v>
                </c:pt>
                <c:pt idx="81">
                  <c:v>8.074687500000001E-2</c:v>
                </c:pt>
                <c:pt idx="82">
                  <c:v>8.1487500000000004E-2</c:v>
                </c:pt>
                <c:pt idx="83">
                  <c:v>8.2221875E-2</c:v>
                </c:pt>
                <c:pt idx="84">
                  <c:v>8.2949999999999996E-2</c:v>
                </c:pt>
                <c:pt idx="85">
                  <c:v>8.3671874999999993E-2</c:v>
                </c:pt>
                <c:pt idx="86">
                  <c:v>8.4387500000000004E-2</c:v>
                </c:pt>
                <c:pt idx="87">
                  <c:v>8.5096875000000002E-2</c:v>
                </c:pt>
                <c:pt idx="88">
                  <c:v>8.5800000000000001E-2</c:v>
                </c:pt>
                <c:pt idx="89">
                  <c:v>8.6496875000000001E-2</c:v>
                </c:pt>
                <c:pt idx="90">
                  <c:v>8.7187500000000001E-2</c:v>
                </c:pt>
                <c:pt idx="91">
                  <c:v>8.7871875000000002E-2</c:v>
                </c:pt>
                <c:pt idx="92">
                  <c:v>8.8550000000000004E-2</c:v>
                </c:pt>
                <c:pt idx="93">
                  <c:v>8.9221875000000006E-2</c:v>
                </c:pt>
                <c:pt idx="94">
                  <c:v>8.9887499999999995E-2</c:v>
                </c:pt>
                <c:pt idx="95">
                  <c:v>9.0546874999999985E-2</c:v>
                </c:pt>
                <c:pt idx="96">
                  <c:v>9.1200000000000003E-2</c:v>
                </c:pt>
                <c:pt idx="97">
                  <c:v>9.1846875000000008E-2</c:v>
                </c:pt>
                <c:pt idx="98">
                  <c:v>9.24875E-2</c:v>
                </c:pt>
                <c:pt idx="99">
                  <c:v>9.3121874999999993E-2</c:v>
                </c:pt>
                <c:pt idx="100">
                  <c:v>9.375E-2</c:v>
                </c:pt>
                <c:pt idx="101">
                  <c:v>9.4371875000000008E-2</c:v>
                </c:pt>
                <c:pt idx="102">
                  <c:v>9.4987500000000002E-2</c:v>
                </c:pt>
                <c:pt idx="103">
                  <c:v>9.5596874999999998E-2</c:v>
                </c:pt>
                <c:pt idx="104">
                  <c:v>9.6200000000000008E-2</c:v>
                </c:pt>
                <c:pt idx="105">
                  <c:v>9.6796875000000004E-2</c:v>
                </c:pt>
                <c:pt idx="106">
                  <c:v>9.7387500000000002E-2</c:v>
                </c:pt>
                <c:pt idx="107">
                  <c:v>9.7971875E-2</c:v>
                </c:pt>
                <c:pt idx="108">
                  <c:v>9.8549999999999999E-2</c:v>
                </c:pt>
                <c:pt idx="109">
                  <c:v>9.9121875000000012E-2</c:v>
                </c:pt>
                <c:pt idx="110">
                  <c:v>9.9687499999999998E-2</c:v>
                </c:pt>
                <c:pt idx="111">
                  <c:v>0.100246875</c:v>
                </c:pt>
                <c:pt idx="112">
                  <c:v>0.1008</c:v>
                </c:pt>
                <c:pt idx="113">
                  <c:v>0.10134687499999999</c:v>
                </c:pt>
                <c:pt idx="114">
                  <c:v>0.10188750000000001</c:v>
                </c:pt>
                <c:pt idx="115">
                  <c:v>0.102421875</c:v>
                </c:pt>
                <c:pt idx="116">
                  <c:v>0.10294999999999999</c:v>
                </c:pt>
                <c:pt idx="117">
                  <c:v>0.10347187499999999</c:v>
                </c:pt>
                <c:pt idx="118">
                  <c:v>0.10398750000000001</c:v>
                </c:pt>
                <c:pt idx="119">
                  <c:v>0.104496875</c:v>
                </c:pt>
                <c:pt idx="120">
                  <c:v>0.105</c:v>
                </c:pt>
                <c:pt idx="121">
                  <c:v>0.105496875</c:v>
                </c:pt>
                <c:pt idx="122">
                  <c:v>0.10598750000000001</c:v>
                </c:pt>
                <c:pt idx="123">
                  <c:v>0.10647187499999999</c:v>
                </c:pt>
                <c:pt idx="124">
                  <c:v>0.10694999999999999</c:v>
                </c:pt>
                <c:pt idx="125">
                  <c:v>0.107421875</c:v>
                </c:pt>
                <c:pt idx="126">
                  <c:v>0.10788750000000001</c:v>
                </c:pt>
                <c:pt idx="127">
                  <c:v>0.108346875</c:v>
                </c:pt>
                <c:pt idx="128">
                  <c:v>0.10879999999999999</c:v>
                </c:pt>
                <c:pt idx="129">
                  <c:v>0.10924687500000001</c:v>
                </c:pt>
                <c:pt idx="130">
                  <c:v>0.10968750000000001</c:v>
                </c:pt>
                <c:pt idx="131">
                  <c:v>0.11012187500000001</c:v>
                </c:pt>
                <c:pt idx="132">
                  <c:v>0.11055</c:v>
                </c:pt>
                <c:pt idx="133">
                  <c:v>0.110971875</c:v>
                </c:pt>
                <c:pt idx="134">
                  <c:v>0.11138750000000001</c:v>
                </c:pt>
                <c:pt idx="135">
                  <c:v>0.111796875</c:v>
                </c:pt>
                <c:pt idx="136">
                  <c:v>0.11219999999999999</c:v>
                </c:pt>
                <c:pt idx="137">
                  <c:v>0.112596875</c:v>
                </c:pt>
                <c:pt idx="138">
                  <c:v>0.11298749999999999</c:v>
                </c:pt>
                <c:pt idx="139">
                  <c:v>0.11337187500000001</c:v>
                </c:pt>
                <c:pt idx="140">
                  <c:v>0.11374999999999999</c:v>
                </c:pt>
                <c:pt idx="141">
                  <c:v>0.11412187499999998</c:v>
                </c:pt>
                <c:pt idx="142">
                  <c:v>0.11448749999999999</c:v>
                </c:pt>
                <c:pt idx="143">
                  <c:v>0.114846875</c:v>
                </c:pt>
                <c:pt idx="144">
                  <c:v>0.1152</c:v>
                </c:pt>
                <c:pt idx="145">
                  <c:v>0.11554687499999999</c:v>
                </c:pt>
                <c:pt idx="146">
                  <c:v>0.1158875</c:v>
                </c:pt>
                <c:pt idx="147">
                  <c:v>0.11622187500000002</c:v>
                </c:pt>
                <c:pt idx="148">
                  <c:v>0.11655</c:v>
                </c:pt>
                <c:pt idx="149">
                  <c:v>0.11687187499999999</c:v>
                </c:pt>
                <c:pt idx="150">
                  <c:v>0.1171875</c:v>
                </c:pt>
                <c:pt idx="151">
                  <c:v>0.11749687500000001</c:v>
                </c:pt>
                <c:pt idx="152">
                  <c:v>0.1178</c:v>
                </c:pt>
                <c:pt idx="153">
                  <c:v>0.11809687499999999</c:v>
                </c:pt>
                <c:pt idx="154">
                  <c:v>0.11838750000000001</c:v>
                </c:pt>
                <c:pt idx="155">
                  <c:v>0.11867187500000001</c:v>
                </c:pt>
                <c:pt idx="156">
                  <c:v>0.11895</c:v>
                </c:pt>
                <c:pt idx="157">
                  <c:v>0.11922187499999999</c:v>
                </c:pt>
                <c:pt idx="158">
                  <c:v>0.1194875</c:v>
                </c:pt>
                <c:pt idx="159">
                  <c:v>0.11974687500000002</c:v>
                </c:pt>
                <c:pt idx="160">
                  <c:v>0.12</c:v>
                </c:pt>
                <c:pt idx="161">
                  <c:v>0.12024687499999999</c:v>
                </c:pt>
                <c:pt idx="162">
                  <c:v>0.1204875</c:v>
                </c:pt>
                <c:pt idx="163">
                  <c:v>0.12072187499999999</c:v>
                </c:pt>
                <c:pt idx="164">
                  <c:v>0.12095000000000002</c:v>
                </c:pt>
                <c:pt idx="165">
                  <c:v>0.121171875</c:v>
                </c:pt>
                <c:pt idx="166">
                  <c:v>0.12138749999999998</c:v>
                </c:pt>
                <c:pt idx="167">
                  <c:v>0.12159687499999999</c:v>
                </c:pt>
                <c:pt idx="168">
                  <c:v>0.12180000000000001</c:v>
                </c:pt>
                <c:pt idx="169">
                  <c:v>0.121996875</c:v>
                </c:pt>
                <c:pt idx="170">
                  <c:v>0.12218749999999999</c:v>
                </c:pt>
                <c:pt idx="171">
                  <c:v>0.122371875</c:v>
                </c:pt>
                <c:pt idx="172">
                  <c:v>0.12255000000000001</c:v>
                </c:pt>
                <c:pt idx="173">
                  <c:v>0.12272187499999999</c:v>
                </c:pt>
                <c:pt idx="174">
                  <c:v>0.12288749999999998</c:v>
                </c:pt>
                <c:pt idx="175">
                  <c:v>0.123046875</c:v>
                </c:pt>
                <c:pt idx="176">
                  <c:v>0.12320000000000002</c:v>
                </c:pt>
                <c:pt idx="177">
                  <c:v>0.12334687499999999</c:v>
                </c:pt>
                <c:pt idx="178">
                  <c:v>0.12348749999999999</c:v>
                </c:pt>
                <c:pt idx="179">
                  <c:v>0.12362187500000001</c:v>
                </c:pt>
                <c:pt idx="180">
                  <c:v>0.12375000000000001</c:v>
                </c:pt>
                <c:pt idx="181">
                  <c:v>0.12387187500000001</c:v>
                </c:pt>
                <c:pt idx="182">
                  <c:v>0.12398749999999999</c:v>
                </c:pt>
                <c:pt idx="183">
                  <c:v>0.124096875</c:v>
                </c:pt>
                <c:pt idx="184">
                  <c:v>0.12420000000000002</c:v>
                </c:pt>
                <c:pt idx="185">
                  <c:v>0.124296875</c:v>
                </c:pt>
                <c:pt idx="186">
                  <c:v>0.12438749999999998</c:v>
                </c:pt>
                <c:pt idx="187">
                  <c:v>0.124471875</c:v>
                </c:pt>
                <c:pt idx="188">
                  <c:v>0.12454999999999999</c:v>
                </c:pt>
                <c:pt idx="189">
                  <c:v>0.12462187500000001</c:v>
                </c:pt>
                <c:pt idx="190">
                  <c:v>0.12468749999999999</c:v>
                </c:pt>
                <c:pt idx="191">
                  <c:v>0.12474687499999999</c:v>
                </c:pt>
                <c:pt idx="192">
                  <c:v>0.12479999999999999</c:v>
                </c:pt>
                <c:pt idx="193">
                  <c:v>0.12484687500000001</c:v>
                </c:pt>
                <c:pt idx="194">
                  <c:v>0.1248875</c:v>
                </c:pt>
                <c:pt idx="195">
                  <c:v>0.12492187499999999</c:v>
                </c:pt>
                <c:pt idx="196">
                  <c:v>0.12495000000000001</c:v>
                </c:pt>
                <c:pt idx="197">
                  <c:v>0.12497187500000001</c:v>
                </c:pt>
                <c:pt idx="198">
                  <c:v>0.1249875</c:v>
                </c:pt>
                <c:pt idx="199">
                  <c:v>0.12499687499999998</c:v>
                </c:pt>
                <c:pt idx="200">
                  <c:v>0.125</c:v>
                </c:pt>
                <c:pt idx="201">
                  <c:v>0.12499687499999999</c:v>
                </c:pt>
                <c:pt idx="202">
                  <c:v>0.1249875</c:v>
                </c:pt>
                <c:pt idx="203">
                  <c:v>0.124971875</c:v>
                </c:pt>
                <c:pt idx="204">
                  <c:v>0.12495000000000001</c:v>
                </c:pt>
                <c:pt idx="205">
                  <c:v>0.124921875</c:v>
                </c:pt>
                <c:pt idx="206">
                  <c:v>0.1248875</c:v>
                </c:pt>
                <c:pt idx="207">
                  <c:v>0.124846875</c:v>
                </c:pt>
                <c:pt idx="208">
                  <c:v>0.12479999999999999</c:v>
                </c:pt>
                <c:pt idx="209">
                  <c:v>0.12474687500000001</c:v>
                </c:pt>
                <c:pt idx="210">
                  <c:v>0.12468749999999999</c:v>
                </c:pt>
                <c:pt idx="211">
                  <c:v>0.12462187500000001</c:v>
                </c:pt>
                <c:pt idx="212">
                  <c:v>0.12454999999999999</c:v>
                </c:pt>
                <c:pt idx="213">
                  <c:v>0.124471875</c:v>
                </c:pt>
                <c:pt idx="214">
                  <c:v>0.1243875</c:v>
                </c:pt>
                <c:pt idx="215">
                  <c:v>0.124296875</c:v>
                </c:pt>
                <c:pt idx="216">
                  <c:v>0.1242</c:v>
                </c:pt>
                <c:pt idx="217">
                  <c:v>0.124096875</c:v>
                </c:pt>
                <c:pt idx="218">
                  <c:v>0.1239875</c:v>
                </c:pt>
                <c:pt idx="219">
                  <c:v>0.12387187500000001</c:v>
                </c:pt>
                <c:pt idx="220">
                  <c:v>0.12375</c:v>
                </c:pt>
                <c:pt idx="221">
                  <c:v>0.12362187500000001</c:v>
                </c:pt>
                <c:pt idx="222">
                  <c:v>0.1234875</c:v>
                </c:pt>
                <c:pt idx="223">
                  <c:v>0.12334687499999999</c:v>
                </c:pt>
                <c:pt idx="224">
                  <c:v>0.12319999999999999</c:v>
                </c:pt>
                <c:pt idx="225">
                  <c:v>0.123046875</c:v>
                </c:pt>
                <c:pt idx="226">
                  <c:v>0.1228875</c:v>
                </c:pt>
                <c:pt idx="227">
                  <c:v>0.12272187499999999</c:v>
                </c:pt>
                <c:pt idx="228">
                  <c:v>0.12255000000000001</c:v>
                </c:pt>
                <c:pt idx="229">
                  <c:v>0.122371875</c:v>
                </c:pt>
                <c:pt idx="230">
                  <c:v>0.1221875</c:v>
                </c:pt>
                <c:pt idx="231">
                  <c:v>0.121996875</c:v>
                </c:pt>
                <c:pt idx="232">
                  <c:v>0.12180000000000001</c:v>
                </c:pt>
                <c:pt idx="233">
                  <c:v>0.12159687499999999</c:v>
                </c:pt>
                <c:pt idx="234">
                  <c:v>0.12138750000000001</c:v>
                </c:pt>
                <c:pt idx="235">
                  <c:v>0.121171875</c:v>
                </c:pt>
                <c:pt idx="236">
                  <c:v>0.12095</c:v>
                </c:pt>
                <c:pt idx="237">
                  <c:v>0.12072187499999999</c:v>
                </c:pt>
                <c:pt idx="238">
                  <c:v>0.1204875</c:v>
                </c:pt>
                <c:pt idx="239">
                  <c:v>0.120246875</c:v>
                </c:pt>
                <c:pt idx="240">
                  <c:v>0.12</c:v>
                </c:pt>
                <c:pt idx="241">
                  <c:v>0.119746875</c:v>
                </c:pt>
                <c:pt idx="242">
                  <c:v>0.1194875</c:v>
                </c:pt>
                <c:pt idx="243">
                  <c:v>0.11922187499999999</c:v>
                </c:pt>
                <c:pt idx="244">
                  <c:v>0.11895</c:v>
                </c:pt>
                <c:pt idx="245">
                  <c:v>0.118671875</c:v>
                </c:pt>
                <c:pt idx="246">
                  <c:v>0.11838750000000001</c:v>
                </c:pt>
                <c:pt idx="247">
                  <c:v>0.11809687499999999</c:v>
                </c:pt>
                <c:pt idx="248">
                  <c:v>0.1178</c:v>
                </c:pt>
                <c:pt idx="249">
                  <c:v>0.11749687499999999</c:v>
                </c:pt>
                <c:pt idx="250">
                  <c:v>0.1171875</c:v>
                </c:pt>
                <c:pt idx="251">
                  <c:v>0.116871875</c:v>
                </c:pt>
                <c:pt idx="252">
                  <c:v>0.11655</c:v>
                </c:pt>
                <c:pt idx="253">
                  <c:v>0.116221875</c:v>
                </c:pt>
                <c:pt idx="254">
                  <c:v>0.1158875</c:v>
                </c:pt>
                <c:pt idx="255">
                  <c:v>0.11554687500000001</c:v>
                </c:pt>
                <c:pt idx="256">
                  <c:v>0.1152</c:v>
                </c:pt>
                <c:pt idx="257">
                  <c:v>0.114846875</c:v>
                </c:pt>
                <c:pt idx="258">
                  <c:v>0.11448749999999999</c:v>
                </c:pt>
                <c:pt idx="259">
                  <c:v>0.11412187500000001</c:v>
                </c:pt>
                <c:pt idx="260">
                  <c:v>0.11374999999999999</c:v>
                </c:pt>
                <c:pt idx="261">
                  <c:v>0.11337187500000001</c:v>
                </c:pt>
                <c:pt idx="262">
                  <c:v>0.11298749999999999</c:v>
                </c:pt>
                <c:pt idx="263">
                  <c:v>0.112596875</c:v>
                </c:pt>
                <c:pt idx="264">
                  <c:v>0.11219999999999999</c:v>
                </c:pt>
                <c:pt idx="265">
                  <c:v>0.111796875</c:v>
                </c:pt>
                <c:pt idx="266">
                  <c:v>0.1113875</c:v>
                </c:pt>
                <c:pt idx="267">
                  <c:v>0.110971875</c:v>
                </c:pt>
                <c:pt idx="268">
                  <c:v>0.11055</c:v>
                </c:pt>
                <c:pt idx="269">
                  <c:v>0.11012187500000001</c:v>
                </c:pt>
                <c:pt idx="270">
                  <c:v>0.10968749999999999</c:v>
                </c:pt>
                <c:pt idx="271">
                  <c:v>0.10924687500000001</c:v>
                </c:pt>
                <c:pt idx="272">
                  <c:v>0.10879999999999999</c:v>
                </c:pt>
                <c:pt idx="273">
                  <c:v>0.108346875</c:v>
                </c:pt>
                <c:pt idx="274">
                  <c:v>0.10788749999999998</c:v>
                </c:pt>
                <c:pt idx="275">
                  <c:v>0.107421875</c:v>
                </c:pt>
                <c:pt idx="276">
                  <c:v>0.10695</c:v>
                </c:pt>
                <c:pt idx="277">
                  <c:v>0.10647187499999999</c:v>
                </c:pt>
                <c:pt idx="278">
                  <c:v>0.10598750000000001</c:v>
                </c:pt>
                <c:pt idx="279">
                  <c:v>0.105496875</c:v>
                </c:pt>
                <c:pt idx="280">
                  <c:v>0.10500000000000001</c:v>
                </c:pt>
                <c:pt idx="281">
                  <c:v>0.104496875</c:v>
                </c:pt>
                <c:pt idx="282">
                  <c:v>0.10398750000000001</c:v>
                </c:pt>
                <c:pt idx="283">
                  <c:v>0.10347187499999999</c:v>
                </c:pt>
                <c:pt idx="284">
                  <c:v>0.10295000000000001</c:v>
                </c:pt>
                <c:pt idx="285">
                  <c:v>0.102421875</c:v>
                </c:pt>
                <c:pt idx="286">
                  <c:v>0.10188750000000001</c:v>
                </c:pt>
                <c:pt idx="287">
                  <c:v>0.10134687499999999</c:v>
                </c:pt>
                <c:pt idx="288">
                  <c:v>0.1008</c:v>
                </c:pt>
                <c:pt idx="289">
                  <c:v>0.100246875</c:v>
                </c:pt>
                <c:pt idx="290">
                  <c:v>9.9687499999999998E-2</c:v>
                </c:pt>
                <c:pt idx="291">
                  <c:v>9.9121874999999998E-2</c:v>
                </c:pt>
                <c:pt idx="292">
                  <c:v>9.8549999999999999E-2</c:v>
                </c:pt>
                <c:pt idx="293">
                  <c:v>9.7971874999999986E-2</c:v>
                </c:pt>
                <c:pt idx="294">
                  <c:v>9.7387500000000002E-2</c:v>
                </c:pt>
                <c:pt idx="295">
                  <c:v>9.6796874999999991E-2</c:v>
                </c:pt>
                <c:pt idx="296">
                  <c:v>9.6200000000000008E-2</c:v>
                </c:pt>
                <c:pt idx="297">
                  <c:v>9.5596874999999984E-2</c:v>
                </c:pt>
                <c:pt idx="298">
                  <c:v>9.4987500000000002E-2</c:v>
                </c:pt>
                <c:pt idx="299">
                  <c:v>9.437187499999998E-2</c:v>
                </c:pt>
                <c:pt idx="300">
                  <c:v>9.375E-2</c:v>
                </c:pt>
                <c:pt idx="301">
                  <c:v>9.3121875000000007E-2</c:v>
                </c:pt>
                <c:pt idx="302">
                  <c:v>9.24875E-2</c:v>
                </c:pt>
                <c:pt idx="303">
                  <c:v>9.1846875000000008E-2</c:v>
                </c:pt>
                <c:pt idx="304">
                  <c:v>9.1200000000000003E-2</c:v>
                </c:pt>
                <c:pt idx="305">
                  <c:v>9.0546875000000013E-2</c:v>
                </c:pt>
                <c:pt idx="306">
                  <c:v>8.9887499999999995E-2</c:v>
                </c:pt>
                <c:pt idx="307">
                  <c:v>8.9221875000000006E-2</c:v>
                </c:pt>
                <c:pt idx="308">
                  <c:v>8.854999999999999E-2</c:v>
                </c:pt>
                <c:pt idx="309">
                  <c:v>8.7871875000000016E-2</c:v>
                </c:pt>
                <c:pt idx="310">
                  <c:v>8.7187499999999987E-2</c:v>
                </c:pt>
                <c:pt idx="311">
                  <c:v>8.6496875000000015E-2</c:v>
                </c:pt>
                <c:pt idx="312">
                  <c:v>8.5799999999999987E-2</c:v>
                </c:pt>
                <c:pt idx="313">
                  <c:v>8.5096875000000002E-2</c:v>
                </c:pt>
                <c:pt idx="314">
                  <c:v>8.438749999999999E-2</c:v>
                </c:pt>
                <c:pt idx="315">
                  <c:v>8.3671875000000007E-2</c:v>
                </c:pt>
                <c:pt idx="316">
                  <c:v>8.2949999999999996E-2</c:v>
                </c:pt>
                <c:pt idx="317">
                  <c:v>8.2221875E-2</c:v>
                </c:pt>
                <c:pt idx="318">
                  <c:v>8.148749999999999E-2</c:v>
                </c:pt>
                <c:pt idx="319">
                  <c:v>8.074687500000001E-2</c:v>
                </c:pt>
                <c:pt idx="320">
                  <c:v>7.9999999999999988E-2</c:v>
                </c:pt>
                <c:pt idx="321">
                  <c:v>7.9246875000000008E-2</c:v>
                </c:pt>
                <c:pt idx="322">
                  <c:v>7.8487499999999988E-2</c:v>
                </c:pt>
                <c:pt idx="323">
                  <c:v>7.7721874999999996E-2</c:v>
                </c:pt>
                <c:pt idx="324">
                  <c:v>7.6949999999999977E-2</c:v>
                </c:pt>
                <c:pt idx="325">
                  <c:v>7.6171875E-2</c:v>
                </c:pt>
                <c:pt idx="326">
                  <c:v>7.538750000000001E-2</c:v>
                </c:pt>
                <c:pt idx="327">
                  <c:v>7.4596874999999993E-2</c:v>
                </c:pt>
                <c:pt idx="328">
                  <c:v>7.3800000000000018E-2</c:v>
                </c:pt>
                <c:pt idx="329">
                  <c:v>7.2996875000000003E-2</c:v>
                </c:pt>
                <c:pt idx="330">
                  <c:v>7.2187500000000016E-2</c:v>
                </c:pt>
                <c:pt idx="331">
                  <c:v>7.1371875000000001E-2</c:v>
                </c:pt>
                <c:pt idx="332">
                  <c:v>7.0550000000000015E-2</c:v>
                </c:pt>
                <c:pt idx="333">
                  <c:v>6.9721874999999989E-2</c:v>
                </c:pt>
                <c:pt idx="334">
                  <c:v>6.8887500000000018E-2</c:v>
                </c:pt>
                <c:pt idx="335">
                  <c:v>6.8046874999999993E-2</c:v>
                </c:pt>
                <c:pt idx="336">
                  <c:v>6.720000000000001E-2</c:v>
                </c:pt>
                <c:pt idx="337">
                  <c:v>6.6346874999999986E-2</c:v>
                </c:pt>
                <c:pt idx="338">
                  <c:v>6.5487500000000004E-2</c:v>
                </c:pt>
                <c:pt idx="339">
                  <c:v>6.4621874999999995E-2</c:v>
                </c:pt>
                <c:pt idx="340">
                  <c:v>6.3750000000000001E-2</c:v>
                </c:pt>
                <c:pt idx="341">
                  <c:v>6.2871874999999994E-2</c:v>
                </c:pt>
                <c:pt idx="342">
                  <c:v>6.1987500000000008E-2</c:v>
                </c:pt>
                <c:pt idx="343">
                  <c:v>6.1096874999999988E-2</c:v>
                </c:pt>
                <c:pt idx="344">
                  <c:v>6.0200000000000004E-2</c:v>
                </c:pt>
                <c:pt idx="345">
                  <c:v>5.9296874999999985E-2</c:v>
                </c:pt>
                <c:pt idx="346">
                  <c:v>5.8387500000000002E-2</c:v>
                </c:pt>
                <c:pt idx="347">
                  <c:v>5.7471874999999985E-2</c:v>
                </c:pt>
                <c:pt idx="348">
                  <c:v>5.6550000000000003E-2</c:v>
                </c:pt>
                <c:pt idx="349">
                  <c:v>5.562187499999998E-2</c:v>
                </c:pt>
                <c:pt idx="350">
                  <c:v>5.46875E-2</c:v>
                </c:pt>
                <c:pt idx="351">
                  <c:v>5.374687500000002E-2</c:v>
                </c:pt>
                <c:pt idx="352">
                  <c:v>5.28E-2</c:v>
                </c:pt>
                <c:pt idx="353">
                  <c:v>5.1846875000000021E-2</c:v>
                </c:pt>
                <c:pt idx="354">
                  <c:v>5.0887499999999995E-2</c:v>
                </c:pt>
                <c:pt idx="355">
                  <c:v>4.9921875000000018E-2</c:v>
                </c:pt>
                <c:pt idx="356">
                  <c:v>4.8949999999999994E-2</c:v>
                </c:pt>
                <c:pt idx="357">
                  <c:v>4.7971875000000018E-2</c:v>
                </c:pt>
                <c:pt idx="358">
                  <c:v>4.6987499999999995E-2</c:v>
                </c:pt>
                <c:pt idx="359">
                  <c:v>4.5996875000000013E-2</c:v>
                </c:pt>
                <c:pt idx="360">
                  <c:v>4.4999999999999991E-2</c:v>
                </c:pt>
                <c:pt idx="361">
                  <c:v>4.3996875000000012E-2</c:v>
                </c:pt>
                <c:pt idx="362">
                  <c:v>4.2987499999999991E-2</c:v>
                </c:pt>
                <c:pt idx="363">
                  <c:v>4.1971875000000013E-2</c:v>
                </c:pt>
                <c:pt idx="364">
                  <c:v>4.0949999999999986E-2</c:v>
                </c:pt>
                <c:pt idx="365">
                  <c:v>3.9921875000000009E-2</c:v>
                </c:pt>
                <c:pt idx="366">
                  <c:v>3.8887499999999985E-2</c:v>
                </c:pt>
                <c:pt idx="367">
                  <c:v>3.7846875000000009E-2</c:v>
                </c:pt>
                <c:pt idx="368">
                  <c:v>3.6799999999999986E-2</c:v>
                </c:pt>
                <c:pt idx="369">
                  <c:v>3.5746875000000004E-2</c:v>
                </c:pt>
                <c:pt idx="370">
                  <c:v>3.4687499999999982E-2</c:v>
                </c:pt>
                <c:pt idx="371">
                  <c:v>3.3621875000000002E-2</c:v>
                </c:pt>
                <c:pt idx="372">
                  <c:v>3.2549999999999982E-2</c:v>
                </c:pt>
                <c:pt idx="373">
                  <c:v>3.1471875000000003E-2</c:v>
                </c:pt>
                <c:pt idx="374">
                  <c:v>3.0387499999999977E-2</c:v>
                </c:pt>
                <c:pt idx="375">
                  <c:v>2.9296875E-2</c:v>
                </c:pt>
                <c:pt idx="376">
                  <c:v>2.8200000000000024E-2</c:v>
                </c:pt>
                <c:pt idx="377">
                  <c:v>2.7096874999999999E-2</c:v>
                </c:pt>
                <c:pt idx="378">
                  <c:v>2.5987500000000021E-2</c:v>
                </c:pt>
                <c:pt idx="379">
                  <c:v>2.4871874999999995E-2</c:v>
                </c:pt>
                <c:pt idx="380">
                  <c:v>2.3750000000000021E-2</c:v>
                </c:pt>
                <c:pt idx="381">
                  <c:v>2.2621874999999993E-2</c:v>
                </c:pt>
                <c:pt idx="382">
                  <c:v>2.1487500000000017E-2</c:v>
                </c:pt>
                <c:pt idx="383">
                  <c:v>2.0346874999999993E-2</c:v>
                </c:pt>
                <c:pt idx="384">
                  <c:v>1.9200000000000016E-2</c:v>
                </c:pt>
                <c:pt idx="385">
                  <c:v>1.804687499999999E-2</c:v>
                </c:pt>
                <c:pt idx="386">
                  <c:v>1.6887500000000014E-2</c:v>
                </c:pt>
                <c:pt idx="387">
                  <c:v>1.5721874999999986E-2</c:v>
                </c:pt>
                <c:pt idx="388">
                  <c:v>1.4550000000000013E-2</c:v>
                </c:pt>
                <c:pt idx="389">
                  <c:v>1.3371874999999984E-2</c:v>
                </c:pt>
                <c:pt idx="390">
                  <c:v>1.2187500000000011E-2</c:v>
                </c:pt>
                <c:pt idx="391">
                  <c:v>1.0996874999999982E-2</c:v>
                </c:pt>
                <c:pt idx="392">
                  <c:v>9.8000000000000084E-3</c:v>
                </c:pt>
                <c:pt idx="393">
                  <c:v>8.5968749999999813E-3</c:v>
                </c:pt>
                <c:pt idx="394">
                  <c:v>7.387500000000006E-3</c:v>
                </c:pt>
                <c:pt idx="395">
                  <c:v>6.1718749999999786E-3</c:v>
                </c:pt>
                <c:pt idx="396">
                  <c:v>4.9500000000000047E-3</c:v>
                </c:pt>
                <c:pt idx="397">
                  <c:v>3.7218749999999761E-3</c:v>
                </c:pt>
                <c:pt idx="398">
                  <c:v>2.4875000000000023E-3</c:v>
                </c:pt>
                <c:pt idx="399">
                  <c:v>1.2468749999999735E-3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54-4CE2-9E18-AFECCABE3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027135"/>
        <c:axId val="566923727"/>
      </c:lineChart>
      <c:catAx>
        <c:axId val="42202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回合数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23727"/>
        <c:crosses val="autoZero"/>
        <c:auto val="1"/>
        <c:lblAlgn val="ctr"/>
        <c:lblOffset val="200"/>
        <c:tickLblSkip val="50"/>
        <c:tickMarkSkip val="100"/>
        <c:noMultiLvlLbl val="0"/>
      </c:catAx>
      <c:valAx>
        <c:axId val="56692372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权重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02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53394956065278E-2"/>
          <c:y val="0.14784487392071777"/>
          <c:w val="0.75318003727794891"/>
          <c:h val="0.691136222074402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已运回矿石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Sheet1!$B$2:$B$401</c:f>
              <c:numCache>
                <c:formatCode>General</c:formatCode>
                <c:ptCount val="400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7.4999999999999997E-3</c:v>
                </c:pt>
                <c:pt idx="4">
                  <c:v>0.01</c:v>
                </c:pt>
                <c:pt idx="5">
                  <c:v>1.2500000000000001E-2</c:v>
                </c:pt>
                <c:pt idx="6">
                  <c:v>1.4999999999999999E-2</c:v>
                </c:pt>
                <c:pt idx="7">
                  <c:v>1.7500000000000002E-2</c:v>
                </c:pt>
                <c:pt idx="8">
                  <c:v>0.02</c:v>
                </c:pt>
                <c:pt idx="9">
                  <c:v>2.2499999999999999E-2</c:v>
                </c:pt>
                <c:pt idx="10">
                  <c:v>2.5000000000000001E-2</c:v>
                </c:pt>
                <c:pt idx="11">
                  <c:v>2.75E-2</c:v>
                </c:pt>
                <c:pt idx="12">
                  <c:v>0.03</c:v>
                </c:pt>
                <c:pt idx="13">
                  <c:v>3.2500000000000001E-2</c:v>
                </c:pt>
                <c:pt idx="14">
                  <c:v>3.5000000000000003E-2</c:v>
                </c:pt>
                <c:pt idx="15">
                  <c:v>3.7499999999999999E-2</c:v>
                </c:pt>
                <c:pt idx="16">
                  <c:v>0.04</c:v>
                </c:pt>
                <c:pt idx="17">
                  <c:v>4.2500000000000003E-2</c:v>
                </c:pt>
                <c:pt idx="18">
                  <c:v>4.4999999999999998E-2</c:v>
                </c:pt>
                <c:pt idx="19">
                  <c:v>4.7500000000000001E-2</c:v>
                </c:pt>
                <c:pt idx="20">
                  <c:v>0.05</c:v>
                </c:pt>
                <c:pt idx="21">
                  <c:v>5.2499999999999998E-2</c:v>
                </c:pt>
                <c:pt idx="22">
                  <c:v>5.5E-2</c:v>
                </c:pt>
                <c:pt idx="23">
                  <c:v>5.7500000000000002E-2</c:v>
                </c:pt>
                <c:pt idx="24">
                  <c:v>0.06</c:v>
                </c:pt>
                <c:pt idx="25">
                  <c:v>6.25E-2</c:v>
                </c:pt>
                <c:pt idx="26">
                  <c:v>6.5000000000000002E-2</c:v>
                </c:pt>
                <c:pt idx="27">
                  <c:v>6.7500000000000004E-2</c:v>
                </c:pt>
                <c:pt idx="28">
                  <c:v>7.0000000000000007E-2</c:v>
                </c:pt>
                <c:pt idx="29">
                  <c:v>7.2499999999999995E-2</c:v>
                </c:pt>
                <c:pt idx="30">
                  <c:v>7.4999999999999997E-2</c:v>
                </c:pt>
                <c:pt idx="31">
                  <c:v>7.7499999999999999E-2</c:v>
                </c:pt>
                <c:pt idx="32">
                  <c:v>0.08</c:v>
                </c:pt>
                <c:pt idx="33">
                  <c:v>8.2500000000000004E-2</c:v>
                </c:pt>
                <c:pt idx="34">
                  <c:v>8.5000000000000006E-2</c:v>
                </c:pt>
                <c:pt idx="35">
                  <c:v>8.7499999999999994E-2</c:v>
                </c:pt>
                <c:pt idx="36">
                  <c:v>0.09</c:v>
                </c:pt>
                <c:pt idx="37">
                  <c:v>9.2499999999999999E-2</c:v>
                </c:pt>
                <c:pt idx="38">
                  <c:v>9.5000000000000001E-2</c:v>
                </c:pt>
                <c:pt idx="39">
                  <c:v>9.7500000000000003E-2</c:v>
                </c:pt>
                <c:pt idx="40">
                  <c:v>0.1</c:v>
                </c:pt>
                <c:pt idx="41">
                  <c:v>0.10249999999999999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0.11749999999999999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0.13250000000000001</c:v>
                </c:pt>
                <c:pt idx="54">
                  <c:v>0.13500000000000001</c:v>
                </c:pt>
                <c:pt idx="55">
                  <c:v>0.13750000000000001</c:v>
                </c:pt>
                <c:pt idx="56">
                  <c:v>0.14000000000000001</c:v>
                </c:pt>
                <c:pt idx="57">
                  <c:v>0.14249999999999999</c:v>
                </c:pt>
                <c:pt idx="58">
                  <c:v>0.14499999999999999</c:v>
                </c:pt>
                <c:pt idx="59">
                  <c:v>0.14749999999999999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0.16250000000000001</c:v>
                </c:pt>
                <c:pt idx="66">
                  <c:v>0.16500000000000001</c:v>
                </c:pt>
                <c:pt idx="67">
                  <c:v>0.16750000000000001</c:v>
                </c:pt>
                <c:pt idx="68">
                  <c:v>0.17</c:v>
                </c:pt>
                <c:pt idx="69">
                  <c:v>0.17249999999999999</c:v>
                </c:pt>
                <c:pt idx="70">
                  <c:v>0.17499999999999999</c:v>
                </c:pt>
                <c:pt idx="71">
                  <c:v>0.17749999999999999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0.19500000000000001</c:v>
                </c:pt>
                <c:pt idx="79">
                  <c:v>0.19750000000000001</c:v>
                </c:pt>
                <c:pt idx="80">
                  <c:v>0.2</c:v>
                </c:pt>
                <c:pt idx="81">
                  <c:v>0.20250000000000001</c:v>
                </c:pt>
                <c:pt idx="82">
                  <c:v>0.20499999999999999</c:v>
                </c:pt>
                <c:pt idx="83">
                  <c:v>0.20749999999999999</c:v>
                </c:pt>
                <c:pt idx="84">
                  <c:v>0.21</c:v>
                </c:pt>
                <c:pt idx="85">
                  <c:v>0.21249999999999999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0.22500000000000001</c:v>
                </c:pt>
                <c:pt idx="91">
                  <c:v>0.22750000000000001</c:v>
                </c:pt>
                <c:pt idx="92">
                  <c:v>0.23</c:v>
                </c:pt>
                <c:pt idx="93">
                  <c:v>0.23250000000000001</c:v>
                </c:pt>
                <c:pt idx="94">
                  <c:v>0.23499999999999999</c:v>
                </c:pt>
                <c:pt idx="95">
                  <c:v>0.23749999999999999</c:v>
                </c:pt>
                <c:pt idx="96">
                  <c:v>0.24</c:v>
                </c:pt>
                <c:pt idx="97">
                  <c:v>0.24249999999999999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0.25750000000000001</c:v>
                </c:pt>
                <c:pt idx="104">
                  <c:v>0.26</c:v>
                </c:pt>
                <c:pt idx="105">
                  <c:v>0.26250000000000001</c:v>
                </c:pt>
                <c:pt idx="106">
                  <c:v>0.26500000000000001</c:v>
                </c:pt>
                <c:pt idx="107">
                  <c:v>0.26750000000000002</c:v>
                </c:pt>
                <c:pt idx="108">
                  <c:v>0.27</c:v>
                </c:pt>
                <c:pt idx="109">
                  <c:v>0.27250000000000002</c:v>
                </c:pt>
                <c:pt idx="110">
                  <c:v>0.27500000000000002</c:v>
                </c:pt>
                <c:pt idx="111">
                  <c:v>0.27750000000000002</c:v>
                </c:pt>
                <c:pt idx="112">
                  <c:v>0.28000000000000003</c:v>
                </c:pt>
                <c:pt idx="113">
                  <c:v>0.28249999999999997</c:v>
                </c:pt>
                <c:pt idx="114">
                  <c:v>0.28499999999999998</c:v>
                </c:pt>
                <c:pt idx="115">
                  <c:v>0.28749999999999998</c:v>
                </c:pt>
                <c:pt idx="116">
                  <c:v>0.28999999999999998</c:v>
                </c:pt>
                <c:pt idx="117">
                  <c:v>0.29249999999999998</c:v>
                </c:pt>
                <c:pt idx="118">
                  <c:v>0.29499999999999998</c:v>
                </c:pt>
                <c:pt idx="119">
                  <c:v>0.29749999999999999</c:v>
                </c:pt>
                <c:pt idx="120">
                  <c:v>0.3</c:v>
                </c:pt>
                <c:pt idx="121">
                  <c:v>0.30249999999999999</c:v>
                </c:pt>
                <c:pt idx="122">
                  <c:v>0.30499999999999999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0.32250000000000001</c:v>
                </c:pt>
                <c:pt idx="130">
                  <c:v>0.32500000000000001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0.33250000000000002</c:v>
                </c:pt>
                <c:pt idx="134">
                  <c:v>0.33500000000000002</c:v>
                </c:pt>
                <c:pt idx="135">
                  <c:v>0.33750000000000002</c:v>
                </c:pt>
                <c:pt idx="136">
                  <c:v>0.34</c:v>
                </c:pt>
                <c:pt idx="137">
                  <c:v>0.34250000000000003</c:v>
                </c:pt>
                <c:pt idx="138">
                  <c:v>0.34499999999999997</c:v>
                </c:pt>
                <c:pt idx="139">
                  <c:v>0.34749999999999998</c:v>
                </c:pt>
                <c:pt idx="140">
                  <c:v>0.35</c:v>
                </c:pt>
                <c:pt idx="141">
                  <c:v>0.35249999999999998</c:v>
                </c:pt>
                <c:pt idx="142">
                  <c:v>0.35499999999999998</c:v>
                </c:pt>
                <c:pt idx="143">
                  <c:v>0.35749999999999998</c:v>
                </c:pt>
                <c:pt idx="144">
                  <c:v>0.36</c:v>
                </c:pt>
                <c:pt idx="145">
                  <c:v>0.36249999999999999</c:v>
                </c:pt>
                <c:pt idx="146">
                  <c:v>0.36499999999999999</c:v>
                </c:pt>
                <c:pt idx="147">
                  <c:v>0.36749999999999999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0.38250000000000001</c:v>
                </c:pt>
                <c:pt idx="154">
                  <c:v>0.38500000000000001</c:v>
                </c:pt>
                <c:pt idx="155">
                  <c:v>0.38750000000000001</c:v>
                </c:pt>
                <c:pt idx="156">
                  <c:v>0.39</c:v>
                </c:pt>
                <c:pt idx="157">
                  <c:v>0.39250000000000002</c:v>
                </c:pt>
                <c:pt idx="158">
                  <c:v>0.39500000000000002</c:v>
                </c:pt>
                <c:pt idx="159">
                  <c:v>0.39750000000000002</c:v>
                </c:pt>
                <c:pt idx="160">
                  <c:v>0.4</c:v>
                </c:pt>
                <c:pt idx="161">
                  <c:v>0.40250000000000002</c:v>
                </c:pt>
                <c:pt idx="162">
                  <c:v>0.40500000000000003</c:v>
                </c:pt>
                <c:pt idx="163">
                  <c:v>0.40749999999999997</c:v>
                </c:pt>
                <c:pt idx="164">
                  <c:v>0.41</c:v>
                </c:pt>
                <c:pt idx="165">
                  <c:v>0.41249999999999998</c:v>
                </c:pt>
                <c:pt idx="166">
                  <c:v>0.41499999999999998</c:v>
                </c:pt>
                <c:pt idx="167">
                  <c:v>0.41749999999999998</c:v>
                </c:pt>
                <c:pt idx="168">
                  <c:v>0.42</c:v>
                </c:pt>
                <c:pt idx="169">
                  <c:v>0.42249999999999999</c:v>
                </c:pt>
                <c:pt idx="170">
                  <c:v>0.42499999999999999</c:v>
                </c:pt>
                <c:pt idx="171">
                  <c:v>0.42749999999999999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0.44500000000000001</c:v>
                </c:pt>
                <c:pt idx="179">
                  <c:v>0.44750000000000001</c:v>
                </c:pt>
                <c:pt idx="180">
                  <c:v>0.45</c:v>
                </c:pt>
                <c:pt idx="181">
                  <c:v>0.45250000000000001</c:v>
                </c:pt>
                <c:pt idx="182">
                  <c:v>0.45500000000000002</c:v>
                </c:pt>
                <c:pt idx="183">
                  <c:v>0.45750000000000002</c:v>
                </c:pt>
                <c:pt idx="184">
                  <c:v>0.46</c:v>
                </c:pt>
                <c:pt idx="185">
                  <c:v>0.46250000000000002</c:v>
                </c:pt>
                <c:pt idx="186">
                  <c:v>0.46500000000000002</c:v>
                </c:pt>
                <c:pt idx="187">
                  <c:v>0.46750000000000003</c:v>
                </c:pt>
                <c:pt idx="188">
                  <c:v>0.47</c:v>
                </c:pt>
                <c:pt idx="189">
                  <c:v>0.47249999999999998</c:v>
                </c:pt>
                <c:pt idx="190">
                  <c:v>0.47499999999999998</c:v>
                </c:pt>
                <c:pt idx="191">
                  <c:v>0.47749999999999998</c:v>
                </c:pt>
                <c:pt idx="192">
                  <c:v>0.48</c:v>
                </c:pt>
                <c:pt idx="193">
                  <c:v>0.48249999999999998</c:v>
                </c:pt>
                <c:pt idx="194">
                  <c:v>0.48499999999999999</c:v>
                </c:pt>
                <c:pt idx="195">
                  <c:v>0.48749999999999999</c:v>
                </c:pt>
                <c:pt idx="196">
                  <c:v>0.49</c:v>
                </c:pt>
                <c:pt idx="197">
                  <c:v>0.49249999999999999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0.50249999999999995</c:v>
                </c:pt>
                <c:pt idx="202">
                  <c:v>0.505</c:v>
                </c:pt>
                <c:pt idx="203">
                  <c:v>0.50749999999999995</c:v>
                </c:pt>
                <c:pt idx="204">
                  <c:v>0.51</c:v>
                </c:pt>
                <c:pt idx="205">
                  <c:v>0.51249999999999996</c:v>
                </c:pt>
                <c:pt idx="206">
                  <c:v>0.51500000000000001</c:v>
                </c:pt>
                <c:pt idx="207">
                  <c:v>0.51749999999999996</c:v>
                </c:pt>
                <c:pt idx="208">
                  <c:v>0.52</c:v>
                </c:pt>
                <c:pt idx="209">
                  <c:v>0.52249999999999996</c:v>
                </c:pt>
                <c:pt idx="210">
                  <c:v>0.52500000000000002</c:v>
                </c:pt>
                <c:pt idx="211">
                  <c:v>0.52749999999999997</c:v>
                </c:pt>
                <c:pt idx="212">
                  <c:v>0.53</c:v>
                </c:pt>
                <c:pt idx="213">
                  <c:v>0.53249999999999997</c:v>
                </c:pt>
                <c:pt idx="214">
                  <c:v>0.53500000000000003</c:v>
                </c:pt>
                <c:pt idx="215">
                  <c:v>0.53749999999999998</c:v>
                </c:pt>
                <c:pt idx="216">
                  <c:v>0.54</c:v>
                </c:pt>
                <c:pt idx="217">
                  <c:v>0.54249999999999998</c:v>
                </c:pt>
                <c:pt idx="218">
                  <c:v>0.54500000000000004</c:v>
                </c:pt>
                <c:pt idx="219">
                  <c:v>0.54749999999999999</c:v>
                </c:pt>
                <c:pt idx="220">
                  <c:v>0.55000000000000004</c:v>
                </c:pt>
                <c:pt idx="221">
                  <c:v>0.55249999999999999</c:v>
                </c:pt>
                <c:pt idx="222">
                  <c:v>0.55500000000000005</c:v>
                </c:pt>
                <c:pt idx="223">
                  <c:v>0.5575</c:v>
                </c:pt>
                <c:pt idx="224">
                  <c:v>0.56000000000000005</c:v>
                </c:pt>
                <c:pt idx="225">
                  <c:v>0.5625</c:v>
                </c:pt>
                <c:pt idx="226">
                  <c:v>0.56499999999999995</c:v>
                </c:pt>
                <c:pt idx="227">
                  <c:v>0.5675</c:v>
                </c:pt>
                <c:pt idx="228">
                  <c:v>0.56999999999999995</c:v>
                </c:pt>
                <c:pt idx="229">
                  <c:v>0.57250000000000001</c:v>
                </c:pt>
                <c:pt idx="230">
                  <c:v>0.57499999999999996</c:v>
                </c:pt>
                <c:pt idx="231">
                  <c:v>0.57750000000000001</c:v>
                </c:pt>
                <c:pt idx="232">
                  <c:v>0.57999999999999996</c:v>
                </c:pt>
                <c:pt idx="233">
                  <c:v>0.58250000000000002</c:v>
                </c:pt>
                <c:pt idx="234">
                  <c:v>0.58499999999999996</c:v>
                </c:pt>
                <c:pt idx="235">
                  <c:v>0.58750000000000002</c:v>
                </c:pt>
                <c:pt idx="236">
                  <c:v>0.59</c:v>
                </c:pt>
                <c:pt idx="237">
                  <c:v>0.59250000000000003</c:v>
                </c:pt>
                <c:pt idx="238">
                  <c:v>0.59499999999999997</c:v>
                </c:pt>
                <c:pt idx="239">
                  <c:v>0.59750000000000003</c:v>
                </c:pt>
                <c:pt idx="240">
                  <c:v>0.6</c:v>
                </c:pt>
                <c:pt idx="241">
                  <c:v>0.60250000000000004</c:v>
                </c:pt>
                <c:pt idx="242">
                  <c:v>0.60499999999999998</c:v>
                </c:pt>
                <c:pt idx="243">
                  <c:v>0.60750000000000004</c:v>
                </c:pt>
                <c:pt idx="244">
                  <c:v>0.61</c:v>
                </c:pt>
                <c:pt idx="245">
                  <c:v>0.61250000000000004</c:v>
                </c:pt>
                <c:pt idx="246">
                  <c:v>0.61499999999999999</c:v>
                </c:pt>
                <c:pt idx="247">
                  <c:v>0.61750000000000005</c:v>
                </c:pt>
                <c:pt idx="248">
                  <c:v>0.62</c:v>
                </c:pt>
                <c:pt idx="249">
                  <c:v>0.62250000000000005</c:v>
                </c:pt>
                <c:pt idx="250">
                  <c:v>0.625</c:v>
                </c:pt>
                <c:pt idx="251">
                  <c:v>0.62749999999999995</c:v>
                </c:pt>
                <c:pt idx="252">
                  <c:v>0.63</c:v>
                </c:pt>
                <c:pt idx="253">
                  <c:v>0.63249999999999995</c:v>
                </c:pt>
                <c:pt idx="254">
                  <c:v>0.63500000000000001</c:v>
                </c:pt>
                <c:pt idx="255">
                  <c:v>0.63749999999999996</c:v>
                </c:pt>
                <c:pt idx="256">
                  <c:v>0.64</c:v>
                </c:pt>
                <c:pt idx="257">
                  <c:v>0.64249999999999996</c:v>
                </c:pt>
                <c:pt idx="258">
                  <c:v>0.64500000000000002</c:v>
                </c:pt>
                <c:pt idx="259">
                  <c:v>0.64749999999999996</c:v>
                </c:pt>
                <c:pt idx="260">
                  <c:v>0.65</c:v>
                </c:pt>
                <c:pt idx="261">
                  <c:v>0.65249999999999997</c:v>
                </c:pt>
                <c:pt idx="262">
                  <c:v>0.65500000000000003</c:v>
                </c:pt>
                <c:pt idx="263">
                  <c:v>0.65749999999999997</c:v>
                </c:pt>
                <c:pt idx="264">
                  <c:v>0.66</c:v>
                </c:pt>
                <c:pt idx="265">
                  <c:v>0.66249999999999998</c:v>
                </c:pt>
                <c:pt idx="266">
                  <c:v>0.66500000000000004</c:v>
                </c:pt>
                <c:pt idx="267">
                  <c:v>0.66749999999999998</c:v>
                </c:pt>
                <c:pt idx="268">
                  <c:v>0.67</c:v>
                </c:pt>
                <c:pt idx="269">
                  <c:v>0.67249999999999999</c:v>
                </c:pt>
                <c:pt idx="270">
                  <c:v>0.67500000000000004</c:v>
                </c:pt>
                <c:pt idx="271">
                  <c:v>0.67749999999999999</c:v>
                </c:pt>
                <c:pt idx="272">
                  <c:v>0.68</c:v>
                </c:pt>
                <c:pt idx="273">
                  <c:v>0.6825</c:v>
                </c:pt>
                <c:pt idx="274">
                  <c:v>0.68500000000000005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0.69499999999999995</c:v>
                </c:pt>
                <c:pt idx="279">
                  <c:v>0.69750000000000001</c:v>
                </c:pt>
                <c:pt idx="280">
                  <c:v>0.7</c:v>
                </c:pt>
                <c:pt idx="281">
                  <c:v>0.70250000000000001</c:v>
                </c:pt>
                <c:pt idx="282">
                  <c:v>0.70499999999999996</c:v>
                </c:pt>
                <c:pt idx="283">
                  <c:v>0.70750000000000002</c:v>
                </c:pt>
                <c:pt idx="284">
                  <c:v>0.71</c:v>
                </c:pt>
                <c:pt idx="285">
                  <c:v>0.71250000000000002</c:v>
                </c:pt>
                <c:pt idx="286">
                  <c:v>0.71499999999999997</c:v>
                </c:pt>
                <c:pt idx="287">
                  <c:v>0.71750000000000003</c:v>
                </c:pt>
                <c:pt idx="288">
                  <c:v>0.72</c:v>
                </c:pt>
                <c:pt idx="289">
                  <c:v>0.72250000000000003</c:v>
                </c:pt>
                <c:pt idx="290">
                  <c:v>0.72499999999999998</c:v>
                </c:pt>
                <c:pt idx="291">
                  <c:v>0.72750000000000004</c:v>
                </c:pt>
                <c:pt idx="292">
                  <c:v>0.73</c:v>
                </c:pt>
                <c:pt idx="293">
                  <c:v>0.73250000000000004</c:v>
                </c:pt>
                <c:pt idx="294">
                  <c:v>0.73499999999999999</c:v>
                </c:pt>
                <c:pt idx="295">
                  <c:v>0.73750000000000004</c:v>
                </c:pt>
                <c:pt idx="296">
                  <c:v>0.74</c:v>
                </c:pt>
                <c:pt idx="297">
                  <c:v>0.74250000000000005</c:v>
                </c:pt>
                <c:pt idx="298">
                  <c:v>0.745</c:v>
                </c:pt>
                <c:pt idx="299">
                  <c:v>0.74750000000000005</c:v>
                </c:pt>
                <c:pt idx="300">
                  <c:v>0.75</c:v>
                </c:pt>
                <c:pt idx="301">
                  <c:v>0.75249999999999995</c:v>
                </c:pt>
                <c:pt idx="302">
                  <c:v>0.755</c:v>
                </c:pt>
                <c:pt idx="303">
                  <c:v>0.75749999999999995</c:v>
                </c:pt>
                <c:pt idx="304">
                  <c:v>0.76</c:v>
                </c:pt>
                <c:pt idx="305">
                  <c:v>0.76249999999999996</c:v>
                </c:pt>
                <c:pt idx="306">
                  <c:v>0.76500000000000001</c:v>
                </c:pt>
                <c:pt idx="307">
                  <c:v>0.76749999999999996</c:v>
                </c:pt>
                <c:pt idx="308">
                  <c:v>0.77</c:v>
                </c:pt>
                <c:pt idx="309">
                  <c:v>0.77249999999999996</c:v>
                </c:pt>
                <c:pt idx="310">
                  <c:v>0.77500000000000002</c:v>
                </c:pt>
                <c:pt idx="311">
                  <c:v>0.77749999999999997</c:v>
                </c:pt>
                <c:pt idx="312">
                  <c:v>0.78</c:v>
                </c:pt>
                <c:pt idx="313">
                  <c:v>0.78249999999999997</c:v>
                </c:pt>
                <c:pt idx="314">
                  <c:v>0.78500000000000003</c:v>
                </c:pt>
                <c:pt idx="315">
                  <c:v>0.78749999999999998</c:v>
                </c:pt>
                <c:pt idx="316">
                  <c:v>0.79</c:v>
                </c:pt>
                <c:pt idx="317">
                  <c:v>0.79249999999999998</c:v>
                </c:pt>
                <c:pt idx="318">
                  <c:v>0.79500000000000004</c:v>
                </c:pt>
                <c:pt idx="319">
                  <c:v>0.79749999999999999</c:v>
                </c:pt>
                <c:pt idx="320">
                  <c:v>0.8</c:v>
                </c:pt>
                <c:pt idx="321">
                  <c:v>0.80249999999999999</c:v>
                </c:pt>
                <c:pt idx="322">
                  <c:v>0.80500000000000005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0.81499999999999995</c:v>
                </c:pt>
                <c:pt idx="327">
                  <c:v>0.8175</c:v>
                </c:pt>
                <c:pt idx="328">
                  <c:v>0.82</c:v>
                </c:pt>
                <c:pt idx="329">
                  <c:v>0.82250000000000001</c:v>
                </c:pt>
                <c:pt idx="330">
                  <c:v>0.82499999999999996</c:v>
                </c:pt>
                <c:pt idx="331">
                  <c:v>0.82750000000000001</c:v>
                </c:pt>
                <c:pt idx="332">
                  <c:v>0.83</c:v>
                </c:pt>
                <c:pt idx="333">
                  <c:v>0.83250000000000002</c:v>
                </c:pt>
                <c:pt idx="334">
                  <c:v>0.83499999999999996</c:v>
                </c:pt>
                <c:pt idx="335">
                  <c:v>0.83750000000000002</c:v>
                </c:pt>
                <c:pt idx="336">
                  <c:v>0.84</c:v>
                </c:pt>
                <c:pt idx="337">
                  <c:v>0.84250000000000003</c:v>
                </c:pt>
                <c:pt idx="338">
                  <c:v>0.84499999999999997</c:v>
                </c:pt>
                <c:pt idx="339">
                  <c:v>0.84750000000000003</c:v>
                </c:pt>
                <c:pt idx="340">
                  <c:v>0.85</c:v>
                </c:pt>
                <c:pt idx="341">
                  <c:v>0.85250000000000004</c:v>
                </c:pt>
                <c:pt idx="342">
                  <c:v>0.85499999999999998</c:v>
                </c:pt>
                <c:pt idx="343">
                  <c:v>0.85750000000000004</c:v>
                </c:pt>
                <c:pt idx="344">
                  <c:v>0.86</c:v>
                </c:pt>
                <c:pt idx="345">
                  <c:v>0.86250000000000004</c:v>
                </c:pt>
                <c:pt idx="346">
                  <c:v>0.86499999999999999</c:v>
                </c:pt>
                <c:pt idx="347">
                  <c:v>0.86750000000000005</c:v>
                </c:pt>
                <c:pt idx="348">
                  <c:v>0.87</c:v>
                </c:pt>
                <c:pt idx="349">
                  <c:v>0.87250000000000005</c:v>
                </c:pt>
                <c:pt idx="350">
                  <c:v>0.875</c:v>
                </c:pt>
                <c:pt idx="351">
                  <c:v>0.87749999999999995</c:v>
                </c:pt>
                <c:pt idx="352">
                  <c:v>0.88</c:v>
                </c:pt>
                <c:pt idx="353">
                  <c:v>0.88249999999999995</c:v>
                </c:pt>
                <c:pt idx="354">
                  <c:v>0.88500000000000001</c:v>
                </c:pt>
                <c:pt idx="355">
                  <c:v>0.88749999999999996</c:v>
                </c:pt>
                <c:pt idx="356">
                  <c:v>0.89</c:v>
                </c:pt>
                <c:pt idx="357">
                  <c:v>0.89249999999999996</c:v>
                </c:pt>
                <c:pt idx="358">
                  <c:v>0.89500000000000002</c:v>
                </c:pt>
                <c:pt idx="359">
                  <c:v>0.89749999999999996</c:v>
                </c:pt>
                <c:pt idx="360">
                  <c:v>0.9</c:v>
                </c:pt>
                <c:pt idx="361">
                  <c:v>0.90249999999999997</c:v>
                </c:pt>
                <c:pt idx="362">
                  <c:v>0.90500000000000003</c:v>
                </c:pt>
                <c:pt idx="363">
                  <c:v>0.90749999999999997</c:v>
                </c:pt>
                <c:pt idx="364">
                  <c:v>0.91</c:v>
                </c:pt>
                <c:pt idx="365">
                  <c:v>0.91249999999999998</c:v>
                </c:pt>
                <c:pt idx="366">
                  <c:v>0.91500000000000004</c:v>
                </c:pt>
                <c:pt idx="367">
                  <c:v>0.91749999999999998</c:v>
                </c:pt>
                <c:pt idx="368">
                  <c:v>0.92</c:v>
                </c:pt>
                <c:pt idx="369">
                  <c:v>0.92249999999999999</c:v>
                </c:pt>
                <c:pt idx="370">
                  <c:v>0.92500000000000004</c:v>
                </c:pt>
                <c:pt idx="371">
                  <c:v>0.92749999999999999</c:v>
                </c:pt>
                <c:pt idx="372">
                  <c:v>0.93</c:v>
                </c:pt>
                <c:pt idx="373">
                  <c:v>0.9325</c:v>
                </c:pt>
                <c:pt idx="374">
                  <c:v>0.93500000000000005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0.94499999999999995</c:v>
                </c:pt>
                <c:pt idx="379">
                  <c:v>0.94750000000000001</c:v>
                </c:pt>
                <c:pt idx="380">
                  <c:v>0.95</c:v>
                </c:pt>
                <c:pt idx="381">
                  <c:v>0.95250000000000001</c:v>
                </c:pt>
                <c:pt idx="382">
                  <c:v>0.95499999999999996</c:v>
                </c:pt>
                <c:pt idx="383">
                  <c:v>0.95750000000000002</c:v>
                </c:pt>
                <c:pt idx="384">
                  <c:v>0.96</c:v>
                </c:pt>
                <c:pt idx="385">
                  <c:v>0.96250000000000002</c:v>
                </c:pt>
                <c:pt idx="386">
                  <c:v>0.96499999999999997</c:v>
                </c:pt>
                <c:pt idx="387">
                  <c:v>0.96750000000000003</c:v>
                </c:pt>
                <c:pt idx="388">
                  <c:v>0.97</c:v>
                </c:pt>
                <c:pt idx="389">
                  <c:v>0.97250000000000003</c:v>
                </c:pt>
                <c:pt idx="390">
                  <c:v>0.97499999999999998</c:v>
                </c:pt>
                <c:pt idx="391">
                  <c:v>0.97750000000000004</c:v>
                </c:pt>
                <c:pt idx="392">
                  <c:v>0.98</c:v>
                </c:pt>
                <c:pt idx="393">
                  <c:v>0.98250000000000004</c:v>
                </c:pt>
                <c:pt idx="394">
                  <c:v>0.98499999999999999</c:v>
                </c:pt>
                <c:pt idx="395">
                  <c:v>0.98750000000000004</c:v>
                </c:pt>
                <c:pt idx="396">
                  <c:v>0.99</c:v>
                </c:pt>
                <c:pt idx="397">
                  <c:v>0.99250000000000005</c:v>
                </c:pt>
                <c:pt idx="398">
                  <c:v>0.995</c:v>
                </c:pt>
                <c:pt idx="399">
                  <c:v>0.99750000000000005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54-4CE2-9E18-AFECCABE3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船厂与舰队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Sheet1!$C$2:$C$401</c:f>
              <c:numCache>
                <c:formatCode>General</c:formatCode>
                <c:ptCount val="400"/>
                <c:pt idx="0">
                  <c:v>1</c:v>
                </c:pt>
                <c:pt idx="1">
                  <c:v>0.99750000000000005</c:v>
                </c:pt>
                <c:pt idx="2">
                  <c:v>0.995</c:v>
                </c:pt>
                <c:pt idx="3">
                  <c:v>0.99250000000000005</c:v>
                </c:pt>
                <c:pt idx="4">
                  <c:v>0.99</c:v>
                </c:pt>
                <c:pt idx="5">
                  <c:v>0.98750000000000004</c:v>
                </c:pt>
                <c:pt idx="6">
                  <c:v>0.98499999999999999</c:v>
                </c:pt>
                <c:pt idx="7">
                  <c:v>0.98250000000000004</c:v>
                </c:pt>
                <c:pt idx="8">
                  <c:v>0.98</c:v>
                </c:pt>
                <c:pt idx="9">
                  <c:v>0.97750000000000004</c:v>
                </c:pt>
                <c:pt idx="10">
                  <c:v>0.97499999999999998</c:v>
                </c:pt>
                <c:pt idx="11">
                  <c:v>0.97250000000000003</c:v>
                </c:pt>
                <c:pt idx="12">
                  <c:v>0.97</c:v>
                </c:pt>
                <c:pt idx="13">
                  <c:v>0.96750000000000003</c:v>
                </c:pt>
                <c:pt idx="14">
                  <c:v>0.96499999999999997</c:v>
                </c:pt>
                <c:pt idx="15">
                  <c:v>0.96250000000000002</c:v>
                </c:pt>
                <c:pt idx="16">
                  <c:v>0.96</c:v>
                </c:pt>
                <c:pt idx="17">
                  <c:v>0.95750000000000002</c:v>
                </c:pt>
                <c:pt idx="18">
                  <c:v>0.95499999999999996</c:v>
                </c:pt>
                <c:pt idx="19">
                  <c:v>0.95250000000000001</c:v>
                </c:pt>
                <c:pt idx="20">
                  <c:v>0.95</c:v>
                </c:pt>
                <c:pt idx="21">
                  <c:v>0.94750000000000001</c:v>
                </c:pt>
                <c:pt idx="22">
                  <c:v>0.94499999999999995</c:v>
                </c:pt>
                <c:pt idx="23">
                  <c:v>0.9425</c:v>
                </c:pt>
                <c:pt idx="24">
                  <c:v>0.94</c:v>
                </c:pt>
                <c:pt idx="25">
                  <c:v>0.9375</c:v>
                </c:pt>
                <c:pt idx="26">
                  <c:v>0.93500000000000005</c:v>
                </c:pt>
                <c:pt idx="27">
                  <c:v>0.9325</c:v>
                </c:pt>
                <c:pt idx="28">
                  <c:v>0.92999999999999994</c:v>
                </c:pt>
                <c:pt idx="29">
                  <c:v>0.92749999999999999</c:v>
                </c:pt>
                <c:pt idx="30">
                  <c:v>0.92500000000000004</c:v>
                </c:pt>
                <c:pt idx="31">
                  <c:v>0.92249999999999999</c:v>
                </c:pt>
                <c:pt idx="32">
                  <c:v>0.92</c:v>
                </c:pt>
                <c:pt idx="33">
                  <c:v>0.91749999999999998</c:v>
                </c:pt>
                <c:pt idx="34">
                  <c:v>0.91500000000000004</c:v>
                </c:pt>
                <c:pt idx="35">
                  <c:v>0.91249999999999998</c:v>
                </c:pt>
                <c:pt idx="36">
                  <c:v>0.91</c:v>
                </c:pt>
                <c:pt idx="37">
                  <c:v>0.90749999999999997</c:v>
                </c:pt>
                <c:pt idx="38">
                  <c:v>0.90500000000000003</c:v>
                </c:pt>
                <c:pt idx="39">
                  <c:v>0.90249999999999997</c:v>
                </c:pt>
                <c:pt idx="40">
                  <c:v>0.9</c:v>
                </c:pt>
                <c:pt idx="41">
                  <c:v>0.89749999999999996</c:v>
                </c:pt>
                <c:pt idx="42">
                  <c:v>0.89500000000000002</c:v>
                </c:pt>
                <c:pt idx="43">
                  <c:v>0.89249999999999996</c:v>
                </c:pt>
                <c:pt idx="44">
                  <c:v>0.89</c:v>
                </c:pt>
                <c:pt idx="45">
                  <c:v>0.88749999999999996</c:v>
                </c:pt>
                <c:pt idx="46">
                  <c:v>0.88500000000000001</c:v>
                </c:pt>
                <c:pt idx="47">
                  <c:v>0.88250000000000006</c:v>
                </c:pt>
                <c:pt idx="48">
                  <c:v>0.88</c:v>
                </c:pt>
                <c:pt idx="49">
                  <c:v>0.87749999999999995</c:v>
                </c:pt>
                <c:pt idx="50">
                  <c:v>0.875</c:v>
                </c:pt>
                <c:pt idx="51">
                  <c:v>0.87250000000000005</c:v>
                </c:pt>
                <c:pt idx="52">
                  <c:v>0.87</c:v>
                </c:pt>
                <c:pt idx="53">
                  <c:v>0.86749999999999994</c:v>
                </c:pt>
                <c:pt idx="54">
                  <c:v>0.86499999999999999</c:v>
                </c:pt>
                <c:pt idx="55">
                  <c:v>0.86250000000000004</c:v>
                </c:pt>
                <c:pt idx="56">
                  <c:v>0.86</c:v>
                </c:pt>
                <c:pt idx="57">
                  <c:v>0.85750000000000004</c:v>
                </c:pt>
                <c:pt idx="58">
                  <c:v>0.85499999999999998</c:v>
                </c:pt>
                <c:pt idx="59">
                  <c:v>0.85250000000000004</c:v>
                </c:pt>
                <c:pt idx="60">
                  <c:v>0.85</c:v>
                </c:pt>
                <c:pt idx="61">
                  <c:v>0.84750000000000003</c:v>
                </c:pt>
                <c:pt idx="62">
                  <c:v>0.84499999999999997</c:v>
                </c:pt>
                <c:pt idx="63">
                  <c:v>0.84250000000000003</c:v>
                </c:pt>
                <c:pt idx="64">
                  <c:v>0.84</c:v>
                </c:pt>
                <c:pt idx="65">
                  <c:v>0.83750000000000002</c:v>
                </c:pt>
                <c:pt idx="66">
                  <c:v>0.83499999999999996</c:v>
                </c:pt>
                <c:pt idx="67">
                  <c:v>0.83250000000000002</c:v>
                </c:pt>
                <c:pt idx="68">
                  <c:v>0.83</c:v>
                </c:pt>
                <c:pt idx="69">
                  <c:v>0.82750000000000001</c:v>
                </c:pt>
                <c:pt idx="70">
                  <c:v>0.82499999999999996</c:v>
                </c:pt>
                <c:pt idx="71">
                  <c:v>0.82250000000000001</c:v>
                </c:pt>
                <c:pt idx="72">
                  <c:v>0.82000000000000006</c:v>
                </c:pt>
                <c:pt idx="73">
                  <c:v>0.8175</c:v>
                </c:pt>
                <c:pt idx="74">
                  <c:v>0.81499999999999995</c:v>
                </c:pt>
                <c:pt idx="75">
                  <c:v>0.8125</c:v>
                </c:pt>
                <c:pt idx="76">
                  <c:v>0.81</c:v>
                </c:pt>
                <c:pt idx="77">
                  <c:v>0.8075</c:v>
                </c:pt>
                <c:pt idx="78">
                  <c:v>0.80499999999999994</c:v>
                </c:pt>
                <c:pt idx="79">
                  <c:v>0.80249999999999999</c:v>
                </c:pt>
                <c:pt idx="80">
                  <c:v>0.8</c:v>
                </c:pt>
                <c:pt idx="81">
                  <c:v>0.79749999999999999</c:v>
                </c:pt>
                <c:pt idx="82">
                  <c:v>0.79500000000000004</c:v>
                </c:pt>
                <c:pt idx="83">
                  <c:v>0.79249999999999998</c:v>
                </c:pt>
                <c:pt idx="84">
                  <c:v>0.79</c:v>
                </c:pt>
                <c:pt idx="85">
                  <c:v>0.78749999999999998</c:v>
                </c:pt>
                <c:pt idx="86">
                  <c:v>0.78500000000000003</c:v>
                </c:pt>
                <c:pt idx="87">
                  <c:v>0.78249999999999997</c:v>
                </c:pt>
                <c:pt idx="88">
                  <c:v>0.78</c:v>
                </c:pt>
                <c:pt idx="89">
                  <c:v>0.77749999999999997</c:v>
                </c:pt>
                <c:pt idx="90">
                  <c:v>0.77500000000000002</c:v>
                </c:pt>
                <c:pt idx="91">
                  <c:v>0.77249999999999996</c:v>
                </c:pt>
                <c:pt idx="92">
                  <c:v>0.77</c:v>
                </c:pt>
                <c:pt idx="93">
                  <c:v>0.76749999999999996</c:v>
                </c:pt>
                <c:pt idx="94">
                  <c:v>0.76500000000000001</c:v>
                </c:pt>
                <c:pt idx="95">
                  <c:v>0.76249999999999996</c:v>
                </c:pt>
                <c:pt idx="96">
                  <c:v>0.76</c:v>
                </c:pt>
                <c:pt idx="97">
                  <c:v>0.75750000000000006</c:v>
                </c:pt>
                <c:pt idx="98">
                  <c:v>0.755</c:v>
                </c:pt>
                <c:pt idx="99">
                  <c:v>0.75249999999999995</c:v>
                </c:pt>
                <c:pt idx="100">
                  <c:v>0.75</c:v>
                </c:pt>
                <c:pt idx="101">
                  <c:v>0.74750000000000005</c:v>
                </c:pt>
                <c:pt idx="102">
                  <c:v>0.745</c:v>
                </c:pt>
                <c:pt idx="103">
                  <c:v>0.74249999999999994</c:v>
                </c:pt>
                <c:pt idx="104">
                  <c:v>0.74</c:v>
                </c:pt>
                <c:pt idx="105">
                  <c:v>0.73750000000000004</c:v>
                </c:pt>
                <c:pt idx="106">
                  <c:v>0.73499999999999999</c:v>
                </c:pt>
                <c:pt idx="107">
                  <c:v>0.73249999999999993</c:v>
                </c:pt>
                <c:pt idx="108">
                  <c:v>0.73</c:v>
                </c:pt>
                <c:pt idx="109">
                  <c:v>0.72750000000000004</c:v>
                </c:pt>
                <c:pt idx="110">
                  <c:v>0.72499999999999998</c:v>
                </c:pt>
                <c:pt idx="111">
                  <c:v>0.72249999999999992</c:v>
                </c:pt>
                <c:pt idx="112">
                  <c:v>0.72</c:v>
                </c:pt>
                <c:pt idx="113">
                  <c:v>0.71750000000000003</c:v>
                </c:pt>
                <c:pt idx="114">
                  <c:v>0.71500000000000008</c:v>
                </c:pt>
                <c:pt idx="115">
                  <c:v>0.71250000000000002</c:v>
                </c:pt>
                <c:pt idx="116">
                  <c:v>0.71</c:v>
                </c:pt>
                <c:pt idx="117">
                  <c:v>0.70750000000000002</c:v>
                </c:pt>
                <c:pt idx="118">
                  <c:v>0.70500000000000007</c:v>
                </c:pt>
                <c:pt idx="119">
                  <c:v>0.70250000000000001</c:v>
                </c:pt>
                <c:pt idx="120">
                  <c:v>0.7</c:v>
                </c:pt>
                <c:pt idx="121">
                  <c:v>0.69750000000000001</c:v>
                </c:pt>
                <c:pt idx="122">
                  <c:v>0.69500000000000006</c:v>
                </c:pt>
                <c:pt idx="123">
                  <c:v>0.6925</c:v>
                </c:pt>
                <c:pt idx="124">
                  <c:v>0.69</c:v>
                </c:pt>
                <c:pt idx="125">
                  <c:v>0.6875</c:v>
                </c:pt>
                <c:pt idx="126">
                  <c:v>0.68500000000000005</c:v>
                </c:pt>
                <c:pt idx="127">
                  <c:v>0.6825</c:v>
                </c:pt>
                <c:pt idx="128">
                  <c:v>0.67999999999999994</c:v>
                </c:pt>
                <c:pt idx="129">
                  <c:v>0.67749999999999999</c:v>
                </c:pt>
                <c:pt idx="130">
                  <c:v>0.67500000000000004</c:v>
                </c:pt>
                <c:pt idx="131">
                  <c:v>0.67249999999999999</c:v>
                </c:pt>
                <c:pt idx="132">
                  <c:v>0.66999999999999993</c:v>
                </c:pt>
                <c:pt idx="133">
                  <c:v>0.66749999999999998</c:v>
                </c:pt>
                <c:pt idx="134">
                  <c:v>0.66500000000000004</c:v>
                </c:pt>
                <c:pt idx="135">
                  <c:v>0.66249999999999998</c:v>
                </c:pt>
                <c:pt idx="136">
                  <c:v>0.65999999999999992</c:v>
                </c:pt>
                <c:pt idx="137">
                  <c:v>0.65749999999999997</c:v>
                </c:pt>
                <c:pt idx="138">
                  <c:v>0.65500000000000003</c:v>
                </c:pt>
                <c:pt idx="139">
                  <c:v>0.65250000000000008</c:v>
                </c:pt>
                <c:pt idx="140">
                  <c:v>0.65</c:v>
                </c:pt>
                <c:pt idx="141">
                  <c:v>0.64749999999999996</c:v>
                </c:pt>
                <c:pt idx="142">
                  <c:v>0.64500000000000002</c:v>
                </c:pt>
                <c:pt idx="143">
                  <c:v>0.64250000000000007</c:v>
                </c:pt>
                <c:pt idx="144">
                  <c:v>0.64</c:v>
                </c:pt>
                <c:pt idx="145">
                  <c:v>0.63749999999999996</c:v>
                </c:pt>
                <c:pt idx="146">
                  <c:v>0.63500000000000001</c:v>
                </c:pt>
                <c:pt idx="147">
                  <c:v>0.63250000000000006</c:v>
                </c:pt>
                <c:pt idx="148">
                  <c:v>0.63</c:v>
                </c:pt>
                <c:pt idx="149">
                  <c:v>0.62749999999999995</c:v>
                </c:pt>
                <c:pt idx="150">
                  <c:v>0.625</c:v>
                </c:pt>
                <c:pt idx="151">
                  <c:v>0.62250000000000005</c:v>
                </c:pt>
                <c:pt idx="152">
                  <c:v>0.62</c:v>
                </c:pt>
                <c:pt idx="153">
                  <c:v>0.61749999999999994</c:v>
                </c:pt>
                <c:pt idx="154">
                  <c:v>0.61499999999999999</c:v>
                </c:pt>
                <c:pt idx="155">
                  <c:v>0.61250000000000004</c:v>
                </c:pt>
                <c:pt idx="156">
                  <c:v>0.61</c:v>
                </c:pt>
                <c:pt idx="157">
                  <c:v>0.60749999999999993</c:v>
                </c:pt>
                <c:pt idx="158">
                  <c:v>0.60499999999999998</c:v>
                </c:pt>
                <c:pt idx="159">
                  <c:v>0.60250000000000004</c:v>
                </c:pt>
                <c:pt idx="160">
                  <c:v>0.6</c:v>
                </c:pt>
                <c:pt idx="161">
                  <c:v>0.59749999999999992</c:v>
                </c:pt>
                <c:pt idx="162">
                  <c:v>0.59499999999999997</c:v>
                </c:pt>
                <c:pt idx="163">
                  <c:v>0.59250000000000003</c:v>
                </c:pt>
                <c:pt idx="164">
                  <c:v>0.59000000000000008</c:v>
                </c:pt>
                <c:pt idx="165">
                  <c:v>0.58750000000000002</c:v>
                </c:pt>
                <c:pt idx="166">
                  <c:v>0.58499999999999996</c:v>
                </c:pt>
                <c:pt idx="167">
                  <c:v>0.58250000000000002</c:v>
                </c:pt>
                <c:pt idx="168">
                  <c:v>0.58000000000000007</c:v>
                </c:pt>
                <c:pt idx="169">
                  <c:v>0.57750000000000001</c:v>
                </c:pt>
                <c:pt idx="170">
                  <c:v>0.57499999999999996</c:v>
                </c:pt>
                <c:pt idx="171">
                  <c:v>0.57250000000000001</c:v>
                </c:pt>
                <c:pt idx="172">
                  <c:v>0.57000000000000006</c:v>
                </c:pt>
                <c:pt idx="173">
                  <c:v>0.5675</c:v>
                </c:pt>
                <c:pt idx="174">
                  <c:v>0.56499999999999995</c:v>
                </c:pt>
                <c:pt idx="175">
                  <c:v>0.5625</c:v>
                </c:pt>
                <c:pt idx="176">
                  <c:v>0.56000000000000005</c:v>
                </c:pt>
                <c:pt idx="177">
                  <c:v>0.5575</c:v>
                </c:pt>
                <c:pt idx="178">
                  <c:v>0.55499999999999994</c:v>
                </c:pt>
                <c:pt idx="179">
                  <c:v>0.55249999999999999</c:v>
                </c:pt>
                <c:pt idx="180">
                  <c:v>0.55000000000000004</c:v>
                </c:pt>
                <c:pt idx="181">
                  <c:v>0.54749999999999999</c:v>
                </c:pt>
                <c:pt idx="182">
                  <c:v>0.54499999999999993</c:v>
                </c:pt>
                <c:pt idx="183">
                  <c:v>0.54249999999999998</c:v>
                </c:pt>
                <c:pt idx="184">
                  <c:v>0.54</c:v>
                </c:pt>
                <c:pt idx="185">
                  <c:v>0.53749999999999998</c:v>
                </c:pt>
                <c:pt idx="186">
                  <c:v>0.53499999999999992</c:v>
                </c:pt>
                <c:pt idx="187">
                  <c:v>0.53249999999999997</c:v>
                </c:pt>
                <c:pt idx="188">
                  <c:v>0.53</c:v>
                </c:pt>
                <c:pt idx="189">
                  <c:v>0.52750000000000008</c:v>
                </c:pt>
                <c:pt idx="190">
                  <c:v>0.52500000000000002</c:v>
                </c:pt>
                <c:pt idx="191">
                  <c:v>0.52249999999999996</c:v>
                </c:pt>
                <c:pt idx="192">
                  <c:v>0.52</c:v>
                </c:pt>
                <c:pt idx="193">
                  <c:v>0.51750000000000007</c:v>
                </c:pt>
                <c:pt idx="194">
                  <c:v>0.51500000000000001</c:v>
                </c:pt>
                <c:pt idx="195">
                  <c:v>0.51249999999999996</c:v>
                </c:pt>
                <c:pt idx="196">
                  <c:v>0.51</c:v>
                </c:pt>
                <c:pt idx="197">
                  <c:v>0.50750000000000006</c:v>
                </c:pt>
                <c:pt idx="198">
                  <c:v>0.505</c:v>
                </c:pt>
                <c:pt idx="199">
                  <c:v>0.50249999999999995</c:v>
                </c:pt>
                <c:pt idx="200">
                  <c:v>0.5</c:v>
                </c:pt>
                <c:pt idx="201">
                  <c:v>0.49750000000000005</c:v>
                </c:pt>
                <c:pt idx="202">
                  <c:v>0.495</c:v>
                </c:pt>
                <c:pt idx="203">
                  <c:v>0.49250000000000005</c:v>
                </c:pt>
                <c:pt idx="204">
                  <c:v>0.49</c:v>
                </c:pt>
                <c:pt idx="205">
                  <c:v>0.48750000000000004</c:v>
                </c:pt>
                <c:pt idx="206">
                  <c:v>0.48499999999999999</c:v>
                </c:pt>
                <c:pt idx="207">
                  <c:v>0.48250000000000004</c:v>
                </c:pt>
                <c:pt idx="208">
                  <c:v>0.48</c:v>
                </c:pt>
                <c:pt idx="209">
                  <c:v>0.47750000000000004</c:v>
                </c:pt>
                <c:pt idx="210">
                  <c:v>0.47499999999999998</c:v>
                </c:pt>
                <c:pt idx="211">
                  <c:v>0.47250000000000003</c:v>
                </c:pt>
                <c:pt idx="212">
                  <c:v>0.47</c:v>
                </c:pt>
                <c:pt idx="213">
                  <c:v>0.46750000000000003</c:v>
                </c:pt>
                <c:pt idx="214">
                  <c:v>0.46499999999999997</c:v>
                </c:pt>
                <c:pt idx="215">
                  <c:v>0.46250000000000002</c:v>
                </c:pt>
                <c:pt idx="216">
                  <c:v>0.45999999999999996</c:v>
                </c:pt>
                <c:pt idx="217">
                  <c:v>0.45750000000000002</c:v>
                </c:pt>
                <c:pt idx="218">
                  <c:v>0.45499999999999996</c:v>
                </c:pt>
                <c:pt idx="219">
                  <c:v>0.45250000000000001</c:v>
                </c:pt>
                <c:pt idx="220">
                  <c:v>0.44999999999999996</c:v>
                </c:pt>
                <c:pt idx="221">
                  <c:v>0.44750000000000001</c:v>
                </c:pt>
                <c:pt idx="222">
                  <c:v>0.44499999999999995</c:v>
                </c:pt>
                <c:pt idx="223">
                  <c:v>0.4425</c:v>
                </c:pt>
                <c:pt idx="224">
                  <c:v>0.43999999999999995</c:v>
                </c:pt>
                <c:pt idx="225">
                  <c:v>0.4375</c:v>
                </c:pt>
                <c:pt idx="226">
                  <c:v>0.43500000000000005</c:v>
                </c:pt>
                <c:pt idx="227">
                  <c:v>0.4325</c:v>
                </c:pt>
                <c:pt idx="228">
                  <c:v>0.43000000000000005</c:v>
                </c:pt>
                <c:pt idx="229">
                  <c:v>0.42749999999999999</c:v>
                </c:pt>
                <c:pt idx="230">
                  <c:v>0.42500000000000004</c:v>
                </c:pt>
                <c:pt idx="231">
                  <c:v>0.42249999999999999</c:v>
                </c:pt>
                <c:pt idx="232">
                  <c:v>0.42000000000000004</c:v>
                </c:pt>
                <c:pt idx="233">
                  <c:v>0.41749999999999998</c:v>
                </c:pt>
                <c:pt idx="234">
                  <c:v>0.41500000000000004</c:v>
                </c:pt>
                <c:pt idx="235">
                  <c:v>0.41249999999999998</c:v>
                </c:pt>
                <c:pt idx="236">
                  <c:v>0.41000000000000003</c:v>
                </c:pt>
                <c:pt idx="237">
                  <c:v>0.40749999999999997</c:v>
                </c:pt>
                <c:pt idx="238">
                  <c:v>0.40500000000000003</c:v>
                </c:pt>
                <c:pt idx="239">
                  <c:v>0.40249999999999997</c:v>
                </c:pt>
                <c:pt idx="240">
                  <c:v>0.4</c:v>
                </c:pt>
                <c:pt idx="241">
                  <c:v>0.39749999999999996</c:v>
                </c:pt>
                <c:pt idx="242">
                  <c:v>0.39500000000000002</c:v>
                </c:pt>
                <c:pt idx="243">
                  <c:v>0.39249999999999996</c:v>
                </c:pt>
                <c:pt idx="244">
                  <c:v>0.39</c:v>
                </c:pt>
                <c:pt idx="245">
                  <c:v>0.38749999999999996</c:v>
                </c:pt>
                <c:pt idx="246">
                  <c:v>0.38500000000000001</c:v>
                </c:pt>
                <c:pt idx="247">
                  <c:v>0.38249999999999995</c:v>
                </c:pt>
                <c:pt idx="248">
                  <c:v>0.38</c:v>
                </c:pt>
                <c:pt idx="249">
                  <c:v>0.37749999999999995</c:v>
                </c:pt>
                <c:pt idx="250">
                  <c:v>0.375</c:v>
                </c:pt>
                <c:pt idx="251">
                  <c:v>0.37250000000000005</c:v>
                </c:pt>
                <c:pt idx="252">
                  <c:v>0.37</c:v>
                </c:pt>
                <c:pt idx="253">
                  <c:v>0.36750000000000005</c:v>
                </c:pt>
                <c:pt idx="254">
                  <c:v>0.36499999999999999</c:v>
                </c:pt>
                <c:pt idx="255">
                  <c:v>0.36250000000000004</c:v>
                </c:pt>
                <c:pt idx="256">
                  <c:v>0.36</c:v>
                </c:pt>
                <c:pt idx="257">
                  <c:v>0.35750000000000004</c:v>
                </c:pt>
                <c:pt idx="258">
                  <c:v>0.35499999999999998</c:v>
                </c:pt>
                <c:pt idx="259">
                  <c:v>0.35250000000000004</c:v>
                </c:pt>
                <c:pt idx="260">
                  <c:v>0.35</c:v>
                </c:pt>
                <c:pt idx="261">
                  <c:v>0.34750000000000003</c:v>
                </c:pt>
                <c:pt idx="262">
                  <c:v>0.34499999999999997</c:v>
                </c:pt>
                <c:pt idx="263">
                  <c:v>0.34250000000000003</c:v>
                </c:pt>
                <c:pt idx="264">
                  <c:v>0.33999999999999997</c:v>
                </c:pt>
                <c:pt idx="265">
                  <c:v>0.33750000000000002</c:v>
                </c:pt>
                <c:pt idx="266">
                  <c:v>0.33499999999999996</c:v>
                </c:pt>
                <c:pt idx="267">
                  <c:v>0.33250000000000002</c:v>
                </c:pt>
                <c:pt idx="268">
                  <c:v>0.32999999999999996</c:v>
                </c:pt>
                <c:pt idx="269">
                  <c:v>0.32750000000000001</c:v>
                </c:pt>
                <c:pt idx="270">
                  <c:v>0.32499999999999996</c:v>
                </c:pt>
                <c:pt idx="271">
                  <c:v>0.32250000000000001</c:v>
                </c:pt>
                <c:pt idx="272">
                  <c:v>0.31999999999999995</c:v>
                </c:pt>
                <c:pt idx="273">
                  <c:v>0.3175</c:v>
                </c:pt>
                <c:pt idx="274">
                  <c:v>0.31499999999999995</c:v>
                </c:pt>
                <c:pt idx="275">
                  <c:v>0.3125</c:v>
                </c:pt>
                <c:pt idx="276">
                  <c:v>0.31000000000000005</c:v>
                </c:pt>
                <c:pt idx="277">
                  <c:v>0.3075</c:v>
                </c:pt>
                <c:pt idx="278">
                  <c:v>0.30500000000000005</c:v>
                </c:pt>
                <c:pt idx="279">
                  <c:v>0.30249999999999999</c:v>
                </c:pt>
                <c:pt idx="280">
                  <c:v>0.30000000000000004</c:v>
                </c:pt>
                <c:pt idx="281">
                  <c:v>0.29749999999999999</c:v>
                </c:pt>
                <c:pt idx="282">
                  <c:v>0.29500000000000004</c:v>
                </c:pt>
                <c:pt idx="283">
                  <c:v>0.29249999999999998</c:v>
                </c:pt>
                <c:pt idx="284">
                  <c:v>0.29000000000000004</c:v>
                </c:pt>
                <c:pt idx="285">
                  <c:v>0.28749999999999998</c:v>
                </c:pt>
                <c:pt idx="286">
                  <c:v>0.28500000000000003</c:v>
                </c:pt>
                <c:pt idx="287">
                  <c:v>0.28249999999999997</c:v>
                </c:pt>
                <c:pt idx="288">
                  <c:v>0.28000000000000003</c:v>
                </c:pt>
                <c:pt idx="289">
                  <c:v>0.27749999999999997</c:v>
                </c:pt>
                <c:pt idx="290">
                  <c:v>0.27500000000000002</c:v>
                </c:pt>
                <c:pt idx="291">
                  <c:v>0.27249999999999996</c:v>
                </c:pt>
                <c:pt idx="292">
                  <c:v>0.27</c:v>
                </c:pt>
                <c:pt idx="293">
                  <c:v>0.26749999999999996</c:v>
                </c:pt>
                <c:pt idx="294">
                  <c:v>0.26500000000000001</c:v>
                </c:pt>
                <c:pt idx="295">
                  <c:v>0.26249999999999996</c:v>
                </c:pt>
                <c:pt idx="296">
                  <c:v>0.26</c:v>
                </c:pt>
                <c:pt idx="297">
                  <c:v>0.25749999999999995</c:v>
                </c:pt>
                <c:pt idx="298">
                  <c:v>0.255</c:v>
                </c:pt>
                <c:pt idx="299">
                  <c:v>0.25249999999999995</c:v>
                </c:pt>
                <c:pt idx="300">
                  <c:v>0.25</c:v>
                </c:pt>
                <c:pt idx="301">
                  <c:v>0.24750000000000005</c:v>
                </c:pt>
                <c:pt idx="302">
                  <c:v>0.245</c:v>
                </c:pt>
                <c:pt idx="303">
                  <c:v>0.24250000000000005</c:v>
                </c:pt>
                <c:pt idx="304">
                  <c:v>0.24</c:v>
                </c:pt>
                <c:pt idx="305">
                  <c:v>0.23750000000000004</c:v>
                </c:pt>
                <c:pt idx="306">
                  <c:v>0.23499999999999999</c:v>
                </c:pt>
                <c:pt idx="307">
                  <c:v>0.23250000000000004</c:v>
                </c:pt>
                <c:pt idx="308">
                  <c:v>0.22999999999999998</c:v>
                </c:pt>
                <c:pt idx="309">
                  <c:v>0.22750000000000004</c:v>
                </c:pt>
                <c:pt idx="310">
                  <c:v>0.22499999999999998</c:v>
                </c:pt>
                <c:pt idx="311">
                  <c:v>0.22250000000000003</c:v>
                </c:pt>
                <c:pt idx="312">
                  <c:v>0.21999999999999997</c:v>
                </c:pt>
                <c:pt idx="313">
                  <c:v>0.21750000000000003</c:v>
                </c:pt>
                <c:pt idx="314">
                  <c:v>0.21499999999999997</c:v>
                </c:pt>
                <c:pt idx="315">
                  <c:v>0.21250000000000002</c:v>
                </c:pt>
                <c:pt idx="316">
                  <c:v>0.20999999999999996</c:v>
                </c:pt>
                <c:pt idx="317">
                  <c:v>0.20750000000000002</c:v>
                </c:pt>
                <c:pt idx="318">
                  <c:v>0.20499999999999996</c:v>
                </c:pt>
                <c:pt idx="319">
                  <c:v>0.20250000000000001</c:v>
                </c:pt>
                <c:pt idx="320">
                  <c:v>0.19999999999999996</c:v>
                </c:pt>
                <c:pt idx="321">
                  <c:v>0.19750000000000001</c:v>
                </c:pt>
                <c:pt idx="322">
                  <c:v>0.19499999999999995</c:v>
                </c:pt>
                <c:pt idx="323">
                  <c:v>0.1925</c:v>
                </c:pt>
                <c:pt idx="324">
                  <c:v>0.18999999999999995</c:v>
                </c:pt>
                <c:pt idx="325">
                  <c:v>0.1875</c:v>
                </c:pt>
                <c:pt idx="326">
                  <c:v>0.18500000000000005</c:v>
                </c:pt>
                <c:pt idx="327">
                  <c:v>0.1825</c:v>
                </c:pt>
                <c:pt idx="328">
                  <c:v>0.18000000000000005</c:v>
                </c:pt>
                <c:pt idx="329">
                  <c:v>0.17749999999999999</c:v>
                </c:pt>
                <c:pt idx="330">
                  <c:v>0.17500000000000004</c:v>
                </c:pt>
                <c:pt idx="331">
                  <c:v>0.17249999999999999</c:v>
                </c:pt>
                <c:pt idx="332">
                  <c:v>0.17000000000000004</c:v>
                </c:pt>
                <c:pt idx="333">
                  <c:v>0.16749999999999998</c:v>
                </c:pt>
                <c:pt idx="334">
                  <c:v>0.16500000000000004</c:v>
                </c:pt>
                <c:pt idx="335">
                  <c:v>0.16249999999999998</c:v>
                </c:pt>
                <c:pt idx="336">
                  <c:v>0.16000000000000003</c:v>
                </c:pt>
                <c:pt idx="337">
                  <c:v>0.15749999999999997</c:v>
                </c:pt>
                <c:pt idx="338">
                  <c:v>0.15500000000000003</c:v>
                </c:pt>
                <c:pt idx="339">
                  <c:v>0.15249999999999997</c:v>
                </c:pt>
                <c:pt idx="340">
                  <c:v>0.15000000000000002</c:v>
                </c:pt>
                <c:pt idx="341">
                  <c:v>0.14749999999999996</c:v>
                </c:pt>
                <c:pt idx="342">
                  <c:v>0.14500000000000002</c:v>
                </c:pt>
                <c:pt idx="343">
                  <c:v>0.14249999999999996</c:v>
                </c:pt>
                <c:pt idx="344">
                  <c:v>0.14000000000000001</c:v>
                </c:pt>
                <c:pt idx="345">
                  <c:v>0.13749999999999996</c:v>
                </c:pt>
                <c:pt idx="346">
                  <c:v>0.13500000000000001</c:v>
                </c:pt>
                <c:pt idx="347">
                  <c:v>0.13249999999999995</c:v>
                </c:pt>
                <c:pt idx="348">
                  <c:v>0.13</c:v>
                </c:pt>
                <c:pt idx="349">
                  <c:v>0.12749999999999995</c:v>
                </c:pt>
                <c:pt idx="350">
                  <c:v>0.125</c:v>
                </c:pt>
                <c:pt idx="351">
                  <c:v>0.12250000000000005</c:v>
                </c:pt>
                <c:pt idx="352">
                  <c:v>0.12</c:v>
                </c:pt>
                <c:pt idx="353">
                  <c:v>0.11750000000000005</c:v>
                </c:pt>
                <c:pt idx="354">
                  <c:v>0.11499999999999999</c:v>
                </c:pt>
                <c:pt idx="355">
                  <c:v>0.11250000000000004</c:v>
                </c:pt>
                <c:pt idx="356">
                  <c:v>0.10999999999999999</c:v>
                </c:pt>
                <c:pt idx="357">
                  <c:v>0.10750000000000004</c:v>
                </c:pt>
                <c:pt idx="358">
                  <c:v>0.10499999999999998</c:v>
                </c:pt>
                <c:pt idx="359">
                  <c:v>0.10250000000000004</c:v>
                </c:pt>
                <c:pt idx="360">
                  <c:v>9.9999999999999978E-2</c:v>
                </c:pt>
                <c:pt idx="361">
                  <c:v>9.7500000000000031E-2</c:v>
                </c:pt>
                <c:pt idx="362">
                  <c:v>9.4999999999999973E-2</c:v>
                </c:pt>
                <c:pt idx="363">
                  <c:v>9.2500000000000027E-2</c:v>
                </c:pt>
                <c:pt idx="364">
                  <c:v>8.9999999999999969E-2</c:v>
                </c:pt>
                <c:pt idx="365">
                  <c:v>8.7500000000000022E-2</c:v>
                </c:pt>
                <c:pt idx="366">
                  <c:v>8.4999999999999964E-2</c:v>
                </c:pt>
                <c:pt idx="367">
                  <c:v>8.2500000000000018E-2</c:v>
                </c:pt>
                <c:pt idx="368">
                  <c:v>7.999999999999996E-2</c:v>
                </c:pt>
                <c:pt idx="369">
                  <c:v>7.7500000000000013E-2</c:v>
                </c:pt>
                <c:pt idx="370">
                  <c:v>7.4999999999999956E-2</c:v>
                </c:pt>
                <c:pt idx="371">
                  <c:v>7.2500000000000009E-2</c:v>
                </c:pt>
                <c:pt idx="372">
                  <c:v>6.9999999999999951E-2</c:v>
                </c:pt>
                <c:pt idx="373">
                  <c:v>6.7500000000000004E-2</c:v>
                </c:pt>
                <c:pt idx="374">
                  <c:v>6.4999999999999947E-2</c:v>
                </c:pt>
                <c:pt idx="375">
                  <c:v>6.25E-2</c:v>
                </c:pt>
                <c:pt idx="376">
                  <c:v>6.0000000000000053E-2</c:v>
                </c:pt>
                <c:pt idx="377">
                  <c:v>5.7499999999999996E-2</c:v>
                </c:pt>
                <c:pt idx="378">
                  <c:v>5.5000000000000049E-2</c:v>
                </c:pt>
                <c:pt idx="379">
                  <c:v>5.2499999999999991E-2</c:v>
                </c:pt>
                <c:pt idx="380">
                  <c:v>5.0000000000000044E-2</c:v>
                </c:pt>
                <c:pt idx="381">
                  <c:v>4.7499999999999987E-2</c:v>
                </c:pt>
                <c:pt idx="382">
                  <c:v>4.500000000000004E-2</c:v>
                </c:pt>
                <c:pt idx="383">
                  <c:v>4.2499999999999982E-2</c:v>
                </c:pt>
                <c:pt idx="384">
                  <c:v>4.0000000000000036E-2</c:v>
                </c:pt>
                <c:pt idx="385">
                  <c:v>3.7499999999999978E-2</c:v>
                </c:pt>
                <c:pt idx="386">
                  <c:v>3.5000000000000031E-2</c:v>
                </c:pt>
                <c:pt idx="387">
                  <c:v>3.2499999999999973E-2</c:v>
                </c:pt>
                <c:pt idx="388">
                  <c:v>3.0000000000000027E-2</c:v>
                </c:pt>
                <c:pt idx="389">
                  <c:v>2.7499999999999969E-2</c:v>
                </c:pt>
                <c:pt idx="390">
                  <c:v>2.5000000000000022E-2</c:v>
                </c:pt>
                <c:pt idx="391">
                  <c:v>2.2499999999999964E-2</c:v>
                </c:pt>
                <c:pt idx="392">
                  <c:v>2.0000000000000018E-2</c:v>
                </c:pt>
                <c:pt idx="393">
                  <c:v>1.749999999999996E-2</c:v>
                </c:pt>
                <c:pt idx="394">
                  <c:v>1.5000000000000013E-2</c:v>
                </c:pt>
                <c:pt idx="395">
                  <c:v>1.2499999999999956E-2</c:v>
                </c:pt>
                <c:pt idx="396">
                  <c:v>1.0000000000000009E-2</c:v>
                </c:pt>
                <c:pt idx="397">
                  <c:v>7.4999999999999512E-3</c:v>
                </c:pt>
                <c:pt idx="398">
                  <c:v>5.0000000000000044E-3</c:v>
                </c:pt>
                <c:pt idx="399">
                  <c:v>2.4999999999999467E-3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54-4CE2-9E18-AFECCABE3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未运回矿石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Sheet1!$D$2:$D$401</c:f>
              <c:numCache>
                <c:formatCode>General</c:formatCode>
                <c:ptCount val="400"/>
                <c:pt idx="0">
                  <c:v>0</c:v>
                </c:pt>
                <c:pt idx="1">
                  <c:v>1.2468750000000002E-3</c:v>
                </c:pt>
                <c:pt idx="2">
                  <c:v>2.4875000000000001E-3</c:v>
                </c:pt>
                <c:pt idx="3">
                  <c:v>3.7218749999999999E-3</c:v>
                </c:pt>
                <c:pt idx="4">
                  <c:v>4.9500000000000004E-3</c:v>
                </c:pt>
                <c:pt idx="5">
                  <c:v>6.1718750000000003E-3</c:v>
                </c:pt>
                <c:pt idx="6">
                  <c:v>7.3875E-3</c:v>
                </c:pt>
                <c:pt idx="7">
                  <c:v>8.5968750000000003E-3</c:v>
                </c:pt>
                <c:pt idx="8">
                  <c:v>9.7999999999999997E-3</c:v>
                </c:pt>
                <c:pt idx="9">
                  <c:v>1.0996875E-2</c:v>
                </c:pt>
                <c:pt idx="10">
                  <c:v>1.21875E-2</c:v>
                </c:pt>
                <c:pt idx="11">
                  <c:v>1.3371875E-2</c:v>
                </c:pt>
                <c:pt idx="12">
                  <c:v>1.4549999999999999E-2</c:v>
                </c:pt>
                <c:pt idx="13">
                  <c:v>1.5721875E-2</c:v>
                </c:pt>
                <c:pt idx="14">
                  <c:v>1.68875E-2</c:v>
                </c:pt>
                <c:pt idx="15">
                  <c:v>1.8046875E-2</c:v>
                </c:pt>
                <c:pt idx="16">
                  <c:v>1.9199999999999998E-2</c:v>
                </c:pt>
                <c:pt idx="17">
                  <c:v>2.0346875E-2</c:v>
                </c:pt>
                <c:pt idx="18">
                  <c:v>2.14875E-2</c:v>
                </c:pt>
                <c:pt idx="19">
                  <c:v>2.2621875E-2</c:v>
                </c:pt>
                <c:pt idx="20">
                  <c:v>2.375E-2</c:v>
                </c:pt>
                <c:pt idx="21">
                  <c:v>2.4871874999999998E-2</c:v>
                </c:pt>
                <c:pt idx="22">
                  <c:v>2.59875E-2</c:v>
                </c:pt>
                <c:pt idx="23">
                  <c:v>2.7096875000000003E-2</c:v>
                </c:pt>
                <c:pt idx="24">
                  <c:v>2.8199999999999996E-2</c:v>
                </c:pt>
                <c:pt idx="25">
                  <c:v>2.9296875E-2</c:v>
                </c:pt>
                <c:pt idx="26">
                  <c:v>3.0387500000000001E-2</c:v>
                </c:pt>
                <c:pt idx="27">
                  <c:v>3.1471875000000003E-2</c:v>
                </c:pt>
                <c:pt idx="28">
                  <c:v>3.2550000000000003E-2</c:v>
                </c:pt>
                <c:pt idx="29">
                  <c:v>3.3621874999999996E-2</c:v>
                </c:pt>
                <c:pt idx="30">
                  <c:v>3.4687500000000003E-2</c:v>
                </c:pt>
                <c:pt idx="31">
                  <c:v>3.5746874999999997E-2</c:v>
                </c:pt>
                <c:pt idx="32">
                  <c:v>3.6799999999999999E-2</c:v>
                </c:pt>
                <c:pt idx="33">
                  <c:v>3.7846875000000002E-2</c:v>
                </c:pt>
                <c:pt idx="34">
                  <c:v>3.8887500000000005E-2</c:v>
                </c:pt>
                <c:pt idx="35">
                  <c:v>3.9921874999999996E-2</c:v>
                </c:pt>
                <c:pt idx="36">
                  <c:v>4.095E-2</c:v>
                </c:pt>
                <c:pt idx="37">
                  <c:v>4.1971874999999999E-2</c:v>
                </c:pt>
                <c:pt idx="38">
                  <c:v>4.2987500000000005E-2</c:v>
                </c:pt>
                <c:pt idx="39">
                  <c:v>4.3996874999999998E-2</c:v>
                </c:pt>
                <c:pt idx="40">
                  <c:v>4.5000000000000005E-2</c:v>
                </c:pt>
                <c:pt idx="41">
                  <c:v>4.5996874999999993E-2</c:v>
                </c:pt>
                <c:pt idx="42">
                  <c:v>4.6987500000000001E-2</c:v>
                </c:pt>
                <c:pt idx="43">
                  <c:v>4.7971874999999997E-2</c:v>
                </c:pt>
                <c:pt idx="44">
                  <c:v>4.895E-2</c:v>
                </c:pt>
                <c:pt idx="45">
                  <c:v>4.9921874999999998E-2</c:v>
                </c:pt>
                <c:pt idx="46">
                  <c:v>5.0887500000000002E-2</c:v>
                </c:pt>
                <c:pt idx="47">
                  <c:v>5.1846875000000001E-2</c:v>
                </c:pt>
                <c:pt idx="48">
                  <c:v>5.28E-2</c:v>
                </c:pt>
                <c:pt idx="49">
                  <c:v>5.3746874999999993E-2</c:v>
                </c:pt>
                <c:pt idx="50">
                  <c:v>5.46875E-2</c:v>
                </c:pt>
                <c:pt idx="51">
                  <c:v>5.5621875000000001E-2</c:v>
                </c:pt>
                <c:pt idx="52">
                  <c:v>5.6550000000000003E-2</c:v>
                </c:pt>
                <c:pt idx="53">
                  <c:v>5.7471874999999999E-2</c:v>
                </c:pt>
                <c:pt idx="54">
                  <c:v>5.8387500000000002E-2</c:v>
                </c:pt>
                <c:pt idx="55">
                  <c:v>5.9296875000000006E-2</c:v>
                </c:pt>
                <c:pt idx="56">
                  <c:v>6.0200000000000004E-2</c:v>
                </c:pt>
                <c:pt idx="57">
                  <c:v>6.1096874999999995E-2</c:v>
                </c:pt>
                <c:pt idx="58">
                  <c:v>6.1987499999999994E-2</c:v>
                </c:pt>
                <c:pt idx="59">
                  <c:v>6.2871874999999994E-2</c:v>
                </c:pt>
                <c:pt idx="60">
                  <c:v>6.3750000000000001E-2</c:v>
                </c:pt>
                <c:pt idx="61">
                  <c:v>6.4621874999999995E-2</c:v>
                </c:pt>
                <c:pt idx="62">
                  <c:v>6.5487500000000004E-2</c:v>
                </c:pt>
                <c:pt idx="63">
                  <c:v>6.6346875E-2</c:v>
                </c:pt>
                <c:pt idx="64">
                  <c:v>6.7199999999999996E-2</c:v>
                </c:pt>
                <c:pt idx="65">
                  <c:v>6.8046875000000007E-2</c:v>
                </c:pt>
                <c:pt idx="66">
                  <c:v>6.8887500000000004E-2</c:v>
                </c:pt>
                <c:pt idx="67">
                  <c:v>6.9721875000000003E-2</c:v>
                </c:pt>
                <c:pt idx="68">
                  <c:v>7.0550000000000002E-2</c:v>
                </c:pt>
                <c:pt idx="69">
                  <c:v>7.1371875000000001E-2</c:v>
                </c:pt>
                <c:pt idx="70">
                  <c:v>7.2187499999999988E-2</c:v>
                </c:pt>
                <c:pt idx="71">
                  <c:v>7.2996875000000003E-2</c:v>
                </c:pt>
                <c:pt idx="72">
                  <c:v>7.3800000000000004E-2</c:v>
                </c:pt>
                <c:pt idx="73">
                  <c:v>7.4596874999999993E-2</c:v>
                </c:pt>
                <c:pt idx="74">
                  <c:v>7.5387499999999996E-2</c:v>
                </c:pt>
                <c:pt idx="75">
                  <c:v>7.6171875E-2</c:v>
                </c:pt>
                <c:pt idx="76">
                  <c:v>7.6950000000000005E-2</c:v>
                </c:pt>
                <c:pt idx="77">
                  <c:v>7.7721874999999996E-2</c:v>
                </c:pt>
                <c:pt idx="78">
                  <c:v>7.8487500000000002E-2</c:v>
                </c:pt>
                <c:pt idx="79">
                  <c:v>7.9246875000000008E-2</c:v>
                </c:pt>
                <c:pt idx="80">
                  <c:v>8.0000000000000016E-2</c:v>
                </c:pt>
                <c:pt idx="81">
                  <c:v>8.074687500000001E-2</c:v>
                </c:pt>
                <c:pt idx="82">
                  <c:v>8.1487500000000004E-2</c:v>
                </c:pt>
                <c:pt idx="83">
                  <c:v>8.2221875E-2</c:v>
                </c:pt>
                <c:pt idx="84">
                  <c:v>8.2949999999999996E-2</c:v>
                </c:pt>
                <c:pt idx="85">
                  <c:v>8.3671874999999993E-2</c:v>
                </c:pt>
                <c:pt idx="86">
                  <c:v>8.4387500000000004E-2</c:v>
                </c:pt>
                <c:pt idx="87">
                  <c:v>8.5096875000000002E-2</c:v>
                </c:pt>
                <c:pt idx="88">
                  <c:v>8.5800000000000001E-2</c:v>
                </c:pt>
                <c:pt idx="89">
                  <c:v>8.6496875000000001E-2</c:v>
                </c:pt>
                <c:pt idx="90">
                  <c:v>8.7187500000000001E-2</c:v>
                </c:pt>
                <c:pt idx="91">
                  <c:v>8.7871875000000002E-2</c:v>
                </c:pt>
                <c:pt idx="92">
                  <c:v>8.8550000000000004E-2</c:v>
                </c:pt>
                <c:pt idx="93">
                  <c:v>8.9221875000000006E-2</c:v>
                </c:pt>
                <c:pt idx="94">
                  <c:v>8.9887499999999995E-2</c:v>
                </c:pt>
                <c:pt idx="95">
                  <c:v>9.0546874999999985E-2</c:v>
                </c:pt>
                <c:pt idx="96">
                  <c:v>9.1200000000000003E-2</c:v>
                </c:pt>
                <c:pt idx="97">
                  <c:v>9.1846875000000008E-2</c:v>
                </c:pt>
                <c:pt idx="98">
                  <c:v>9.24875E-2</c:v>
                </c:pt>
                <c:pt idx="99">
                  <c:v>9.3121874999999993E-2</c:v>
                </c:pt>
                <c:pt idx="100">
                  <c:v>9.375E-2</c:v>
                </c:pt>
                <c:pt idx="101">
                  <c:v>9.4371875000000008E-2</c:v>
                </c:pt>
                <c:pt idx="102">
                  <c:v>9.4987500000000002E-2</c:v>
                </c:pt>
                <c:pt idx="103">
                  <c:v>9.5596874999999998E-2</c:v>
                </c:pt>
                <c:pt idx="104">
                  <c:v>9.6200000000000008E-2</c:v>
                </c:pt>
                <c:pt idx="105">
                  <c:v>9.6796875000000004E-2</c:v>
                </c:pt>
                <c:pt idx="106">
                  <c:v>9.7387500000000002E-2</c:v>
                </c:pt>
                <c:pt idx="107">
                  <c:v>9.7971875E-2</c:v>
                </c:pt>
                <c:pt idx="108">
                  <c:v>9.8549999999999999E-2</c:v>
                </c:pt>
                <c:pt idx="109">
                  <c:v>9.9121875000000012E-2</c:v>
                </c:pt>
                <c:pt idx="110">
                  <c:v>9.9687499999999998E-2</c:v>
                </c:pt>
                <c:pt idx="111">
                  <c:v>0.100246875</c:v>
                </c:pt>
                <c:pt idx="112">
                  <c:v>0.1008</c:v>
                </c:pt>
                <c:pt idx="113">
                  <c:v>0.10134687499999999</c:v>
                </c:pt>
                <c:pt idx="114">
                  <c:v>0.10188750000000001</c:v>
                </c:pt>
                <c:pt idx="115">
                  <c:v>0.102421875</c:v>
                </c:pt>
                <c:pt idx="116">
                  <c:v>0.10294999999999999</c:v>
                </c:pt>
                <c:pt idx="117">
                  <c:v>0.10347187499999999</c:v>
                </c:pt>
                <c:pt idx="118">
                  <c:v>0.10398750000000001</c:v>
                </c:pt>
                <c:pt idx="119">
                  <c:v>0.104496875</c:v>
                </c:pt>
                <c:pt idx="120">
                  <c:v>0.105</c:v>
                </c:pt>
                <c:pt idx="121">
                  <c:v>0.105496875</c:v>
                </c:pt>
                <c:pt idx="122">
                  <c:v>0.10598750000000001</c:v>
                </c:pt>
                <c:pt idx="123">
                  <c:v>0.10647187499999999</c:v>
                </c:pt>
                <c:pt idx="124">
                  <c:v>0.10694999999999999</c:v>
                </c:pt>
                <c:pt idx="125">
                  <c:v>0.107421875</c:v>
                </c:pt>
                <c:pt idx="126">
                  <c:v>0.10788750000000001</c:v>
                </c:pt>
                <c:pt idx="127">
                  <c:v>0.108346875</c:v>
                </c:pt>
                <c:pt idx="128">
                  <c:v>0.10879999999999999</c:v>
                </c:pt>
                <c:pt idx="129">
                  <c:v>0.10924687500000001</c:v>
                </c:pt>
                <c:pt idx="130">
                  <c:v>0.10968750000000001</c:v>
                </c:pt>
                <c:pt idx="131">
                  <c:v>0.11012187500000001</c:v>
                </c:pt>
                <c:pt idx="132">
                  <c:v>0.11055</c:v>
                </c:pt>
                <c:pt idx="133">
                  <c:v>0.110971875</c:v>
                </c:pt>
                <c:pt idx="134">
                  <c:v>0.11138750000000001</c:v>
                </c:pt>
                <c:pt idx="135">
                  <c:v>0.111796875</c:v>
                </c:pt>
                <c:pt idx="136">
                  <c:v>0.11219999999999999</c:v>
                </c:pt>
                <c:pt idx="137">
                  <c:v>0.112596875</c:v>
                </c:pt>
                <c:pt idx="138">
                  <c:v>0.11298749999999999</c:v>
                </c:pt>
                <c:pt idx="139">
                  <c:v>0.11337187500000001</c:v>
                </c:pt>
                <c:pt idx="140">
                  <c:v>0.11374999999999999</c:v>
                </c:pt>
                <c:pt idx="141">
                  <c:v>0.11412187499999998</c:v>
                </c:pt>
                <c:pt idx="142">
                  <c:v>0.11448749999999999</c:v>
                </c:pt>
                <c:pt idx="143">
                  <c:v>0.114846875</c:v>
                </c:pt>
                <c:pt idx="144">
                  <c:v>0.1152</c:v>
                </c:pt>
                <c:pt idx="145">
                  <c:v>0.11554687499999999</c:v>
                </c:pt>
                <c:pt idx="146">
                  <c:v>0.1158875</c:v>
                </c:pt>
                <c:pt idx="147">
                  <c:v>0.11622187500000002</c:v>
                </c:pt>
                <c:pt idx="148">
                  <c:v>0.11655</c:v>
                </c:pt>
                <c:pt idx="149">
                  <c:v>0.11687187499999999</c:v>
                </c:pt>
                <c:pt idx="150">
                  <c:v>0.1171875</c:v>
                </c:pt>
                <c:pt idx="151">
                  <c:v>0.11749687500000001</c:v>
                </c:pt>
                <c:pt idx="152">
                  <c:v>0.1178</c:v>
                </c:pt>
                <c:pt idx="153">
                  <c:v>0.11809687499999999</c:v>
                </c:pt>
                <c:pt idx="154">
                  <c:v>0.11838750000000001</c:v>
                </c:pt>
                <c:pt idx="155">
                  <c:v>0.11867187500000001</c:v>
                </c:pt>
                <c:pt idx="156">
                  <c:v>0.11895</c:v>
                </c:pt>
                <c:pt idx="157">
                  <c:v>0.11922187499999999</c:v>
                </c:pt>
                <c:pt idx="158">
                  <c:v>0.1194875</c:v>
                </c:pt>
                <c:pt idx="159">
                  <c:v>0.11974687500000002</c:v>
                </c:pt>
                <c:pt idx="160">
                  <c:v>0.12</c:v>
                </c:pt>
                <c:pt idx="161">
                  <c:v>0.12024687499999999</c:v>
                </c:pt>
                <c:pt idx="162">
                  <c:v>0.1204875</c:v>
                </c:pt>
                <c:pt idx="163">
                  <c:v>0.12072187499999999</c:v>
                </c:pt>
                <c:pt idx="164">
                  <c:v>0.12095000000000002</c:v>
                </c:pt>
                <c:pt idx="165">
                  <c:v>0.121171875</c:v>
                </c:pt>
                <c:pt idx="166">
                  <c:v>0.12138749999999998</c:v>
                </c:pt>
                <c:pt idx="167">
                  <c:v>0.12159687499999999</c:v>
                </c:pt>
                <c:pt idx="168">
                  <c:v>0.12180000000000001</c:v>
                </c:pt>
                <c:pt idx="169">
                  <c:v>0.121996875</c:v>
                </c:pt>
                <c:pt idx="170">
                  <c:v>0.12218749999999999</c:v>
                </c:pt>
                <c:pt idx="171">
                  <c:v>0.122371875</c:v>
                </c:pt>
                <c:pt idx="172">
                  <c:v>0.12255000000000001</c:v>
                </c:pt>
                <c:pt idx="173">
                  <c:v>0.12272187499999999</c:v>
                </c:pt>
                <c:pt idx="174">
                  <c:v>0.12288749999999998</c:v>
                </c:pt>
                <c:pt idx="175">
                  <c:v>0.123046875</c:v>
                </c:pt>
                <c:pt idx="176">
                  <c:v>0.12320000000000002</c:v>
                </c:pt>
                <c:pt idx="177">
                  <c:v>0.12334687499999999</c:v>
                </c:pt>
                <c:pt idx="178">
                  <c:v>0.12348749999999999</c:v>
                </c:pt>
                <c:pt idx="179">
                  <c:v>0.12362187500000001</c:v>
                </c:pt>
                <c:pt idx="180">
                  <c:v>0.12375000000000001</c:v>
                </c:pt>
                <c:pt idx="181">
                  <c:v>0.12387187500000001</c:v>
                </c:pt>
                <c:pt idx="182">
                  <c:v>0.12398749999999999</c:v>
                </c:pt>
                <c:pt idx="183">
                  <c:v>0.124096875</c:v>
                </c:pt>
                <c:pt idx="184">
                  <c:v>0.12420000000000002</c:v>
                </c:pt>
                <c:pt idx="185">
                  <c:v>0.124296875</c:v>
                </c:pt>
                <c:pt idx="186">
                  <c:v>0.12438749999999998</c:v>
                </c:pt>
                <c:pt idx="187">
                  <c:v>0.124471875</c:v>
                </c:pt>
                <c:pt idx="188">
                  <c:v>0.12454999999999999</c:v>
                </c:pt>
                <c:pt idx="189">
                  <c:v>0.12462187500000001</c:v>
                </c:pt>
                <c:pt idx="190">
                  <c:v>0.12468749999999999</c:v>
                </c:pt>
                <c:pt idx="191">
                  <c:v>0.12474687499999999</c:v>
                </c:pt>
                <c:pt idx="192">
                  <c:v>0.12479999999999999</c:v>
                </c:pt>
                <c:pt idx="193">
                  <c:v>0.12484687500000001</c:v>
                </c:pt>
                <c:pt idx="194">
                  <c:v>0.1248875</c:v>
                </c:pt>
                <c:pt idx="195">
                  <c:v>0.12492187499999999</c:v>
                </c:pt>
                <c:pt idx="196">
                  <c:v>0.12495000000000001</c:v>
                </c:pt>
                <c:pt idx="197">
                  <c:v>0.12497187500000001</c:v>
                </c:pt>
                <c:pt idx="198">
                  <c:v>0.1249875</c:v>
                </c:pt>
                <c:pt idx="199">
                  <c:v>0.12499687499999998</c:v>
                </c:pt>
                <c:pt idx="200">
                  <c:v>0.125</c:v>
                </c:pt>
                <c:pt idx="201">
                  <c:v>0.12499687499999999</c:v>
                </c:pt>
                <c:pt idx="202">
                  <c:v>0.1249875</c:v>
                </c:pt>
                <c:pt idx="203">
                  <c:v>0.124971875</c:v>
                </c:pt>
                <c:pt idx="204">
                  <c:v>0.12495000000000001</c:v>
                </c:pt>
                <c:pt idx="205">
                  <c:v>0.124921875</c:v>
                </c:pt>
                <c:pt idx="206">
                  <c:v>0.1248875</c:v>
                </c:pt>
                <c:pt idx="207">
                  <c:v>0.124846875</c:v>
                </c:pt>
                <c:pt idx="208">
                  <c:v>0.12479999999999999</c:v>
                </c:pt>
                <c:pt idx="209">
                  <c:v>0.12474687500000001</c:v>
                </c:pt>
                <c:pt idx="210">
                  <c:v>0.12468749999999999</c:v>
                </c:pt>
                <c:pt idx="211">
                  <c:v>0.12462187500000001</c:v>
                </c:pt>
                <c:pt idx="212">
                  <c:v>0.12454999999999999</c:v>
                </c:pt>
                <c:pt idx="213">
                  <c:v>0.124471875</c:v>
                </c:pt>
                <c:pt idx="214">
                  <c:v>0.1243875</c:v>
                </c:pt>
                <c:pt idx="215">
                  <c:v>0.124296875</c:v>
                </c:pt>
                <c:pt idx="216">
                  <c:v>0.1242</c:v>
                </c:pt>
                <c:pt idx="217">
                  <c:v>0.124096875</c:v>
                </c:pt>
                <c:pt idx="218">
                  <c:v>0.1239875</c:v>
                </c:pt>
                <c:pt idx="219">
                  <c:v>0.12387187500000001</c:v>
                </c:pt>
                <c:pt idx="220">
                  <c:v>0.12375</c:v>
                </c:pt>
                <c:pt idx="221">
                  <c:v>0.12362187500000001</c:v>
                </c:pt>
                <c:pt idx="222">
                  <c:v>0.1234875</c:v>
                </c:pt>
                <c:pt idx="223">
                  <c:v>0.12334687499999999</c:v>
                </c:pt>
                <c:pt idx="224">
                  <c:v>0.12319999999999999</c:v>
                </c:pt>
                <c:pt idx="225">
                  <c:v>0.123046875</c:v>
                </c:pt>
                <c:pt idx="226">
                  <c:v>0.1228875</c:v>
                </c:pt>
                <c:pt idx="227">
                  <c:v>0.12272187499999999</c:v>
                </c:pt>
                <c:pt idx="228">
                  <c:v>0.12255000000000001</c:v>
                </c:pt>
                <c:pt idx="229">
                  <c:v>0.122371875</c:v>
                </c:pt>
                <c:pt idx="230">
                  <c:v>0.1221875</c:v>
                </c:pt>
                <c:pt idx="231">
                  <c:v>0.121996875</c:v>
                </c:pt>
                <c:pt idx="232">
                  <c:v>0.12180000000000001</c:v>
                </c:pt>
                <c:pt idx="233">
                  <c:v>0.12159687499999999</c:v>
                </c:pt>
                <c:pt idx="234">
                  <c:v>0.12138750000000001</c:v>
                </c:pt>
                <c:pt idx="235">
                  <c:v>0.121171875</c:v>
                </c:pt>
                <c:pt idx="236">
                  <c:v>0.12095</c:v>
                </c:pt>
                <c:pt idx="237">
                  <c:v>0.12072187499999999</c:v>
                </c:pt>
                <c:pt idx="238">
                  <c:v>0.1204875</c:v>
                </c:pt>
                <c:pt idx="239">
                  <c:v>0.120246875</c:v>
                </c:pt>
                <c:pt idx="240">
                  <c:v>0.12</c:v>
                </c:pt>
                <c:pt idx="241">
                  <c:v>0.119746875</c:v>
                </c:pt>
                <c:pt idx="242">
                  <c:v>0.1194875</c:v>
                </c:pt>
                <c:pt idx="243">
                  <c:v>0.11922187499999999</c:v>
                </c:pt>
                <c:pt idx="244">
                  <c:v>0.11895</c:v>
                </c:pt>
                <c:pt idx="245">
                  <c:v>0.118671875</c:v>
                </c:pt>
                <c:pt idx="246">
                  <c:v>0.11838750000000001</c:v>
                </c:pt>
                <c:pt idx="247">
                  <c:v>0.11809687499999999</c:v>
                </c:pt>
                <c:pt idx="248">
                  <c:v>0.1178</c:v>
                </c:pt>
                <c:pt idx="249">
                  <c:v>0.11749687499999999</c:v>
                </c:pt>
                <c:pt idx="250">
                  <c:v>0.1171875</c:v>
                </c:pt>
                <c:pt idx="251">
                  <c:v>0.116871875</c:v>
                </c:pt>
                <c:pt idx="252">
                  <c:v>0.11655</c:v>
                </c:pt>
                <c:pt idx="253">
                  <c:v>0.116221875</c:v>
                </c:pt>
                <c:pt idx="254">
                  <c:v>0.1158875</c:v>
                </c:pt>
                <c:pt idx="255">
                  <c:v>0.11554687500000001</c:v>
                </c:pt>
                <c:pt idx="256">
                  <c:v>0.1152</c:v>
                </c:pt>
                <c:pt idx="257">
                  <c:v>0.114846875</c:v>
                </c:pt>
                <c:pt idx="258">
                  <c:v>0.11448749999999999</c:v>
                </c:pt>
                <c:pt idx="259">
                  <c:v>0.11412187500000001</c:v>
                </c:pt>
                <c:pt idx="260">
                  <c:v>0.11374999999999999</c:v>
                </c:pt>
                <c:pt idx="261">
                  <c:v>0.11337187500000001</c:v>
                </c:pt>
                <c:pt idx="262">
                  <c:v>0.11298749999999999</c:v>
                </c:pt>
                <c:pt idx="263">
                  <c:v>0.112596875</c:v>
                </c:pt>
                <c:pt idx="264">
                  <c:v>0.11219999999999999</c:v>
                </c:pt>
                <c:pt idx="265">
                  <c:v>0.111796875</c:v>
                </c:pt>
                <c:pt idx="266">
                  <c:v>0.1113875</c:v>
                </c:pt>
                <c:pt idx="267">
                  <c:v>0.110971875</c:v>
                </c:pt>
                <c:pt idx="268">
                  <c:v>0.11055</c:v>
                </c:pt>
                <c:pt idx="269">
                  <c:v>0.11012187500000001</c:v>
                </c:pt>
                <c:pt idx="270">
                  <c:v>0.10968749999999999</c:v>
                </c:pt>
                <c:pt idx="271">
                  <c:v>0.10924687500000001</c:v>
                </c:pt>
                <c:pt idx="272">
                  <c:v>0.10879999999999999</c:v>
                </c:pt>
                <c:pt idx="273">
                  <c:v>0.108346875</c:v>
                </c:pt>
                <c:pt idx="274">
                  <c:v>0.10788749999999998</c:v>
                </c:pt>
                <c:pt idx="275">
                  <c:v>0.107421875</c:v>
                </c:pt>
                <c:pt idx="276">
                  <c:v>0.10695</c:v>
                </c:pt>
                <c:pt idx="277">
                  <c:v>0.10647187499999999</c:v>
                </c:pt>
                <c:pt idx="278">
                  <c:v>0.10598750000000001</c:v>
                </c:pt>
                <c:pt idx="279">
                  <c:v>0.105496875</c:v>
                </c:pt>
                <c:pt idx="280">
                  <c:v>0.10500000000000001</c:v>
                </c:pt>
                <c:pt idx="281">
                  <c:v>0.104496875</c:v>
                </c:pt>
                <c:pt idx="282">
                  <c:v>0.10398750000000001</c:v>
                </c:pt>
                <c:pt idx="283">
                  <c:v>0.10347187499999999</c:v>
                </c:pt>
                <c:pt idx="284">
                  <c:v>0.10295000000000001</c:v>
                </c:pt>
                <c:pt idx="285">
                  <c:v>0.102421875</c:v>
                </c:pt>
                <c:pt idx="286">
                  <c:v>0.10188750000000001</c:v>
                </c:pt>
                <c:pt idx="287">
                  <c:v>0.10134687499999999</c:v>
                </c:pt>
                <c:pt idx="288">
                  <c:v>0.1008</c:v>
                </c:pt>
                <c:pt idx="289">
                  <c:v>0.100246875</c:v>
                </c:pt>
                <c:pt idx="290">
                  <c:v>9.9687499999999998E-2</c:v>
                </c:pt>
                <c:pt idx="291">
                  <c:v>9.9121874999999998E-2</c:v>
                </c:pt>
                <c:pt idx="292">
                  <c:v>9.8549999999999999E-2</c:v>
                </c:pt>
                <c:pt idx="293">
                  <c:v>9.7971874999999986E-2</c:v>
                </c:pt>
                <c:pt idx="294">
                  <c:v>9.7387500000000002E-2</c:v>
                </c:pt>
                <c:pt idx="295">
                  <c:v>9.6796874999999991E-2</c:v>
                </c:pt>
                <c:pt idx="296">
                  <c:v>9.6200000000000008E-2</c:v>
                </c:pt>
                <c:pt idx="297">
                  <c:v>9.5596874999999984E-2</c:v>
                </c:pt>
                <c:pt idx="298">
                  <c:v>9.4987500000000002E-2</c:v>
                </c:pt>
                <c:pt idx="299">
                  <c:v>9.437187499999998E-2</c:v>
                </c:pt>
                <c:pt idx="300">
                  <c:v>9.375E-2</c:v>
                </c:pt>
                <c:pt idx="301">
                  <c:v>9.3121875000000007E-2</c:v>
                </c:pt>
                <c:pt idx="302">
                  <c:v>9.24875E-2</c:v>
                </c:pt>
                <c:pt idx="303">
                  <c:v>9.1846875000000008E-2</c:v>
                </c:pt>
                <c:pt idx="304">
                  <c:v>9.1200000000000003E-2</c:v>
                </c:pt>
                <c:pt idx="305">
                  <c:v>9.0546875000000013E-2</c:v>
                </c:pt>
                <c:pt idx="306">
                  <c:v>8.9887499999999995E-2</c:v>
                </c:pt>
                <c:pt idx="307">
                  <c:v>8.9221875000000006E-2</c:v>
                </c:pt>
                <c:pt idx="308">
                  <c:v>8.854999999999999E-2</c:v>
                </c:pt>
                <c:pt idx="309">
                  <c:v>8.7871875000000016E-2</c:v>
                </c:pt>
                <c:pt idx="310">
                  <c:v>8.7187499999999987E-2</c:v>
                </c:pt>
                <c:pt idx="311">
                  <c:v>8.6496875000000015E-2</c:v>
                </c:pt>
                <c:pt idx="312">
                  <c:v>8.5799999999999987E-2</c:v>
                </c:pt>
                <c:pt idx="313">
                  <c:v>8.5096875000000002E-2</c:v>
                </c:pt>
                <c:pt idx="314">
                  <c:v>8.438749999999999E-2</c:v>
                </c:pt>
                <c:pt idx="315">
                  <c:v>8.3671875000000007E-2</c:v>
                </c:pt>
                <c:pt idx="316">
                  <c:v>8.2949999999999996E-2</c:v>
                </c:pt>
                <c:pt idx="317">
                  <c:v>8.2221875E-2</c:v>
                </c:pt>
                <c:pt idx="318">
                  <c:v>8.148749999999999E-2</c:v>
                </c:pt>
                <c:pt idx="319">
                  <c:v>8.074687500000001E-2</c:v>
                </c:pt>
                <c:pt idx="320">
                  <c:v>7.9999999999999988E-2</c:v>
                </c:pt>
                <c:pt idx="321">
                  <c:v>7.9246875000000008E-2</c:v>
                </c:pt>
                <c:pt idx="322">
                  <c:v>7.8487499999999988E-2</c:v>
                </c:pt>
                <c:pt idx="323">
                  <c:v>7.7721874999999996E-2</c:v>
                </c:pt>
                <c:pt idx="324">
                  <c:v>7.6949999999999977E-2</c:v>
                </c:pt>
                <c:pt idx="325">
                  <c:v>7.6171875E-2</c:v>
                </c:pt>
                <c:pt idx="326">
                  <c:v>7.538750000000001E-2</c:v>
                </c:pt>
                <c:pt idx="327">
                  <c:v>7.4596874999999993E-2</c:v>
                </c:pt>
                <c:pt idx="328">
                  <c:v>7.3800000000000018E-2</c:v>
                </c:pt>
                <c:pt idx="329">
                  <c:v>7.2996875000000003E-2</c:v>
                </c:pt>
                <c:pt idx="330">
                  <c:v>7.2187500000000016E-2</c:v>
                </c:pt>
                <c:pt idx="331">
                  <c:v>7.1371875000000001E-2</c:v>
                </c:pt>
                <c:pt idx="332">
                  <c:v>7.0550000000000015E-2</c:v>
                </c:pt>
                <c:pt idx="333">
                  <c:v>6.9721874999999989E-2</c:v>
                </c:pt>
                <c:pt idx="334">
                  <c:v>6.8887500000000018E-2</c:v>
                </c:pt>
                <c:pt idx="335">
                  <c:v>6.8046874999999993E-2</c:v>
                </c:pt>
                <c:pt idx="336">
                  <c:v>6.720000000000001E-2</c:v>
                </c:pt>
                <c:pt idx="337">
                  <c:v>6.6346874999999986E-2</c:v>
                </c:pt>
                <c:pt idx="338">
                  <c:v>6.5487500000000004E-2</c:v>
                </c:pt>
                <c:pt idx="339">
                  <c:v>6.4621874999999995E-2</c:v>
                </c:pt>
                <c:pt idx="340">
                  <c:v>6.3750000000000001E-2</c:v>
                </c:pt>
                <c:pt idx="341">
                  <c:v>6.2871874999999994E-2</c:v>
                </c:pt>
                <c:pt idx="342">
                  <c:v>6.1987500000000008E-2</c:v>
                </c:pt>
                <c:pt idx="343">
                  <c:v>6.1096874999999988E-2</c:v>
                </c:pt>
                <c:pt idx="344">
                  <c:v>6.0200000000000004E-2</c:v>
                </c:pt>
                <c:pt idx="345">
                  <c:v>5.9296874999999985E-2</c:v>
                </c:pt>
                <c:pt idx="346">
                  <c:v>5.8387500000000002E-2</c:v>
                </c:pt>
                <c:pt idx="347">
                  <c:v>5.7471874999999985E-2</c:v>
                </c:pt>
                <c:pt idx="348">
                  <c:v>5.6550000000000003E-2</c:v>
                </c:pt>
                <c:pt idx="349">
                  <c:v>5.562187499999998E-2</c:v>
                </c:pt>
                <c:pt idx="350">
                  <c:v>5.46875E-2</c:v>
                </c:pt>
                <c:pt idx="351">
                  <c:v>5.374687500000002E-2</c:v>
                </c:pt>
                <c:pt idx="352">
                  <c:v>5.28E-2</c:v>
                </c:pt>
                <c:pt idx="353">
                  <c:v>5.1846875000000021E-2</c:v>
                </c:pt>
                <c:pt idx="354">
                  <c:v>5.0887499999999995E-2</c:v>
                </c:pt>
                <c:pt idx="355">
                  <c:v>4.9921875000000018E-2</c:v>
                </c:pt>
                <c:pt idx="356">
                  <c:v>4.8949999999999994E-2</c:v>
                </c:pt>
                <c:pt idx="357">
                  <c:v>4.7971875000000018E-2</c:v>
                </c:pt>
                <c:pt idx="358">
                  <c:v>4.6987499999999995E-2</c:v>
                </c:pt>
                <c:pt idx="359">
                  <c:v>4.5996875000000013E-2</c:v>
                </c:pt>
                <c:pt idx="360">
                  <c:v>4.4999999999999991E-2</c:v>
                </c:pt>
                <c:pt idx="361">
                  <c:v>4.3996875000000012E-2</c:v>
                </c:pt>
                <c:pt idx="362">
                  <c:v>4.2987499999999991E-2</c:v>
                </c:pt>
                <c:pt idx="363">
                  <c:v>4.1971875000000013E-2</c:v>
                </c:pt>
                <c:pt idx="364">
                  <c:v>4.0949999999999986E-2</c:v>
                </c:pt>
                <c:pt idx="365">
                  <c:v>3.9921875000000009E-2</c:v>
                </c:pt>
                <c:pt idx="366">
                  <c:v>3.8887499999999985E-2</c:v>
                </c:pt>
                <c:pt idx="367">
                  <c:v>3.7846875000000009E-2</c:v>
                </c:pt>
                <c:pt idx="368">
                  <c:v>3.6799999999999986E-2</c:v>
                </c:pt>
                <c:pt idx="369">
                  <c:v>3.5746875000000004E-2</c:v>
                </c:pt>
                <c:pt idx="370">
                  <c:v>3.4687499999999982E-2</c:v>
                </c:pt>
                <c:pt idx="371">
                  <c:v>3.3621875000000002E-2</c:v>
                </c:pt>
                <c:pt idx="372">
                  <c:v>3.2549999999999982E-2</c:v>
                </c:pt>
                <c:pt idx="373">
                  <c:v>3.1471875000000003E-2</c:v>
                </c:pt>
                <c:pt idx="374">
                  <c:v>3.0387499999999977E-2</c:v>
                </c:pt>
                <c:pt idx="375">
                  <c:v>2.9296875E-2</c:v>
                </c:pt>
                <c:pt idx="376">
                  <c:v>2.8200000000000024E-2</c:v>
                </c:pt>
                <c:pt idx="377">
                  <c:v>2.7096874999999999E-2</c:v>
                </c:pt>
                <c:pt idx="378">
                  <c:v>2.5987500000000021E-2</c:v>
                </c:pt>
                <c:pt idx="379">
                  <c:v>2.4871874999999995E-2</c:v>
                </c:pt>
                <c:pt idx="380">
                  <c:v>2.3750000000000021E-2</c:v>
                </c:pt>
                <c:pt idx="381">
                  <c:v>2.2621874999999993E-2</c:v>
                </c:pt>
                <c:pt idx="382">
                  <c:v>2.1487500000000017E-2</c:v>
                </c:pt>
                <c:pt idx="383">
                  <c:v>2.0346874999999993E-2</c:v>
                </c:pt>
                <c:pt idx="384">
                  <c:v>1.9200000000000016E-2</c:v>
                </c:pt>
                <c:pt idx="385">
                  <c:v>1.804687499999999E-2</c:v>
                </c:pt>
                <c:pt idx="386">
                  <c:v>1.6887500000000014E-2</c:v>
                </c:pt>
                <c:pt idx="387">
                  <c:v>1.5721874999999986E-2</c:v>
                </c:pt>
                <c:pt idx="388">
                  <c:v>1.4550000000000013E-2</c:v>
                </c:pt>
                <c:pt idx="389">
                  <c:v>1.3371874999999984E-2</c:v>
                </c:pt>
                <c:pt idx="390">
                  <c:v>1.2187500000000011E-2</c:v>
                </c:pt>
                <c:pt idx="391">
                  <c:v>1.0996874999999982E-2</c:v>
                </c:pt>
                <c:pt idx="392">
                  <c:v>9.8000000000000084E-3</c:v>
                </c:pt>
                <c:pt idx="393">
                  <c:v>8.5968749999999813E-3</c:v>
                </c:pt>
                <c:pt idx="394">
                  <c:v>7.387500000000006E-3</c:v>
                </c:pt>
                <c:pt idx="395">
                  <c:v>6.1718749999999786E-3</c:v>
                </c:pt>
                <c:pt idx="396">
                  <c:v>4.9500000000000047E-3</c:v>
                </c:pt>
                <c:pt idx="397">
                  <c:v>3.7218749999999761E-3</c:v>
                </c:pt>
                <c:pt idx="398">
                  <c:v>2.4875000000000023E-3</c:v>
                </c:pt>
                <c:pt idx="399">
                  <c:v>1.2468749999999735E-3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54-4CE2-9E18-AFECCABE3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027135"/>
        <c:axId val="566923727"/>
      </c:lineChart>
      <c:catAx>
        <c:axId val="42202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回合数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23727"/>
        <c:crosses val="autoZero"/>
        <c:auto val="1"/>
        <c:lblAlgn val="ctr"/>
        <c:lblOffset val="200"/>
        <c:tickLblSkip val="50"/>
        <c:tickMarkSkip val="100"/>
        <c:noMultiLvlLbl val="0"/>
      </c:catAx>
      <c:valAx>
        <c:axId val="56692372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权重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02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53394956065278E-2"/>
          <c:y val="0.14784487392071777"/>
          <c:w val="0.75318003727794891"/>
          <c:h val="0.691136222074402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已运回矿石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Sheet1!$B$2:$B$401</c:f>
              <c:numCache>
                <c:formatCode>General</c:formatCode>
                <c:ptCount val="400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7.4999999999999997E-3</c:v>
                </c:pt>
                <c:pt idx="4">
                  <c:v>0.01</c:v>
                </c:pt>
                <c:pt idx="5">
                  <c:v>1.2500000000000001E-2</c:v>
                </c:pt>
                <c:pt idx="6">
                  <c:v>1.4999999999999999E-2</c:v>
                </c:pt>
                <c:pt idx="7">
                  <c:v>1.7500000000000002E-2</c:v>
                </c:pt>
                <c:pt idx="8">
                  <c:v>0.02</c:v>
                </c:pt>
                <c:pt idx="9">
                  <c:v>2.2499999999999999E-2</c:v>
                </c:pt>
                <c:pt idx="10">
                  <c:v>2.5000000000000001E-2</c:v>
                </c:pt>
                <c:pt idx="11">
                  <c:v>2.75E-2</c:v>
                </c:pt>
                <c:pt idx="12">
                  <c:v>0.03</c:v>
                </c:pt>
                <c:pt idx="13">
                  <c:v>3.2500000000000001E-2</c:v>
                </c:pt>
                <c:pt idx="14">
                  <c:v>3.5000000000000003E-2</c:v>
                </c:pt>
                <c:pt idx="15">
                  <c:v>3.7499999999999999E-2</c:v>
                </c:pt>
                <c:pt idx="16">
                  <c:v>0.04</c:v>
                </c:pt>
                <c:pt idx="17">
                  <c:v>4.2500000000000003E-2</c:v>
                </c:pt>
                <c:pt idx="18">
                  <c:v>4.4999999999999998E-2</c:v>
                </c:pt>
                <c:pt idx="19">
                  <c:v>4.7500000000000001E-2</c:v>
                </c:pt>
                <c:pt idx="20">
                  <c:v>0.05</c:v>
                </c:pt>
                <c:pt idx="21">
                  <c:v>5.2499999999999998E-2</c:v>
                </c:pt>
                <c:pt idx="22">
                  <c:v>5.5E-2</c:v>
                </c:pt>
                <c:pt idx="23">
                  <c:v>5.7500000000000002E-2</c:v>
                </c:pt>
                <c:pt idx="24">
                  <c:v>0.06</c:v>
                </c:pt>
                <c:pt idx="25">
                  <c:v>6.25E-2</c:v>
                </c:pt>
                <c:pt idx="26">
                  <c:v>6.5000000000000002E-2</c:v>
                </c:pt>
                <c:pt idx="27">
                  <c:v>6.7500000000000004E-2</c:v>
                </c:pt>
                <c:pt idx="28">
                  <c:v>7.0000000000000007E-2</c:v>
                </c:pt>
                <c:pt idx="29">
                  <c:v>7.2499999999999995E-2</c:v>
                </c:pt>
                <c:pt idx="30">
                  <c:v>7.4999999999999997E-2</c:v>
                </c:pt>
                <c:pt idx="31">
                  <c:v>7.7499999999999999E-2</c:v>
                </c:pt>
                <c:pt idx="32">
                  <c:v>0.08</c:v>
                </c:pt>
                <c:pt idx="33">
                  <c:v>8.2500000000000004E-2</c:v>
                </c:pt>
                <c:pt idx="34">
                  <c:v>8.5000000000000006E-2</c:v>
                </c:pt>
                <c:pt idx="35">
                  <c:v>8.7499999999999994E-2</c:v>
                </c:pt>
                <c:pt idx="36">
                  <c:v>0.09</c:v>
                </c:pt>
                <c:pt idx="37">
                  <c:v>9.2499999999999999E-2</c:v>
                </c:pt>
                <c:pt idx="38">
                  <c:v>9.5000000000000001E-2</c:v>
                </c:pt>
                <c:pt idx="39">
                  <c:v>9.7500000000000003E-2</c:v>
                </c:pt>
                <c:pt idx="40">
                  <c:v>0.1</c:v>
                </c:pt>
                <c:pt idx="41">
                  <c:v>0.10249999999999999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0.11749999999999999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0.13250000000000001</c:v>
                </c:pt>
                <c:pt idx="54">
                  <c:v>0.13500000000000001</c:v>
                </c:pt>
                <c:pt idx="55">
                  <c:v>0.13750000000000001</c:v>
                </c:pt>
                <c:pt idx="56">
                  <c:v>0.14000000000000001</c:v>
                </c:pt>
                <c:pt idx="57">
                  <c:v>0.14249999999999999</c:v>
                </c:pt>
                <c:pt idx="58">
                  <c:v>0.14499999999999999</c:v>
                </c:pt>
                <c:pt idx="59">
                  <c:v>0.14749999999999999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0.16250000000000001</c:v>
                </c:pt>
                <c:pt idx="66">
                  <c:v>0.16500000000000001</c:v>
                </c:pt>
                <c:pt idx="67">
                  <c:v>0.16750000000000001</c:v>
                </c:pt>
                <c:pt idx="68">
                  <c:v>0.17</c:v>
                </c:pt>
                <c:pt idx="69">
                  <c:v>0.17249999999999999</c:v>
                </c:pt>
                <c:pt idx="70">
                  <c:v>0.17499999999999999</c:v>
                </c:pt>
                <c:pt idx="71">
                  <c:v>0.17749999999999999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0.19500000000000001</c:v>
                </c:pt>
                <c:pt idx="79">
                  <c:v>0.19750000000000001</c:v>
                </c:pt>
                <c:pt idx="80">
                  <c:v>0.2</c:v>
                </c:pt>
                <c:pt idx="81">
                  <c:v>0.20250000000000001</c:v>
                </c:pt>
                <c:pt idx="82">
                  <c:v>0.20499999999999999</c:v>
                </c:pt>
                <c:pt idx="83">
                  <c:v>0.20749999999999999</c:v>
                </c:pt>
                <c:pt idx="84">
                  <c:v>0.21</c:v>
                </c:pt>
                <c:pt idx="85">
                  <c:v>0.21249999999999999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0.22500000000000001</c:v>
                </c:pt>
                <c:pt idx="91">
                  <c:v>0.22750000000000001</c:v>
                </c:pt>
                <c:pt idx="92">
                  <c:v>0.23</c:v>
                </c:pt>
                <c:pt idx="93">
                  <c:v>0.23250000000000001</c:v>
                </c:pt>
                <c:pt idx="94">
                  <c:v>0.23499999999999999</c:v>
                </c:pt>
                <c:pt idx="95">
                  <c:v>0.23749999999999999</c:v>
                </c:pt>
                <c:pt idx="96">
                  <c:v>0.24</c:v>
                </c:pt>
                <c:pt idx="97">
                  <c:v>0.24249999999999999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0.25750000000000001</c:v>
                </c:pt>
                <c:pt idx="104">
                  <c:v>0.26</c:v>
                </c:pt>
                <c:pt idx="105">
                  <c:v>0.26250000000000001</c:v>
                </c:pt>
                <c:pt idx="106">
                  <c:v>0.26500000000000001</c:v>
                </c:pt>
                <c:pt idx="107">
                  <c:v>0.26750000000000002</c:v>
                </c:pt>
                <c:pt idx="108">
                  <c:v>0.27</c:v>
                </c:pt>
                <c:pt idx="109">
                  <c:v>0.27250000000000002</c:v>
                </c:pt>
                <c:pt idx="110">
                  <c:v>0.27500000000000002</c:v>
                </c:pt>
                <c:pt idx="111">
                  <c:v>0.27750000000000002</c:v>
                </c:pt>
                <c:pt idx="112">
                  <c:v>0.28000000000000003</c:v>
                </c:pt>
                <c:pt idx="113">
                  <c:v>0.28249999999999997</c:v>
                </c:pt>
                <c:pt idx="114">
                  <c:v>0.28499999999999998</c:v>
                </c:pt>
                <c:pt idx="115">
                  <c:v>0.28749999999999998</c:v>
                </c:pt>
                <c:pt idx="116">
                  <c:v>0.28999999999999998</c:v>
                </c:pt>
                <c:pt idx="117">
                  <c:v>0.29249999999999998</c:v>
                </c:pt>
                <c:pt idx="118">
                  <c:v>0.29499999999999998</c:v>
                </c:pt>
                <c:pt idx="119">
                  <c:v>0.29749999999999999</c:v>
                </c:pt>
                <c:pt idx="120">
                  <c:v>0.3</c:v>
                </c:pt>
                <c:pt idx="121">
                  <c:v>0.30249999999999999</c:v>
                </c:pt>
                <c:pt idx="122">
                  <c:v>0.30499999999999999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0.32250000000000001</c:v>
                </c:pt>
                <c:pt idx="130">
                  <c:v>0.32500000000000001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0.33250000000000002</c:v>
                </c:pt>
                <c:pt idx="134">
                  <c:v>0.33500000000000002</c:v>
                </c:pt>
                <c:pt idx="135">
                  <c:v>0.33750000000000002</c:v>
                </c:pt>
                <c:pt idx="136">
                  <c:v>0.34</c:v>
                </c:pt>
                <c:pt idx="137">
                  <c:v>0.34250000000000003</c:v>
                </c:pt>
                <c:pt idx="138">
                  <c:v>0.34499999999999997</c:v>
                </c:pt>
                <c:pt idx="139">
                  <c:v>0.34749999999999998</c:v>
                </c:pt>
                <c:pt idx="140">
                  <c:v>0.35</c:v>
                </c:pt>
                <c:pt idx="141">
                  <c:v>0.35249999999999998</c:v>
                </c:pt>
                <c:pt idx="142">
                  <c:v>0.35499999999999998</c:v>
                </c:pt>
                <c:pt idx="143">
                  <c:v>0.35749999999999998</c:v>
                </c:pt>
                <c:pt idx="144">
                  <c:v>0.36</c:v>
                </c:pt>
                <c:pt idx="145">
                  <c:v>0.36249999999999999</c:v>
                </c:pt>
                <c:pt idx="146">
                  <c:v>0.36499999999999999</c:v>
                </c:pt>
                <c:pt idx="147">
                  <c:v>0.36749999999999999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0.38250000000000001</c:v>
                </c:pt>
                <c:pt idx="154">
                  <c:v>0.38500000000000001</c:v>
                </c:pt>
                <c:pt idx="155">
                  <c:v>0.38750000000000001</c:v>
                </c:pt>
                <c:pt idx="156">
                  <c:v>0.39</c:v>
                </c:pt>
                <c:pt idx="157">
                  <c:v>0.39250000000000002</c:v>
                </c:pt>
                <c:pt idx="158">
                  <c:v>0.39500000000000002</c:v>
                </c:pt>
                <c:pt idx="159">
                  <c:v>0.39750000000000002</c:v>
                </c:pt>
                <c:pt idx="160">
                  <c:v>0.4</c:v>
                </c:pt>
                <c:pt idx="161">
                  <c:v>0.40250000000000002</c:v>
                </c:pt>
                <c:pt idx="162">
                  <c:v>0.40500000000000003</c:v>
                </c:pt>
                <c:pt idx="163">
                  <c:v>0.40749999999999997</c:v>
                </c:pt>
                <c:pt idx="164">
                  <c:v>0.41</c:v>
                </c:pt>
                <c:pt idx="165">
                  <c:v>0.41249999999999998</c:v>
                </c:pt>
                <c:pt idx="166">
                  <c:v>0.41499999999999998</c:v>
                </c:pt>
                <c:pt idx="167">
                  <c:v>0.41749999999999998</c:v>
                </c:pt>
                <c:pt idx="168">
                  <c:v>0.42</c:v>
                </c:pt>
                <c:pt idx="169">
                  <c:v>0.42249999999999999</c:v>
                </c:pt>
                <c:pt idx="170">
                  <c:v>0.42499999999999999</c:v>
                </c:pt>
                <c:pt idx="171">
                  <c:v>0.42749999999999999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0.44500000000000001</c:v>
                </c:pt>
                <c:pt idx="179">
                  <c:v>0.44750000000000001</c:v>
                </c:pt>
                <c:pt idx="180">
                  <c:v>0.45</c:v>
                </c:pt>
                <c:pt idx="181">
                  <c:v>0.45250000000000001</c:v>
                </c:pt>
                <c:pt idx="182">
                  <c:v>0.45500000000000002</c:v>
                </c:pt>
                <c:pt idx="183">
                  <c:v>0.45750000000000002</c:v>
                </c:pt>
                <c:pt idx="184">
                  <c:v>0.46</c:v>
                </c:pt>
                <c:pt idx="185">
                  <c:v>0.46250000000000002</c:v>
                </c:pt>
                <c:pt idx="186">
                  <c:v>0.46500000000000002</c:v>
                </c:pt>
                <c:pt idx="187">
                  <c:v>0.46750000000000003</c:v>
                </c:pt>
                <c:pt idx="188">
                  <c:v>0.47</c:v>
                </c:pt>
                <c:pt idx="189">
                  <c:v>0.47249999999999998</c:v>
                </c:pt>
                <c:pt idx="190">
                  <c:v>0.47499999999999998</c:v>
                </c:pt>
                <c:pt idx="191">
                  <c:v>0.47749999999999998</c:v>
                </c:pt>
                <c:pt idx="192">
                  <c:v>0.48</c:v>
                </c:pt>
                <c:pt idx="193">
                  <c:v>0.48249999999999998</c:v>
                </c:pt>
                <c:pt idx="194">
                  <c:v>0.48499999999999999</c:v>
                </c:pt>
                <c:pt idx="195">
                  <c:v>0.48749999999999999</c:v>
                </c:pt>
                <c:pt idx="196">
                  <c:v>0.49</c:v>
                </c:pt>
                <c:pt idx="197">
                  <c:v>0.49249999999999999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0.50249999999999995</c:v>
                </c:pt>
                <c:pt idx="202">
                  <c:v>0.505</c:v>
                </c:pt>
                <c:pt idx="203">
                  <c:v>0.50749999999999995</c:v>
                </c:pt>
                <c:pt idx="204">
                  <c:v>0.51</c:v>
                </c:pt>
                <c:pt idx="205">
                  <c:v>0.51249999999999996</c:v>
                </c:pt>
                <c:pt idx="206">
                  <c:v>0.51500000000000001</c:v>
                </c:pt>
                <c:pt idx="207">
                  <c:v>0.51749999999999996</c:v>
                </c:pt>
                <c:pt idx="208">
                  <c:v>0.52</c:v>
                </c:pt>
                <c:pt idx="209">
                  <c:v>0.52249999999999996</c:v>
                </c:pt>
                <c:pt idx="210">
                  <c:v>0.52500000000000002</c:v>
                </c:pt>
                <c:pt idx="211">
                  <c:v>0.52749999999999997</c:v>
                </c:pt>
                <c:pt idx="212">
                  <c:v>0.53</c:v>
                </c:pt>
                <c:pt idx="213">
                  <c:v>0.53249999999999997</c:v>
                </c:pt>
                <c:pt idx="214">
                  <c:v>0.53500000000000003</c:v>
                </c:pt>
                <c:pt idx="215">
                  <c:v>0.53749999999999998</c:v>
                </c:pt>
                <c:pt idx="216">
                  <c:v>0.54</c:v>
                </c:pt>
                <c:pt idx="217">
                  <c:v>0.54249999999999998</c:v>
                </c:pt>
                <c:pt idx="218">
                  <c:v>0.54500000000000004</c:v>
                </c:pt>
                <c:pt idx="219">
                  <c:v>0.54749999999999999</c:v>
                </c:pt>
                <c:pt idx="220">
                  <c:v>0.55000000000000004</c:v>
                </c:pt>
                <c:pt idx="221">
                  <c:v>0.55249999999999999</c:v>
                </c:pt>
                <c:pt idx="222">
                  <c:v>0.55500000000000005</c:v>
                </c:pt>
                <c:pt idx="223">
                  <c:v>0.5575</c:v>
                </c:pt>
                <c:pt idx="224">
                  <c:v>0.56000000000000005</c:v>
                </c:pt>
                <c:pt idx="225">
                  <c:v>0.5625</c:v>
                </c:pt>
                <c:pt idx="226">
                  <c:v>0.56499999999999995</c:v>
                </c:pt>
                <c:pt idx="227">
                  <c:v>0.5675</c:v>
                </c:pt>
                <c:pt idx="228">
                  <c:v>0.56999999999999995</c:v>
                </c:pt>
                <c:pt idx="229">
                  <c:v>0.57250000000000001</c:v>
                </c:pt>
                <c:pt idx="230">
                  <c:v>0.57499999999999996</c:v>
                </c:pt>
                <c:pt idx="231">
                  <c:v>0.57750000000000001</c:v>
                </c:pt>
                <c:pt idx="232">
                  <c:v>0.57999999999999996</c:v>
                </c:pt>
                <c:pt idx="233">
                  <c:v>0.58250000000000002</c:v>
                </c:pt>
                <c:pt idx="234">
                  <c:v>0.58499999999999996</c:v>
                </c:pt>
                <c:pt idx="235">
                  <c:v>0.58750000000000002</c:v>
                </c:pt>
                <c:pt idx="236">
                  <c:v>0.59</c:v>
                </c:pt>
                <c:pt idx="237">
                  <c:v>0.59250000000000003</c:v>
                </c:pt>
                <c:pt idx="238">
                  <c:v>0.59499999999999997</c:v>
                </c:pt>
                <c:pt idx="239">
                  <c:v>0.59750000000000003</c:v>
                </c:pt>
                <c:pt idx="240">
                  <c:v>0.6</c:v>
                </c:pt>
                <c:pt idx="241">
                  <c:v>0.60250000000000004</c:v>
                </c:pt>
                <c:pt idx="242">
                  <c:v>0.60499999999999998</c:v>
                </c:pt>
                <c:pt idx="243">
                  <c:v>0.60750000000000004</c:v>
                </c:pt>
                <c:pt idx="244">
                  <c:v>0.61</c:v>
                </c:pt>
                <c:pt idx="245">
                  <c:v>0.61250000000000004</c:v>
                </c:pt>
                <c:pt idx="246">
                  <c:v>0.61499999999999999</c:v>
                </c:pt>
                <c:pt idx="247">
                  <c:v>0.61750000000000005</c:v>
                </c:pt>
                <c:pt idx="248">
                  <c:v>0.62</c:v>
                </c:pt>
                <c:pt idx="249">
                  <c:v>0.62250000000000005</c:v>
                </c:pt>
                <c:pt idx="250">
                  <c:v>0.625</c:v>
                </c:pt>
                <c:pt idx="251">
                  <c:v>0.62749999999999995</c:v>
                </c:pt>
                <c:pt idx="252">
                  <c:v>0.63</c:v>
                </c:pt>
                <c:pt idx="253">
                  <c:v>0.63249999999999995</c:v>
                </c:pt>
                <c:pt idx="254">
                  <c:v>0.63500000000000001</c:v>
                </c:pt>
                <c:pt idx="255">
                  <c:v>0.63749999999999996</c:v>
                </c:pt>
                <c:pt idx="256">
                  <c:v>0.64</c:v>
                </c:pt>
                <c:pt idx="257">
                  <c:v>0.64249999999999996</c:v>
                </c:pt>
                <c:pt idx="258">
                  <c:v>0.64500000000000002</c:v>
                </c:pt>
                <c:pt idx="259">
                  <c:v>0.64749999999999996</c:v>
                </c:pt>
                <c:pt idx="260">
                  <c:v>0.65</c:v>
                </c:pt>
                <c:pt idx="261">
                  <c:v>0.65249999999999997</c:v>
                </c:pt>
                <c:pt idx="262">
                  <c:v>0.65500000000000003</c:v>
                </c:pt>
                <c:pt idx="263">
                  <c:v>0.65749999999999997</c:v>
                </c:pt>
                <c:pt idx="264">
                  <c:v>0.66</c:v>
                </c:pt>
                <c:pt idx="265">
                  <c:v>0.66249999999999998</c:v>
                </c:pt>
                <c:pt idx="266">
                  <c:v>0.66500000000000004</c:v>
                </c:pt>
                <c:pt idx="267">
                  <c:v>0.66749999999999998</c:v>
                </c:pt>
                <c:pt idx="268">
                  <c:v>0.67</c:v>
                </c:pt>
                <c:pt idx="269">
                  <c:v>0.67249999999999999</c:v>
                </c:pt>
                <c:pt idx="270">
                  <c:v>0.67500000000000004</c:v>
                </c:pt>
                <c:pt idx="271">
                  <c:v>0.67749999999999999</c:v>
                </c:pt>
                <c:pt idx="272">
                  <c:v>0.68</c:v>
                </c:pt>
                <c:pt idx="273">
                  <c:v>0.6825</c:v>
                </c:pt>
                <c:pt idx="274">
                  <c:v>0.68500000000000005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0.69499999999999995</c:v>
                </c:pt>
                <c:pt idx="279">
                  <c:v>0.69750000000000001</c:v>
                </c:pt>
                <c:pt idx="280">
                  <c:v>0.7</c:v>
                </c:pt>
                <c:pt idx="281">
                  <c:v>0.70250000000000001</c:v>
                </c:pt>
                <c:pt idx="282">
                  <c:v>0.70499999999999996</c:v>
                </c:pt>
                <c:pt idx="283">
                  <c:v>0.70750000000000002</c:v>
                </c:pt>
                <c:pt idx="284">
                  <c:v>0.71</c:v>
                </c:pt>
                <c:pt idx="285">
                  <c:v>0.71250000000000002</c:v>
                </c:pt>
                <c:pt idx="286">
                  <c:v>0.71499999999999997</c:v>
                </c:pt>
                <c:pt idx="287">
                  <c:v>0.71750000000000003</c:v>
                </c:pt>
                <c:pt idx="288">
                  <c:v>0.72</c:v>
                </c:pt>
                <c:pt idx="289">
                  <c:v>0.72250000000000003</c:v>
                </c:pt>
                <c:pt idx="290">
                  <c:v>0.72499999999999998</c:v>
                </c:pt>
                <c:pt idx="291">
                  <c:v>0.72750000000000004</c:v>
                </c:pt>
                <c:pt idx="292">
                  <c:v>0.73</c:v>
                </c:pt>
                <c:pt idx="293">
                  <c:v>0.73250000000000004</c:v>
                </c:pt>
                <c:pt idx="294">
                  <c:v>0.73499999999999999</c:v>
                </c:pt>
                <c:pt idx="295">
                  <c:v>0.73750000000000004</c:v>
                </c:pt>
                <c:pt idx="296">
                  <c:v>0.74</c:v>
                </c:pt>
                <c:pt idx="297">
                  <c:v>0.74250000000000005</c:v>
                </c:pt>
                <c:pt idx="298">
                  <c:v>0.745</c:v>
                </c:pt>
                <c:pt idx="299">
                  <c:v>0.74750000000000005</c:v>
                </c:pt>
                <c:pt idx="300">
                  <c:v>0.75</c:v>
                </c:pt>
                <c:pt idx="301">
                  <c:v>0.75249999999999995</c:v>
                </c:pt>
                <c:pt idx="302">
                  <c:v>0.755</c:v>
                </c:pt>
                <c:pt idx="303">
                  <c:v>0.75749999999999995</c:v>
                </c:pt>
                <c:pt idx="304">
                  <c:v>0.76</c:v>
                </c:pt>
                <c:pt idx="305">
                  <c:v>0.76249999999999996</c:v>
                </c:pt>
                <c:pt idx="306">
                  <c:v>0.76500000000000001</c:v>
                </c:pt>
                <c:pt idx="307">
                  <c:v>0.76749999999999996</c:v>
                </c:pt>
                <c:pt idx="308">
                  <c:v>0.77</c:v>
                </c:pt>
                <c:pt idx="309">
                  <c:v>0.77249999999999996</c:v>
                </c:pt>
                <c:pt idx="310">
                  <c:v>0.77500000000000002</c:v>
                </c:pt>
                <c:pt idx="311">
                  <c:v>0.77749999999999997</c:v>
                </c:pt>
                <c:pt idx="312">
                  <c:v>0.78</c:v>
                </c:pt>
                <c:pt idx="313">
                  <c:v>0.78249999999999997</c:v>
                </c:pt>
                <c:pt idx="314">
                  <c:v>0.78500000000000003</c:v>
                </c:pt>
                <c:pt idx="315">
                  <c:v>0.78749999999999998</c:v>
                </c:pt>
                <c:pt idx="316">
                  <c:v>0.79</c:v>
                </c:pt>
                <c:pt idx="317">
                  <c:v>0.79249999999999998</c:v>
                </c:pt>
                <c:pt idx="318">
                  <c:v>0.79500000000000004</c:v>
                </c:pt>
                <c:pt idx="319">
                  <c:v>0.79749999999999999</c:v>
                </c:pt>
                <c:pt idx="320">
                  <c:v>0.8</c:v>
                </c:pt>
                <c:pt idx="321">
                  <c:v>0.80249999999999999</c:v>
                </c:pt>
                <c:pt idx="322">
                  <c:v>0.80500000000000005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0.81499999999999995</c:v>
                </c:pt>
                <c:pt idx="327">
                  <c:v>0.8175</c:v>
                </c:pt>
                <c:pt idx="328">
                  <c:v>0.82</c:v>
                </c:pt>
                <c:pt idx="329">
                  <c:v>0.82250000000000001</c:v>
                </c:pt>
                <c:pt idx="330">
                  <c:v>0.82499999999999996</c:v>
                </c:pt>
                <c:pt idx="331">
                  <c:v>0.82750000000000001</c:v>
                </c:pt>
                <c:pt idx="332">
                  <c:v>0.83</c:v>
                </c:pt>
                <c:pt idx="333">
                  <c:v>0.83250000000000002</c:v>
                </c:pt>
                <c:pt idx="334">
                  <c:v>0.83499999999999996</c:v>
                </c:pt>
                <c:pt idx="335">
                  <c:v>0.83750000000000002</c:v>
                </c:pt>
                <c:pt idx="336">
                  <c:v>0.84</c:v>
                </c:pt>
                <c:pt idx="337">
                  <c:v>0.84250000000000003</c:v>
                </c:pt>
                <c:pt idx="338">
                  <c:v>0.84499999999999997</c:v>
                </c:pt>
                <c:pt idx="339">
                  <c:v>0.84750000000000003</c:v>
                </c:pt>
                <c:pt idx="340">
                  <c:v>0.85</c:v>
                </c:pt>
                <c:pt idx="341">
                  <c:v>0.85250000000000004</c:v>
                </c:pt>
                <c:pt idx="342">
                  <c:v>0.85499999999999998</c:v>
                </c:pt>
                <c:pt idx="343">
                  <c:v>0.85750000000000004</c:v>
                </c:pt>
                <c:pt idx="344">
                  <c:v>0.86</c:v>
                </c:pt>
                <c:pt idx="345">
                  <c:v>0.86250000000000004</c:v>
                </c:pt>
                <c:pt idx="346">
                  <c:v>0.86499999999999999</c:v>
                </c:pt>
                <c:pt idx="347">
                  <c:v>0.86750000000000005</c:v>
                </c:pt>
                <c:pt idx="348">
                  <c:v>0.87</c:v>
                </c:pt>
                <c:pt idx="349">
                  <c:v>0.87250000000000005</c:v>
                </c:pt>
                <c:pt idx="350">
                  <c:v>0.875</c:v>
                </c:pt>
                <c:pt idx="351">
                  <c:v>0.87749999999999995</c:v>
                </c:pt>
                <c:pt idx="352">
                  <c:v>0.88</c:v>
                </c:pt>
                <c:pt idx="353">
                  <c:v>0.88249999999999995</c:v>
                </c:pt>
                <c:pt idx="354">
                  <c:v>0.88500000000000001</c:v>
                </c:pt>
                <c:pt idx="355">
                  <c:v>0.88749999999999996</c:v>
                </c:pt>
                <c:pt idx="356">
                  <c:v>0.89</c:v>
                </c:pt>
                <c:pt idx="357">
                  <c:v>0.89249999999999996</c:v>
                </c:pt>
                <c:pt idx="358">
                  <c:v>0.89500000000000002</c:v>
                </c:pt>
                <c:pt idx="359">
                  <c:v>0.89749999999999996</c:v>
                </c:pt>
                <c:pt idx="360">
                  <c:v>0.9</c:v>
                </c:pt>
                <c:pt idx="361">
                  <c:v>0.90249999999999997</c:v>
                </c:pt>
                <c:pt idx="362">
                  <c:v>0.90500000000000003</c:v>
                </c:pt>
                <c:pt idx="363">
                  <c:v>0.90749999999999997</c:v>
                </c:pt>
                <c:pt idx="364">
                  <c:v>0.91</c:v>
                </c:pt>
                <c:pt idx="365">
                  <c:v>0.91249999999999998</c:v>
                </c:pt>
                <c:pt idx="366">
                  <c:v>0.91500000000000004</c:v>
                </c:pt>
                <c:pt idx="367">
                  <c:v>0.91749999999999998</c:v>
                </c:pt>
                <c:pt idx="368">
                  <c:v>0.92</c:v>
                </c:pt>
                <c:pt idx="369">
                  <c:v>0.92249999999999999</c:v>
                </c:pt>
                <c:pt idx="370">
                  <c:v>0.92500000000000004</c:v>
                </c:pt>
                <c:pt idx="371">
                  <c:v>0.92749999999999999</c:v>
                </c:pt>
                <c:pt idx="372">
                  <c:v>0.93</c:v>
                </c:pt>
                <c:pt idx="373">
                  <c:v>0.9325</c:v>
                </c:pt>
                <c:pt idx="374">
                  <c:v>0.93500000000000005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0.94499999999999995</c:v>
                </c:pt>
                <c:pt idx="379">
                  <c:v>0.94750000000000001</c:v>
                </c:pt>
                <c:pt idx="380">
                  <c:v>0.95</c:v>
                </c:pt>
                <c:pt idx="381">
                  <c:v>0.95250000000000001</c:v>
                </c:pt>
                <c:pt idx="382">
                  <c:v>0.95499999999999996</c:v>
                </c:pt>
                <c:pt idx="383">
                  <c:v>0.95750000000000002</c:v>
                </c:pt>
                <c:pt idx="384">
                  <c:v>0.96</c:v>
                </c:pt>
                <c:pt idx="385">
                  <c:v>0.96250000000000002</c:v>
                </c:pt>
                <c:pt idx="386">
                  <c:v>0.96499999999999997</c:v>
                </c:pt>
                <c:pt idx="387">
                  <c:v>0.96750000000000003</c:v>
                </c:pt>
                <c:pt idx="388">
                  <c:v>0.97</c:v>
                </c:pt>
                <c:pt idx="389">
                  <c:v>0.97250000000000003</c:v>
                </c:pt>
                <c:pt idx="390">
                  <c:v>0.97499999999999998</c:v>
                </c:pt>
                <c:pt idx="391">
                  <c:v>0.97750000000000004</c:v>
                </c:pt>
                <c:pt idx="392">
                  <c:v>0.98</c:v>
                </c:pt>
                <c:pt idx="393">
                  <c:v>0.98250000000000004</c:v>
                </c:pt>
                <c:pt idx="394">
                  <c:v>0.98499999999999999</c:v>
                </c:pt>
                <c:pt idx="395">
                  <c:v>0.98750000000000004</c:v>
                </c:pt>
                <c:pt idx="396">
                  <c:v>0.99</c:v>
                </c:pt>
                <c:pt idx="397">
                  <c:v>0.99250000000000005</c:v>
                </c:pt>
                <c:pt idx="398">
                  <c:v>0.995</c:v>
                </c:pt>
                <c:pt idx="399">
                  <c:v>0.99750000000000005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54-4CE2-9E18-AFECCABE3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船厂与舰队</c:v>
                </c:pt>
              </c:strCache>
            </c:strRef>
          </c:tx>
          <c:spPr>
            <a:ln w="38100" cap="rnd">
              <a:solidFill>
                <a:srgbClr val="4169E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Sheet1!$C$2:$C$401</c:f>
              <c:numCache>
                <c:formatCode>General</c:formatCode>
                <c:ptCount val="400"/>
                <c:pt idx="0">
                  <c:v>1</c:v>
                </c:pt>
                <c:pt idx="1">
                  <c:v>0.99750000000000005</c:v>
                </c:pt>
                <c:pt idx="2">
                  <c:v>0.995</c:v>
                </c:pt>
                <c:pt idx="3">
                  <c:v>0.99250000000000005</c:v>
                </c:pt>
                <c:pt idx="4">
                  <c:v>0.99</c:v>
                </c:pt>
                <c:pt idx="5">
                  <c:v>0.98750000000000004</c:v>
                </c:pt>
                <c:pt idx="6">
                  <c:v>0.98499999999999999</c:v>
                </c:pt>
                <c:pt idx="7">
                  <c:v>0.98250000000000004</c:v>
                </c:pt>
                <c:pt idx="8">
                  <c:v>0.98</c:v>
                </c:pt>
                <c:pt idx="9">
                  <c:v>0.97750000000000004</c:v>
                </c:pt>
                <c:pt idx="10">
                  <c:v>0.97499999999999998</c:v>
                </c:pt>
                <c:pt idx="11">
                  <c:v>0.97250000000000003</c:v>
                </c:pt>
                <c:pt idx="12">
                  <c:v>0.97</c:v>
                </c:pt>
                <c:pt idx="13">
                  <c:v>0.96750000000000003</c:v>
                </c:pt>
                <c:pt idx="14">
                  <c:v>0.96499999999999997</c:v>
                </c:pt>
                <c:pt idx="15">
                  <c:v>0.96250000000000002</c:v>
                </c:pt>
                <c:pt idx="16">
                  <c:v>0.96</c:v>
                </c:pt>
                <c:pt idx="17">
                  <c:v>0.95750000000000002</c:v>
                </c:pt>
                <c:pt idx="18">
                  <c:v>0.95499999999999996</c:v>
                </c:pt>
                <c:pt idx="19">
                  <c:v>0.95250000000000001</c:v>
                </c:pt>
                <c:pt idx="20">
                  <c:v>0.95</c:v>
                </c:pt>
                <c:pt idx="21">
                  <c:v>0.94750000000000001</c:v>
                </c:pt>
                <c:pt idx="22">
                  <c:v>0.94499999999999995</c:v>
                </c:pt>
                <c:pt idx="23">
                  <c:v>0.9425</c:v>
                </c:pt>
                <c:pt idx="24">
                  <c:v>0.94</c:v>
                </c:pt>
                <c:pt idx="25">
                  <c:v>0.9375</c:v>
                </c:pt>
                <c:pt idx="26">
                  <c:v>0.93500000000000005</c:v>
                </c:pt>
                <c:pt idx="27">
                  <c:v>0.9325</c:v>
                </c:pt>
                <c:pt idx="28">
                  <c:v>0.92999999999999994</c:v>
                </c:pt>
                <c:pt idx="29">
                  <c:v>0.92749999999999999</c:v>
                </c:pt>
                <c:pt idx="30">
                  <c:v>0.92500000000000004</c:v>
                </c:pt>
                <c:pt idx="31">
                  <c:v>0.92249999999999999</c:v>
                </c:pt>
                <c:pt idx="32">
                  <c:v>0.92</c:v>
                </c:pt>
                <c:pt idx="33">
                  <c:v>0.91749999999999998</c:v>
                </c:pt>
                <c:pt idx="34">
                  <c:v>0.91500000000000004</c:v>
                </c:pt>
                <c:pt idx="35">
                  <c:v>0.91249999999999998</c:v>
                </c:pt>
                <c:pt idx="36">
                  <c:v>0.91</c:v>
                </c:pt>
                <c:pt idx="37">
                  <c:v>0.90749999999999997</c:v>
                </c:pt>
                <c:pt idx="38">
                  <c:v>0.90500000000000003</c:v>
                </c:pt>
                <c:pt idx="39">
                  <c:v>0.90249999999999997</c:v>
                </c:pt>
                <c:pt idx="40">
                  <c:v>0.9</c:v>
                </c:pt>
                <c:pt idx="41">
                  <c:v>0.89749999999999996</c:v>
                </c:pt>
                <c:pt idx="42">
                  <c:v>0.89500000000000002</c:v>
                </c:pt>
                <c:pt idx="43">
                  <c:v>0.89249999999999996</c:v>
                </c:pt>
                <c:pt idx="44">
                  <c:v>0.89</c:v>
                </c:pt>
                <c:pt idx="45">
                  <c:v>0.88749999999999996</c:v>
                </c:pt>
                <c:pt idx="46">
                  <c:v>0.88500000000000001</c:v>
                </c:pt>
                <c:pt idx="47">
                  <c:v>0.88250000000000006</c:v>
                </c:pt>
                <c:pt idx="48">
                  <c:v>0.88</c:v>
                </c:pt>
                <c:pt idx="49">
                  <c:v>0.87749999999999995</c:v>
                </c:pt>
                <c:pt idx="50">
                  <c:v>0.875</c:v>
                </c:pt>
                <c:pt idx="51">
                  <c:v>0.87250000000000005</c:v>
                </c:pt>
                <c:pt idx="52">
                  <c:v>0.87</c:v>
                </c:pt>
                <c:pt idx="53">
                  <c:v>0.86749999999999994</c:v>
                </c:pt>
                <c:pt idx="54">
                  <c:v>0.86499999999999999</c:v>
                </c:pt>
                <c:pt idx="55">
                  <c:v>0.86250000000000004</c:v>
                </c:pt>
                <c:pt idx="56">
                  <c:v>0.86</c:v>
                </c:pt>
                <c:pt idx="57">
                  <c:v>0.85750000000000004</c:v>
                </c:pt>
                <c:pt idx="58">
                  <c:v>0.85499999999999998</c:v>
                </c:pt>
                <c:pt idx="59">
                  <c:v>0.85250000000000004</c:v>
                </c:pt>
                <c:pt idx="60">
                  <c:v>0.85</c:v>
                </c:pt>
                <c:pt idx="61">
                  <c:v>0.84750000000000003</c:v>
                </c:pt>
                <c:pt idx="62">
                  <c:v>0.84499999999999997</c:v>
                </c:pt>
                <c:pt idx="63">
                  <c:v>0.84250000000000003</c:v>
                </c:pt>
                <c:pt idx="64">
                  <c:v>0.84</c:v>
                </c:pt>
                <c:pt idx="65">
                  <c:v>0.83750000000000002</c:v>
                </c:pt>
                <c:pt idx="66">
                  <c:v>0.83499999999999996</c:v>
                </c:pt>
                <c:pt idx="67">
                  <c:v>0.83250000000000002</c:v>
                </c:pt>
                <c:pt idx="68">
                  <c:v>0.83</c:v>
                </c:pt>
                <c:pt idx="69">
                  <c:v>0.82750000000000001</c:v>
                </c:pt>
                <c:pt idx="70">
                  <c:v>0.82499999999999996</c:v>
                </c:pt>
                <c:pt idx="71">
                  <c:v>0.82250000000000001</c:v>
                </c:pt>
                <c:pt idx="72">
                  <c:v>0.82000000000000006</c:v>
                </c:pt>
                <c:pt idx="73">
                  <c:v>0.8175</c:v>
                </c:pt>
                <c:pt idx="74">
                  <c:v>0.81499999999999995</c:v>
                </c:pt>
                <c:pt idx="75">
                  <c:v>0.8125</c:v>
                </c:pt>
                <c:pt idx="76">
                  <c:v>0.81</c:v>
                </c:pt>
                <c:pt idx="77">
                  <c:v>0.8075</c:v>
                </c:pt>
                <c:pt idx="78">
                  <c:v>0.80499999999999994</c:v>
                </c:pt>
                <c:pt idx="79">
                  <c:v>0.80249999999999999</c:v>
                </c:pt>
                <c:pt idx="80">
                  <c:v>0.8</c:v>
                </c:pt>
                <c:pt idx="81">
                  <c:v>0.79749999999999999</c:v>
                </c:pt>
                <c:pt idx="82">
                  <c:v>0.79500000000000004</c:v>
                </c:pt>
                <c:pt idx="83">
                  <c:v>0.79249999999999998</c:v>
                </c:pt>
                <c:pt idx="84">
                  <c:v>0.79</c:v>
                </c:pt>
                <c:pt idx="85">
                  <c:v>0.78749999999999998</c:v>
                </c:pt>
                <c:pt idx="86">
                  <c:v>0.78500000000000003</c:v>
                </c:pt>
                <c:pt idx="87">
                  <c:v>0.78249999999999997</c:v>
                </c:pt>
                <c:pt idx="88">
                  <c:v>0.78</c:v>
                </c:pt>
                <c:pt idx="89">
                  <c:v>0.77749999999999997</c:v>
                </c:pt>
                <c:pt idx="90">
                  <c:v>0.77500000000000002</c:v>
                </c:pt>
                <c:pt idx="91">
                  <c:v>0.77249999999999996</c:v>
                </c:pt>
                <c:pt idx="92">
                  <c:v>0.77</c:v>
                </c:pt>
                <c:pt idx="93">
                  <c:v>0.76749999999999996</c:v>
                </c:pt>
                <c:pt idx="94">
                  <c:v>0.76500000000000001</c:v>
                </c:pt>
                <c:pt idx="95">
                  <c:v>0.76249999999999996</c:v>
                </c:pt>
                <c:pt idx="96">
                  <c:v>0.76</c:v>
                </c:pt>
                <c:pt idx="97">
                  <c:v>0.75750000000000006</c:v>
                </c:pt>
                <c:pt idx="98">
                  <c:v>0.755</c:v>
                </c:pt>
                <c:pt idx="99">
                  <c:v>0.75249999999999995</c:v>
                </c:pt>
                <c:pt idx="100">
                  <c:v>0.75</c:v>
                </c:pt>
                <c:pt idx="101">
                  <c:v>0.74750000000000005</c:v>
                </c:pt>
                <c:pt idx="102">
                  <c:v>0.745</c:v>
                </c:pt>
                <c:pt idx="103">
                  <c:v>0.74249999999999994</c:v>
                </c:pt>
                <c:pt idx="104">
                  <c:v>0.74</c:v>
                </c:pt>
                <c:pt idx="105">
                  <c:v>0.73750000000000004</c:v>
                </c:pt>
                <c:pt idx="106">
                  <c:v>0.73499999999999999</c:v>
                </c:pt>
                <c:pt idx="107">
                  <c:v>0.73249999999999993</c:v>
                </c:pt>
                <c:pt idx="108">
                  <c:v>0.73</c:v>
                </c:pt>
                <c:pt idx="109">
                  <c:v>0.72750000000000004</c:v>
                </c:pt>
                <c:pt idx="110">
                  <c:v>0.72499999999999998</c:v>
                </c:pt>
                <c:pt idx="111">
                  <c:v>0.72249999999999992</c:v>
                </c:pt>
                <c:pt idx="112">
                  <c:v>0.72</c:v>
                </c:pt>
                <c:pt idx="113">
                  <c:v>0.71750000000000003</c:v>
                </c:pt>
                <c:pt idx="114">
                  <c:v>0.71500000000000008</c:v>
                </c:pt>
                <c:pt idx="115">
                  <c:v>0.71250000000000002</c:v>
                </c:pt>
                <c:pt idx="116">
                  <c:v>0.71</c:v>
                </c:pt>
                <c:pt idx="117">
                  <c:v>0.70750000000000002</c:v>
                </c:pt>
                <c:pt idx="118">
                  <c:v>0.70500000000000007</c:v>
                </c:pt>
                <c:pt idx="119">
                  <c:v>0.70250000000000001</c:v>
                </c:pt>
                <c:pt idx="120">
                  <c:v>0.7</c:v>
                </c:pt>
                <c:pt idx="121">
                  <c:v>0.69750000000000001</c:v>
                </c:pt>
                <c:pt idx="122">
                  <c:v>0.69500000000000006</c:v>
                </c:pt>
                <c:pt idx="123">
                  <c:v>0.6925</c:v>
                </c:pt>
                <c:pt idx="124">
                  <c:v>0.69</c:v>
                </c:pt>
                <c:pt idx="125">
                  <c:v>0.6875</c:v>
                </c:pt>
                <c:pt idx="126">
                  <c:v>0.68500000000000005</c:v>
                </c:pt>
                <c:pt idx="127">
                  <c:v>0.6825</c:v>
                </c:pt>
                <c:pt idx="128">
                  <c:v>0.67999999999999994</c:v>
                </c:pt>
                <c:pt idx="129">
                  <c:v>0.67749999999999999</c:v>
                </c:pt>
                <c:pt idx="130">
                  <c:v>0.67500000000000004</c:v>
                </c:pt>
                <c:pt idx="131">
                  <c:v>0.67249999999999999</c:v>
                </c:pt>
                <c:pt idx="132">
                  <c:v>0.66999999999999993</c:v>
                </c:pt>
                <c:pt idx="133">
                  <c:v>0.66749999999999998</c:v>
                </c:pt>
                <c:pt idx="134">
                  <c:v>0.66500000000000004</c:v>
                </c:pt>
                <c:pt idx="135">
                  <c:v>0.66249999999999998</c:v>
                </c:pt>
                <c:pt idx="136">
                  <c:v>0.65999999999999992</c:v>
                </c:pt>
                <c:pt idx="137">
                  <c:v>0.65749999999999997</c:v>
                </c:pt>
                <c:pt idx="138">
                  <c:v>0.65500000000000003</c:v>
                </c:pt>
                <c:pt idx="139">
                  <c:v>0.65250000000000008</c:v>
                </c:pt>
                <c:pt idx="140">
                  <c:v>0.65</c:v>
                </c:pt>
                <c:pt idx="141">
                  <c:v>0.64749999999999996</c:v>
                </c:pt>
                <c:pt idx="142">
                  <c:v>0.64500000000000002</c:v>
                </c:pt>
                <c:pt idx="143">
                  <c:v>0.64250000000000007</c:v>
                </c:pt>
                <c:pt idx="144">
                  <c:v>0.64</c:v>
                </c:pt>
                <c:pt idx="145">
                  <c:v>0.63749999999999996</c:v>
                </c:pt>
                <c:pt idx="146">
                  <c:v>0.63500000000000001</c:v>
                </c:pt>
                <c:pt idx="147">
                  <c:v>0.63250000000000006</c:v>
                </c:pt>
                <c:pt idx="148">
                  <c:v>0.63</c:v>
                </c:pt>
                <c:pt idx="149">
                  <c:v>0.62749999999999995</c:v>
                </c:pt>
                <c:pt idx="150">
                  <c:v>0.625</c:v>
                </c:pt>
                <c:pt idx="151">
                  <c:v>0.62250000000000005</c:v>
                </c:pt>
                <c:pt idx="152">
                  <c:v>0.62</c:v>
                </c:pt>
                <c:pt idx="153">
                  <c:v>0.61749999999999994</c:v>
                </c:pt>
                <c:pt idx="154">
                  <c:v>0.61499999999999999</c:v>
                </c:pt>
                <c:pt idx="155">
                  <c:v>0.61250000000000004</c:v>
                </c:pt>
                <c:pt idx="156">
                  <c:v>0.61</c:v>
                </c:pt>
                <c:pt idx="157">
                  <c:v>0.60749999999999993</c:v>
                </c:pt>
                <c:pt idx="158">
                  <c:v>0.60499999999999998</c:v>
                </c:pt>
                <c:pt idx="159">
                  <c:v>0.60250000000000004</c:v>
                </c:pt>
                <c:pt idx="160">
                  <c:v>0.6</c:v>
                </c:pt>
                <c:pt idx="161">
                  <c:v>0.59749999999999992</c:v>
                </c:pt>
                <c:pt idx="162">
                  <c:v>0.59499999999999997</c:v>
                </c:pt>
                <c:pt idx="163">
                  <c:v>0.59250000000000003</c:v>
                </c:pt>
                <c:pt idx="164">
                  <c:v>0.59000000000000008</c:v>
                </c:pt>
                <c:pt idx="165">
                  <c:v>0.58750000000000002</c:v>
                </c:pt>
                <c:pt idx="166">
                  <c:v>0.58499999999999996</c:v>
                </c:pt>
                <c:pt idx="167">
                  <c:v>0.58250000000000002</c:v>
                </c:pt>
                <c:pt idx="168">
                  <c:v>0.58000000000000007</c:v>
                </c:pt>
                <c:pt idx="169">
                  <c:v>0.57750000000000001</c:v>
                </c:pt>
                <c:pt idx="170">
                  <c:v>0.57499999999999996</c:v>
                </c:pt>
                <c:pt idx="171">
                  <c:v>0.57250000000000001</c:v>
                </c:pt>
                <c:pt idx="172">
                  <c:v>0.57000000000000006</c:v>
                </c:pt>
                <c:pt idx="173">
                  <c:v>0.5675</c:v>
                </c:pt>
                <c:pt idx="174">
                  <c:v>0.56499999999999995</c:v>
                </c:pt>
                <c:pt idx="175">
                  <c:v>0.5625</c:v>
                </c:pt>
                <c:pt idx="176">
                  <c:v>0.56000000000000005</c:v>
                </c:pt>
                <c:pt idx="177">
                  <c:v>0.5575</c:v>
                </c:pt>
                <c:pt idx="178">
                  <c:v>0.55499999999999994</c:v>
                </c:pt>
                <c:pt idx="179">
                  <c:v>0.55249999999999999</c:v>
                </c:pt>
                <c:pt idx="180">
                  <c:v>0.55000000000000004</c:v>
                </c:pt>
                <c:pt idx="181">
                  <c:v>0.54749999999999999</c:v>
                </c:pt>
                <c:pt idx="182">
                  <c:v>0.54499999999999993</c:v>
                </c:pt>
                <c:pt idx="183">
                  <c:v>0.54249999999999998</c:v>
                </c:pt>
                <c:pt idx="184">
                  <c:v>0.54</c:v>
                </c:pt>
                <c:pt idx="185">
                  <c:v>0.53749999999999998</c:v>
                </c:pt>
                <c:pt idx="186">
                  <c:v>0.53499999999999992</c:v>
                </c:pt>
                <c:pt idx="187">
                  <c:v>0.53249999999999997</c:v>
                </c:pt>
                <c:pt idx="188">
                  <c:v>0.53</c:v>
                </c:pt>
                <c:pt idx="189">
                  <c:v>0.52750000000000008</c:v>
                </c:pt>
                <c:pt idx="190">
                  <c:v>0.52500000000000002</c:v>
                </c:pt>
                <c:pt idx="191">
                  <c:v>0.52249999999999996</c:v>
                </c:pt>
                <c:pt idx="192">
                  <c:v>0.52</c:v>
                </c:pt>
                <c:pt idx="193">
                  <c:v>0.51750000000000007</c:v>
                </c:pt>
                <c:pt idx="194">
                  <c:v>0.51500000000000001</c:v>
                </c:pt>
                <c:pt idx="195">
                  <c:v>0.51249999999999996</c:v>
                </c:pt>
                <c:pt idx="196">
                  <c:v>0.51</c:v>
                </c:pt>
                <c:pt idx="197">
                  <c:v>0.50750000000000006</c:v>
                </c:pt>
                <c:pt idx="198">
                  <c:v>0.505</c:v>
                </c:pt>
                <c:pt idx="199">
                  <c:v>0.50249999999999995</c:v>
                </c:pt>
                <c:pt idx="200">
                  <c:v>0.5</c:v>
                </c:pt>
                <c:pt idx="201">
                  <c:v>0.49750000000000005</c:v>
                </c:pt>
                <c:pt idx="202">
                  <c:v>0.495</c:v>
                </c:pt>
                <c:pt idx="203">
                  <c:v>0.49250000000000005</c:v>
                </c:pt>
                <c:pt idx="204">
                  <c:v>0.49</c:v>
                </c:pt>
                <c:pt idx="205">
                  <c:v>0.48750000000000004</c:v>
                </c:pt>
                <c:pt idx="206">
                  <c:v>0.48499999999999999</c:v>
                </c:pt>
                <c:pt idx="207">
                  <c:v>0.48250000000000004</c:v>
                </c:pt>
                <c:pt idx="208">
                  <c:v>0.48</c:v>
                </c:pt>
                <c:pt idx="209">
                  <c:v>0.47750000000000004</c:v>
                </c:pt>
                <c:pt idx="210">
                  <c:v>0.47499999999999998</c:v>
                </c:pt>
                <c:pt idx="211">
                  <c:v>0.47250000000000003</c:v>
                </c:pt>
                <c:pt idx="212">
                  <c:v>0.47</c:v>
                </c:pt>
                <c:pt idx="213">
                  <c:v>0.46750000000000003</c:v>
                </c:pt>
                <c:pt idx="214">
                  <c:v>0.46499999999999997</c:v>
                </c:pt>
                <c:pt idx="215">
                  <c:v>0.46250000000000002</c:v>
                </c:pt>
                <c:pt idx="216">
                  <c:v>0.45999999999999996</c:v>
                </c:pt>
                <c:pt idx="217">
                  <c:v>0.45750000000000002</c:v>
                </c:pt>
                <c:pt idx="218">
                  <c:v>0.45499999999999996</c:v>
                </c:pt>
                <c:pt idx="219">
                  <c:v>0.45250000000000001</c:v>
                </c:pt>
                <c:pt idx="220">
                  <c:v>0.44999999999999996</c:v>
                </c:pt>
                <c:pt idx="221">
                  <c:v>0.44750000000000001</c:v>
                </c:pt>
                <c:pt idx="222">
                  <c:v>0.44499999999999995</c:v>
                </c:pt>
                <c:pt idx="223">
                  <c:v>0.4425</c:v>
                </c:pt>
                <c:pt idx="224">
                  <c:v>0.43999999999999995</c:v>
                </c:pt>
                <c:pt idx="225">
                  <c:v>0.4375</c:v>
                </c:pt>
                <c:pt idx="226">
                  <c:v>0.43500000000000005</c:v>
                </c:pt>
                <c:pt idx="227">
                  <c:v>0.4325</c:v>
                </c:pt>
                <c:pt idx="228">
                  <c:v>0.43000000000000005</c:v>
                </c:pt>
                <c:pt idx="229">
                  <c:v>0.42749999999999999</c:v>
                </c:pt>
                <c:pt idx="230">
                  <c:v>0.42500000000000004</c:v>
                </c:pt>
                <c:pt idx="231">
                  <c:v>0.42249999999999999</c:v>
                </c:pt>
                <c:pt idx="232">
                  <c:v>0.42000000000000004</c:v>
                </c:pt>
                <c:pt idx="233">
                  <c:v>0.41749999999999998</c:v>
                </c:pt>
                <c:pt idx="234">
                  <c:v>0.41500000000000004</c:v>
                </c:pt>
                <c:pt idx="235">
                  <c:v>0.41249999999999998</c:v>
                </c:pt>
                <c:pt idx="236">
                  <c:v>0.41000000000000003</c:v>
                </c:pt>
                <c:pt idx="237">
                  <c:v>0.40749999999999997</c:v>
                </c:pt>
                <c:pt idx="238">
                  <c:v>0.40500000000000003</c:v>
                </c:pt>
                <c:pt idx="239">
                  <c:v>0.40249999999999997</c:v>
                </c:pt>
                <c:pt idx="240">
                  <c:v>0.4</c:v>
                </c:pt>
                <c:pt idx="241">
                  <c:v>0.39749999999999996</c:v>
                </c:pt>
                <c:pt idx="242">
                  <c:v>0.39500000000000002</c:v>
                </c:pt>
                <c:pt idx="243">
                  <c:v>0.39249999999999996</c:v>
                </c:pt>
                <c:pt idx="244">
                  <c:v>0.39</c:v>
                </c:pt>
                <c:pt idx="245">
                  <c:v>0.38749999999999996</c:v>
                </c:pt>
                <c:pt idx="246">
                  <c:v>0.38500000000000001</c:v>
                </c:pt>
                <c:pt idx="247">
                  <c:v>0.38249999999999995</c:v>
                </c:pt>
                <c:pt idx="248">
                  <c:v>0.38</c:v>
                </c:pt>
                <c:pt idx="249">
                  <c:v>0.37749999999999995</c:v>
                </c:pt>
                <c:pt idx="250">
                  <c:v>0.375</c:v>
                </c:pt>
                <c:pt idx="251">
                  <c:v>0.37250000000000005</c:v>
                </c:pt>
                <c:pt idx="252">
                  <c:v>0.37</c:v>
                </c:pt>
                <c:pt idx="253">
                  <c:v>0.36750000000000005</c:v>
                </c:pt>
                <c:pt idx="254">
                  <c:v>0.36499999999999999</c:v>
                </c:pt>
                <c:pt idx="255">
                  <c:v>0.36250000000000004</c:v>
                </c:pt>
                <c:pt idx="256">
                  <c:v>0.36</c:v>
                </c:pt>
                <c:pt idx="257">
                  <c:v>0.35750000000000004</c:v>
                </c:pt>
                <c:pt idx="258">
                  <c:v>0.35499999999999998</c:v>
                </c:pt>
                <c:pt idx="259">
                  <c:v>0.35250000000000004</c:v>
                </c:pt>
                <c:pt idx="260">
                  <c:v>0.35</c:v>
                </c:pt>
                <c:pt idx="261">
                  <c:v>0.34750000000000003</c:v>
                </c:pt>
                <c:pt idx="262">
                  <c:v>0.34499999999999997</c:v>
                </c:pt>
                <c:pt idx="263">
                  <c:v>0.34250000000000003</c:v>
                </c:pt>
                <c:pt idx="264">
                  <c:v>0.33999999999999997</c:v>
                </c:pt>
                <c:pt idx="265">
                  <c:v>0.33750000000000002</c:v>
                </c:pt>
                <c:pt idx="266">
                  <c:v>0.33499999999999996</c:v>
                </c:pt>
                <c:pt idx="267">
                  <c:v>0.33250000000000002</c:v>
                </c:pt>
                <c:pt idx="268">
                  <c:v>0.32999999999999996</c:v>
                </c:pt>
                <c:pt idx="269">
                  <c:v>0.32750000000000001</c:v>
                </c:pt>
                <c:pt idx="270">
                  <c:v>0.32499999999999996</c:v>
                </c:pt>
                <c:pt idx="271">
                  <c:v>0.32250000000000001</c:v>
                </c:pt>
                <c:pt idx="272">
                  <c:v>0.31999999999999995</c:v>
                </c:pt>
                <c:pt idx="273">
                  <c:v>0.3175</c:v>
                </c:pt>
                <c:pt idx="274">
                  <c:v>0.31499999999999995</c:v>
                </c:pt>
                <c:pt idx="275">
                  <c:v>0.3125</c:v>
                </c:pt>
                <c:pt idx="276">
                  <c:v>0.31000000000000005</c:v>
                </c:pt>
                <c:pt idx="277">
                  <c:v>0.3075</c:v>
                </c:pt>
                <c:pt idx="278">
                  <c:v>0.30500000000000005</c:v>
                </c:pt>
                <c:pt idx="279">
                  <c:v>0.30249999999999999</c:v>
                </c:pt>
                <c:pt idx="280">
                  <c:v>0.30000000000000004</c:v>
                </c:pt>
                <c:pt idx="281">
                  <c:v>0.29749999999999999</c:v>
                </c:pt>
                <c:pt idx="282">
                  <c:v>0.29500000000000004</c:v>
                </c:pt>
                <c:pt idx="283">
                  <c:v>0.29249999999999998</c:v>
                </c:pt>
                <c:pt idx="284">
                  <c:v>0.29000000000000004</c:v>
                </c:pt>
                <c:pt idx="285">
                  <c:v>0.28749999999999998</c:v>
                </c:pt>
                <c:pt idx="286">
                  <c:v>0.28500000000000003</c:v>
                </c:pt>
                <c:pt idx="287">
                  <c:v>0.28249999999999997</c:v>
                </c:pt>
                <c:pt idx="288">
                  <c:v>0.28000000000000003</c:v>
                </c:pt>
                <c:pt idx="289">
                  <c:v>0.27749999999999997</c:v>
                </c:pt>
                <c:pt idx="290">
                  <c:v>0.27500000000000002</c:v>
                </c:pt>
                <c:pt idx="291">
                  <c:v>0.27249999999999996</c:v>
                </c:pt>
                <c:pt idx="292">
                  <c:v>0.27</c:v>
                </c:pt>
                <c:pt idx="293">
                  <c:v>0.26749999999999996</c:v>
                </c:pt>
                <c:pt idx="294">
                  <c:v>0.26500000000000001</c:v>
                </c:pt>
                <c:pt idx="295">
                  <c:v>0.26249999999999996</c:v>
                </c:pt>
                <c:pt idx="296">
                  <c:v>0.26</c:v>
                </c:pt>
                <c:pt idx="297">
                  <c:v>0.25749999999999995</c:v>
                </c:pt>
                <c:pt idx="298">
                  <c:v>0.255</c:v>
                </c:pt>
                <c:pt idx="299">
                  <c:v>0.25249999999999995</c:v>
                </c:pt>
                <c:pt idx="300">
                  <c:v>0.25</c:v>
                </c:pt>
                <c:pt idx="301">
                  <c:v>0.24750000000000005</c:v>
                </c:pt>
                <c:pt idx="302">
                  <c:v>0.245</c:v>
                </c:pt>
                <c:pt idx="303">
                  <c:v>0.24250000000000005</c:v>
                </c:pt>
                <c:pt idx="304">
                  <c:v>0.24</c:v>
                </c:pt>
                <c:pt idx="305">
                  <c:v>0.23750000000000004</c:v>
                </c:pt>
                <c:pt idx="306">
                  <c:v>0.23499999999999999</c:v>
                </c:pt>
                <c:pt idx="307">
                  <c:v>0.23250000000000004</c:v>
                </c:pt>
                <c:pt idx="308">
                  <c:v>0.22999999999999998</c:v>
                </c:pt>
                <c:pt idx="309">
                  <c:v>0.22750000000000004</c:v>
                </c:pt>
                <c:pt idx="310">
                  <c:v>0.22499999999999998</c:v>
                </c:pt>
                <c:pt idx="311">
                  <c:v>0.22250000000000003</c:v>
                </c:pt>
                <c:pt idx="312">
                  <c:v>0.21999999999999997</c:v>
                </c:pt>
                <c:pt idx="313">
                  <c:v>0.21750000000000003</c:v>
                </c:pt>
                <c:pt idx="314">
                  <c:v>0.21499999999999997</c:v>
                </c:pt>
                <c:pt idx="315">
                  <c:v>0.21250000000000002</c:v>
                </c:pt>
                <c:pt idx="316">
                  <c:v>0.20999999999999996</c:v>
                </c:pt>
                <c:pt idx="317">
                  <c:v>0.20750000000000002</c:v>
                </c:pt>
                <c:pt idx="318">
                  <c:v>0.20499999999999996</c:v>
                </c:pt>
                <c:pt idx="319">
                  <c:v>0.20250000000000001</c:v>
                </c:pt>
                <c:pt idx="320">
                  <c:v>0.19999999999999996</c:v>
                </c:pt>
                <c:pt idx="321">
                  <c:v>0.19750000000000001</c:v>
                </c:pt>
                <c:pt idx="322">
                  <c:v>0.19499999999999995</c:v>
                </c:pt>
                <c:pt idx="323">
                  <c:v>0.1925</c:v>
                </c:pt>
                <c:pt idx="324">
                  <c:v>0.18999999999999995</c:v>
                </c:pt>
                <c:pt idx="325">
                  <c:v>0.1875</c:v>
                </c:pt>
                <c:pt idx="326">
                  <c:v>0.18500000000000005</c:v>
                </c:pt>
                <c:pt idx="327">
                  <c:v>0.1825</c:v>
                </c:pt>
                <c:pt idx="328">
                  <c:v>0.18000000000000005</c:v>
                </c:pt>
                <c:pt idx="329">
                  <c:v>0.17749999999999999</c:v>
                </c:pt>
                <c:pt idx="330">
                  <c:v>0.17500000000000004</c:v>
                </c:pt>
                <c:pt idx="331">
                  <c:v>0.17249999999999999</c:v>
                </c:pt>
                <c:pt idx="332">
                  <c:v>0.17000000000000004</c:v>
                </c:pt>
                <c:pt idx="333">
                  <c:v>0.16749999999999998</c:v>
                </c:pt>
                <c:pt idx="334">
                  <c:v>0.16500000000000004</c:v>
                </c:pt>
                <c:pt idx="335">
                  <c:v>0.16249999999999998</c:v>
                </c:pt>
                <c:pt idx="336">
                  <c:v>0.16000000000000003</c:v>
                </c:pt>
                <c:pt idx="337">
                  <c:v>0.15749999999999997</c:v>
                </c:pt>
                <c:pt idx="338">
                  <c:v>0.15500000000000003</c:v>
                </c:pt>
                <c:pt idx="339">
                  <c:v>0.15249999999999997</c:v>
                </c:pt>
                <c:pt idx="340">
                  <c:v>0.15000000000000002</c:v>
                </c:pt>
                <c:pt idx="341">
                  <c:v>0.14749999999999996</c:v>
                </c:pt>
                <c:pt idx="342">
                  <c:v>0.14500000000000002</c:v>
                </c:pt>
                <c:pt idx="343">
                  <c:v>0.14249999999999996</c:v>
                </c:pt>
                <c:pt idx="344">
                  <c:v>0.14000000000000001</c:v>
                </c:pt>
                <c:pt idx="345">
                  <c:v>0.13749999999999996</c:v>
                </c:pt>
                <c:pt idx="346">
                  <c:v>0.13500000000000001</c:v>
                </c:pt>
                <c:pt idx="347">
                  <c:v>0.13249999999999995</c:v>
                </c:pt>
                <c:pt idx="348">
                  <c:v>0.13</c:v>
                </c:pt>
                <c:pt idx="349">
                  <c:v>0.12749999999999995</c:v>
                </c:pt>
                <c:pt idx="350">
                  <c:v>0.125</c:v>
                </c:pt>
                <c:pt idx="351">
                  <c:v>0.12250000000000005</c:v>
                </c:pt>
                <c:pt idx="352">
                  <c:v>0.12</c:v>
                </c:pt>
                <c:pt idx="353">
                  <c:v>0.11750000000000005</c:v>
                </c:pt>
                <c:pt idx="354">
                  <c:v>0.11499999999999999</c:v>
                </c:pt>
                <c:pt idx="355">
                  <c:v>0.11250000000000004</c:v>
                </c:pt>
                <c:pt idx="356">
                  <c:v>0.10999999999999999</c:v>
                </c:pt>
                <c:pt idx="357">
                  <c:v>0.10750000000000004</c:v>
                </c:pt>
                <c:pt idx="358">
                  <c:v>0.10499999999999998</c:v>
                </c:pt>
                <c:pt idx="359">
                  <c:v>0.10250000000000004</c:v>
                </c:pt>
                <c:pt idx="360">
                  <c:v>9.9999999999999978E-2</c:v>
                </c:pt>
                <c:pt idx="361">
                  <c:v>9.7500000000000031E-2</c:v>
                </c:pt>
                <c:pt idx="362">
                  <c:v>9.4999999999999973E-2</c:v>
                </c:pt>
                <c:pt idx="363">
                  <c:v>9.2500000000000027E-2</c:v>
                </c:pt>
                <c:pt idx="364">
                  <c:v>8.9999999999999969E-2</c:v>
                </c:pt>
                <c:pt idx="365">
                  <c:v>8.7500000000000022E-2</c:v>
                </c:pt>
                <c:pt idx="366">
                  <c:v>8.4999999999999964E-2</c:v>
                </c:pt>
                <c:pt idx="367">
                  <c:v>8.2500000000000018E-2</c:v>
                </c:pt>
                <c:pt idx="368">
                  <c:v>7.999999999999996E-2</c:v>
                </c:pt>
                <c:pt idx="369">
                  <c:v>7.7500000000000013E-2</c:v>
                </c:pt>
                <c:pt idx="370">
                  <c:v>7.4999999999999956E-2</c:v>
                </c:pt>
                <c:pt idx="371">
                  <c:v>7.2500000000000009E-2</c:v>
                </c:pt>
                <c:pt idx="372">
                  <c:v>6.9999999999999951E-2</c:v>
                </c:pt>
                <c:pt idx="373">
                  <c:v>6.7500000000000004E-2</c:v>
                </c:pt>
                <c:pt idx="374">
                  <c:v>6.4999999999999947E-2</c:v>
                </c:pt>
                <c:pt idx="375">
                  <c:v>6.25E-2</c:v>
                </c:pt>
                <c:pt idx="376">
                  <c:v>6.0000000000000053E-2</c:v>
                </c:pt>
                <c:pt idx="377">
                  <c:v>5.7499999999999996E-2</c:v>
                </c:pt>
                <c:pt idx="378">
                  <c:v>5.5000000000000049E-2</c:v>
                </c:pt>
                <c:pt idx="379">
                  <c:v>5.2499999999999991E-2</c:v>
                </c:pt>
                <c:pt idx="380">
                  <c:v>5.0000000000000044E-2</c:v>
                </c:pt>
                <c:pt idx="381">
                  <c:v>4.7499999999999987E-2</c:v>
                </c:pt>
                <c:pt idx="382">
                  <c:v>4.500000000000004E-2</c:v>
                </c:pt>
                <c:pt idx="383">
                  <c:v>4.2499999999999982E-2</c:v>
                </c:pt>
                <c:pt idx="384">
                  <c:v>4.0000000000000036E-2</c:v>
                </c:pt>
                <c:pt idx="385">
                  <c:v>3.7499999999999978E-2</c:v>
                </c:pt>
                <c:pt idx="386">
                  <c:v>3.5000000000000031E-2</c:v>
                </c:pt>
                <c:pt idx="387">
                  <c:v>3.2499999999999973E-2</c:v>
                </c:pt>
                <c:pt idx="388">
                  <c:v>3.0000000000000027E-2</c:v>
                </c:pt>
                <c:pt idx="389">
                  <c:v>2.7499999999999969E-2</c:v>
                </c:pt>
                <c:pt idx="390">
                  <c:v>2.5000000000000022E-2</c:v>
                </c:pt>
                <c:pt idx="391">
                  <c:v>2.2499999999999964E-2</c:v>
                </c:pt>
                <c:pt idx="392">
                  <c:v>2.0000000000000018E-2</c:v>
                </c:pt>
                <c:pt idx="393">
                  <c:v>1.749999999999996E-2</c:v>
                </c:pt>
                <c:pt idx="394">
                  <c:v>1.5000000000000013E-2</c:v>
                </c:pt>
                <c:pt idx="395">
                  <c:v>1.2499999999999956E-2</c:v>
                </c:pt>
                <c:pt idx="396">
                  <c:v>1.0000000000000009E-2</c:v>
                </c:pt>
                <c:pt idx="397">
                  <c:v>7.4999999999999512E-3</c:v>
                </c:pt>
                <c:pt idx="398">
                  <c:v>5.0000000000000044E-3</c:v>
                </c:pt>
                <c:pt idx="399">
                  <c:v>2.4999999999999467E-3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54-4CE2-9E18-AFECCABE3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未运回矿石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Sheet1!$D$2:$D$401</c:f>
              <c:numCache>
                <c:formatCode>General</c:formatCode>
                <c:ptCount val="400"/>
                <c:pt idx="0">
                  <c:v>0</c:v>
                </c:pt>
                <c:pt idx="1">
                  <c:v>1.2468750000000002E-3</c:v>
                </c:pt>
                <c:pt idx="2">
                  <c:v>2.4875000000000001E-3</c:v>
                </c:pt>
                <c:pt idx="3">
                  <c:v>3.7218749999999999E-3</c:v>
                </c:pt>
                <c:pt idx="4">
                  <c:v>4.9500000000000004E-3</c:v>
                </c:pt>
                <c:pt idx="5">
                  <c:v>6.1718750000000003E-3</c:v>
                </c:pt>
                <c:pt idx="6">
                  <c:v>7.3875E-3</c:v>
                </c:pt>
                <c:pt idx="7">
                  <c:v>8.5968750000000003E-3</c:v>
                </c:pt>
                <c:pt idx="8">
                  <c:v>9.7999999999999997E-3</c:v>
                </c:pt>
                <c:pt idx="9">
                  <c:v>1.0996875E-2</c:v>
                </c:pt>
                <c:pt idx="10">
                  <c:v>1.21875E-2</c:v>
                </c:pt>
                <c:pt idx="11">
                  <c:v>1.3371875E-2</c:v>
                </c:pt>
                <c:pt idx="12">
                  <c:v>1.4549999999999999E-2</c:v>
                </c:pt>
                <c:pt idx="13">
                  <c:v>1.5721875E-2</c:v>
                </c:pt>
                <c:pt idx="14">
                  <c:v>1.68875E-2</c:v>
                </c:pt>
                <c:pt idx="15">
                  <c:v>1.8046875E-2</c:v>
                </c:pt>
                <c:pt idx="16">
                  <c:v>1.9199999999999998E-2</c:v>
                </c:pt>
                <c:pt idx="17">
                  <c:v>2.0346875E-2</c:v>
                </c:pt>
                <c:pt idx="18">
                  <c:v>2.14875E-2</c:v>
                </c:pt>
                <c:pt idx="19">
                  <c:v>2.2621875E-2</c:v>
                </c:pt>
                <c:pt idx="20">
                  <c:v>2.375E-2</c:v>
                </c:pt>
                <c:pt idx="21">
                  <c:v>2.4871874999999998E-2</c:v>
                </c:pt>
                <c:pt idx="22">
                  <c:v>2.59875E-2</c:v>
                </c:pt>
                <c:pt idx="23">
                  <c:v>2.7096875000000003E-2</c:v>
                </c:pt>
                <c:pt idx="24">
                  <c:v>2.8199999999999996E-2</c:v>
                </c:pt>
                <c:pt idx="25">
                  <c:v>2.9296875E-2</c:v>
                </c:pt>
                <c:pt idx="26">
                  <c:v>3.0387500000000001E-2</c:v>
                </c:pt>
                <c:pt idx="27">
                  <c:v>3.1471875000000003E-2</c:v>
                </c:pt>
                <c:pt idx="28">
                  <c:v>3.2550000000000003E-2</c:v>
                </c:pt>
                <c:pt idx="29">
                  <c:v>3.3621874999999996E-2</c:v>
                </c:pt>
                <c:pt idx="30">
                  <c:v>3.4687500000000003E-2</c:v>
                </c:pt>
                <c:pt idx="31">
                  <c:v>3.5746874999999997E-2</c:v>
                </c:pt>
                <c:pt idx="32">
                  <c:v>3.6799999999999999E-2</c:v>
                </c:pt>
                <c:pt idx="33">
                  <c:v>3.7846875000000002E-2</c:v>
                </c:pt>
                <c:pt idx="34">
                  <c:v>3.8887500000000005E-2</c:v>
                </c:pt>
                <c:pt idx="35">
                  <c:v>3.9921874999999996E-2</c:v>
                </c:pt>
                <c:pt idx="36">
                  <c:v>4.095E-2</c:v>
                </c:pt>
                <c:pt idx="37">
                  <c:v>4.1971874999999999E-2</c:v>
                </c:pt>
                <c:pt idx="38">
                  <c:v>4.2987500000000005E-2</c:v>
                </c:pt>
                <c:pt idx="39">
                  <c:v>4.3996874999999998E-2</c:v>
                </c:pt>
                <c:pt idx="40">
                  <c:v>4.5000000000000005E-2</c:v>
                </c:pt>
                <c:pt idx="41">
                  <c:v>4.5996874999999993E-2</c:v>
                </c:pt>
                <c:pt idx="42">
                  <c:v>4.6987500000000001E-2</c:v>
                </c:pt>
                <c:pt idx="43">
                  <c:v>4.7971874999999997E-2</c:v>
                </c:pt>
                <c:pt idx="44">
                  <c:v>4.895E-2</c:v>
                </c:pt>
                <c:pt idx="45">
                  <c:v>4.9921874999999998E-2</c:v>
                </c:pt>
                <c:pt idx="46">
                  <c:v>5.0887500000000002E-2</c:v>
                </c:pt>
                <c:pt idx="47">
                  <c:v>5.1846875000000001E-2</c:v>
                </c:pt>
                <c:pt idx="48">
                  <c:v>5.28E-2</c:v>
                </c:pt>
                <c:pt idx="49">
                  <c:v>5.3746874999999993E-2</c:v>
                </c:pt>
                <c:pt idx="50">
                  <c:v>5.46875E-2</c:v>
                </c:pt>
                <c:pt idx="51">
                  <c:v>5.5621875000000001E-2</c:v>
                </c:pt>
                <c:pt idx="52">
                  <c:v>5.6550000000000003E-2</c:v>
                </c:pt>
                <c:pt idx="53">
                  <c:v>5.7471874999999999E-2</c:v>
                </c:pt>
                <c:pt idx="54">
                  <c:v>5.8387500000000002E-2</c:v>
                </c:pt>
                <c:pt idx="55">
                  <c:v>5.9296875000000006E-2</c:v>
                </c:pt>
                <c:pt idx="56">
                  <c:v>6.0200000000000004E-2</c:v>
                </c:pt>
                <c:pt idx="57">
                  <c:v>6.1096874999999995E-2</c:v>
                </c:pt>
                <c:pt idx="58">
                  <c:v>6.1987499999999994E-2</c:v>
                </c:pt>
                <c:pt idx="59">
                  <c:v>6.2871874999999994E-2</c:v>
                </c:pt>
                <c:pt idx="60">
                  <c:v>6.3750000000000001E-2</c:v>
                </c:pt>
                <c:pt idx="61">
                  <c:v>6.4621874999999995E-2</c:v>
                </c:pt>
                <c:pt idx="62">
                  <c:v>6.5487500000000004E-2</c:v>
                </c:pt>
                <c:pt idx="63">
                  <c:v>6.6346875E-2</c:v>
                </c:pt>
                <c:pt idx="64">
                  <c:v>6.7199999999999996E-2</c:v>
                </c:pt>
                <c:pt idx="65">
                  <c:v>6.8046875000000007E-2</c:v>
                </c:pt>
                <c:pt idx="66">
                  <c:v>6.8887500000000004E-2</c:v>
                </c:pt>
                <c:pt idx="67">
                  <c:v>6.9721875000000003E-2</c:v>
                </c:pt>
                <c:pt idx="68">
                  <c:v>7.0550000000000002E-2</c:v>
                </c:pt>
                <c:pt idx="69">
                  <c:v>7.1371875000000001E-2</c:v>
                </c:pt>
                <c:pt idx="70">
                  <c:v>7.2187499999999988E-2</c:v>
                </c:pt>
                <c:pt idx="71">
                  <c:v>7.2996875000000003E-2</c:v>
                </c:pt>
                <c:pt idx="72">
                  <c:v>7.3800000000000004E-2</c:v>
                </c:pt>
                <c:pt idx="73">
                  <c:v>7.4596874999999993E-2</c:v>
                </c:pt>
                <c:pt idx="74">
                  <c:v>7.5387499999999996E-2</c:v>
                </c:pt>
                <c:pt idx="75">
                  <c:v>7.6171875E-2</c:v>
                </c:pt>
                <c:pt idx="76">
                  <c:v>7.6950000000000005E-2</c:v>
                </c:pt>
                <c:pt idx="77">
                  <c:v>7.7721874999999996E-2</c:v>
                </c:pt>
                <c:pt idx="78">
                  <c:v>7.8487500000000002E-2</c:v>
                </c:pt>
                <c:pt idx="79">
                  <c:v>7.9246875000000008E-2</c:v>
                </c:pt>
                <c:pt idx="80">
                  <c:v>8.0000000000000016E-2</c:v>
                </c:pt>
                <c:pt idx="81">
                  <c:v>8.074687500000001E-2</c:v>
                </c:pt>
                <c:pt idx="82">
                  <c:v>8.1487500000000004E-2</c:v>
                </c:pt>
                <c:pt idx="83">
                  <c:v>8.2221875E-2</c:v>
                </c:pt>
                <c:pt idx="84">
                  <c:v>8.2949999999999996E-2</c:v>
                </c:pt>
                <c:pt idx="85">
                  <c:v>8.3671874999999993E-2</c:v>
                </c:pt>
                <c:pt idx="86">
                  <c:v>8.4387500000000004E-2</c:v>
                </c:pt>
                <c:pt idx="87">
                  <c:v>8.5096875000000002E-2</c:v>
                </c:pt>
                <c:pt idx="88">
                  <c:v>8.5800000000000001E-2</c:v>
                </c:pt>
                <c:pt idx="89">
                  <c:v>8.6496875000000001E-2</c:v>
                </c:pt>
                <c:pt idx="90">
                  <c:v>8.7187500000000001E-2</c:v>
                </c:pt>
                <c:pt idx="91">
                  <c:v>8.7871875000000002E-2</c:v>
                </c:pt>
                <c:pt idx="92">
                  <c:v>8.8550000000000004E-2</c:v>
                </c:pt>
                <c:pt idx="93">
                  <c:v>8.9221875000000006E-2</c:v>
                </c:pt>
                <c:pt idx="94">
                  <c:v>8.9887499999999995E-2</c:v>
                </c:pt>
                <c:pt idx="95">
                  <c:v>9.0546874999999985E-2</c:v>
                </c:pt>
                <c:pt idx="96">
                  <c:v>9.1200000000000003E-2</c:v>
                </c:pt>
                <c:pt idx="97">
                  <c:v>9.1846875000000008E-2</c:v>
                </c:pt>
                <c:pt idx="98">
                  <c:v>9.24875E-2</c:v>
                </c:pt>
                <c:pt idx="99">
                  <c:v>9.3121874999999993E-2</c:v>
                </c:pt>
                <c:pt idx="100">
                  <c:v>9.375E-2</c:v>
                </c:pt>
                <c:pt idx="101">
                  <c:v>9.4371875000000008E-2</c:v>
                </c:pt>
                <c:pt idx="102">
                  <c:v>9.4987500000000002E-2</c:v>
                </c:pt>
                <c:pt idx="103">
                  <c:v>9.5596874999999998E-2</c:v>
                </c:pt>
                <c:pt idx="104">
                  <c:v>9.6200000000000008E-2</c:v>
                </c:pt>
                <c:pt idx="105">
                  <c:v>9.6796875000000004E-2</c:v>
                </c:pt>
                <c:pt idx="106">
                  <c:v>9.7387500000000002E-2</c:v>
                </c:pt>
                <c:pt idx="107">
                  <c:v>9.7971875E-2</c:v>
                </c:pt>
                <c:pt idx="108">
                  <c:v>9.8549999999999999E-2</c:v>
                </c:pt>
                <c:pt idx="109">
                  <c:v>9.9121875000000012E-2</c:v>
                </c:pt>
                <c:pt idx="110">
                  <c:v>9.9687499999999998E-2</c:v>
                </c:pt>
                <c:pt idx="111">
                  <c:v>0.100246875</c:v>
                </c:pt>
                <c:pt idx="112">
                  <c:v>0.1008</c:v>
                </c:pt>
                <c:pt idx="113">
                  <c:v>0.10134687499999999</c:v>
                </c:pt>
                <c:pt idx="114">
                  <c:v>0.10188750000000001</c:v>
                </c:pt>
                <c:pt idx="115">
                  <c:v>0.102421875</c:v>
                </c:pt>
                <c:pt idx="116">
                  <c:v>0.10294999999999999</c:v>
                </c:pt>
                <c:pt idx="117">
                  <c:v>0.10347187499999999</c:v>
                </c:pt>
                <c:pt idx="118">
                  <c:v>0.10398750000000001</c:v>
                </c:pt>
                <c:pt idx="119">
                  <c:v>0.104496875</c:v>
                </c:pt>
                <c:pt idx="120">
                  <c:v>0.105</c:v>
                </c:pt>
                <c:pt idx="121">
                  <c:v>0.105496875</c:v>
                </c:pt>
                <c:pt idx="122">
                  <c:v>0.10598750000000001</c:v>
                </c:pt>
                <c:pt idx="123">
                  <c:v>0.10647187499999999</c:v>
                </c:pt>
                <c:pt idx="124">
                  <c:v>0.10694999999999999</c:v>
                </c:pt>
                <c:pt idx="125">
                  <c:v>0.107421875</c:v>
                </c:pt>
                <c:pt idx="126">
                  <c:v>0.10788750000000001</c:v>
                </c:pt>
                <c:pt idx="127">
                  <c:v>0.108346875</c:v>
                </c:pt>
                <c:pt idx="128">
                  <c:v>0.10879999999999999</c:v>
                </c:pt>
                <c:pt idx="129">
                  <c:v>0.10924687500000001</c:v>
                </c:pt>
                <c:pt idx="130">
                  <c:v>0.10968750000000001</c:v>
                </c:pt>
                <c:pt idx="131">
                  <c:v>0.11012187500000001</c:v>
                </c:pt>
                <c:pt idx="132">
                  <c:v>0.11055</c:v>
                </c:pt>
                <c:pt idx="133">
                  <c:v>0.110971875</c:v>
                </c:pt>
                <c:pt idx="134">
                  <c:v>0.11138750000000001</c:v>
                </c:pt>
                <c:pt idx="135">
                  <c:v>0.111796875</c:v>
                </c:pt>
                <c:pt idx="136">
                  <c:v>0.11219999999999999</c:v>
                </c:pt>
                <c:pt idx="137">
                  <c:v>0.112596875</c:v>
                </c:pt>
                <c:pt idx="138">
                  <c:v>0.11298749999999999</c:v>
                </c:pt>
                <c:pt idx="139">
                  <c:v>0.11337187500000001</c:v>
                </c:pt>
                <c:pt idx="140">
                  <c:v>0.11374999999999999</c:v>
                </c:pt>
                <c:pt idx="141">
                  <c:v>0.11412187499999998</c:v>
                </c:pt>
                <c:pt idx="142">
                  <c:v>0.11448749999999999</c:v>
                </c:pt>
                <c:pt idx="143">
                  <c:v>0.114846875</c:v>
                </c:pt>
                <c:pt idx="144">
                  <c:v>0.1152</c:v>
                </c:pt>
                <c:pt idx="145">
                  <c:v>0.11554687499999999</c:v>
                </c:pt>
                <c:pt idx="146">
                  <c:v>0.1158875</c:v>
                </c:pt>
                <c:pt idx="147">
                  <c:v>0.11622187500000002</c:v>
                </c:pt>
                <c:pt idx="148">
                  <c:v>0.11655</c:v>
                </c:pt>
                <c:pt idx="149">
                  <c:v>0.11687187499999999</c:v>
                </c:pt>
                <c:pt idx="150">
                  <c:v>0.1171875</c:v>
                </c:pt>
                <c:pt idx="151">
                  <c:v>0.11749687500000001</c:v>
                </c:pt>
                <c:pt idx="152">
                  <c:v>0.1178</c:v>
                </c:pt>
                <c:pt idx="153">
                  <c:v>0.11809687499999999</c:v>
                </c:pt>
                <c:pt idx="154">
                  <c:v>0.11838750000000001</c:v>
                </c:pt>
                <c:pt idx="155">
                  <c:v>0.11867187500000001</c:v>
                </c:pt>
                <c:pt idx="156">
                  <c:v>0.11895</c:v>
                </c:pt>
                <c:pt idx="157">
                  <c:v>0.11922187499999999</c:v>
                </c:pt>
                <c:pt idx="158">
                  <c:v>0.1194875</c:v>
                </c:pt>
                <c:pt idx="159">
                  <c:v>0.11974687500000002</c:v>
                </c:pt>
                <c:pt idx="160">
                  <c:v>0.12</c:v>
                </c:pt>
                <c:pt idx="161">
                  <c:v>0.12024687499999999</c:v>
                </c:pt>
                <c:pt idx="162">
                  <c:v>0.1204875</c:v>
                </c:pt>
                <c:pt idx="163">
                  <c:v>0.12072187499999999</c:v>
                </c:pt>
                <c:pt idx="164">
                  <c:v>0.12095000000000002</c:v>
                </c:pt>
                <c:pt idx="165">
                  <c:v>0.121171875</c:v>
                </c:pt>
                <c:pt idx="166">
                  <c:v>0.12138749999999998</c:v>
                </c:pt>
                <c:pt idx="167">
                  <c:v>0.12159687499999999</c:v>
                </c:pt>
                <c:pt idx="168">
                  <c:v>0.12180000000000001</c:v>
                </c:pt>
                <c:pt idx="169">
                  <c:v>0.121996875</c:v>
                </c:pt>
                <c:pt idx="170">
                  <c:v>0.12218749999999999</c:v>
                </c:pt>
                <c:pt idx="171">
                  <c:v>0.122371875</c:v>
                </c:pt>
                <c:pt idx="172">
                  <c:v>0.12255000000000001</c:v>
                </c:pt>
                <c:pt idx="173">
                  <c:v>0.12272187499999999</c:v>
                </c:pt>
                <c:pt idx="174">
                  <c:v>0.12288749999999998</c:v>
                </c:pt>
                <c:pt idx="175">
                  <c:v>0.123046875</c:v>
                </c:pt>
                <c:pt idx="176">
                  <c:v>0.12320000000000002</c:v>
                </c:pt>
                <c:pt idx="177">
                  <c:v>0.12334687499999999</c:v>
                </c:pt>
                <c:pt idx="178">
                  <c:v>0.12348749999999999</c:v>
                </c:pt>
                <c:pt idx="179">
                  <c:v>0.12362187500000001</c:v>
                </c:pt>
                <c:pt idx="180">
                  <c:v>0.12375000000000001</c:v>
                </c:pt>
                <c:pt idx="181">
                  <c:v>0.12387187500000001</c:v>
                </c:pt>
                <c:pt idx="182">
                  <c:v>0.12398749999999999</c:v>
                </c:pt>
                <c:pt idx="183">
                  <c:v>0.124096875</c:v>
                </c:pt>
                <c:pt idx="184">
                  <c:v>0.12420000000000002</c:v>
                </c:pt>
                <c:pt idx="185">
                  <c:v>0.124296875</c:v>
                </c:pt>
                <c:pt idx="186">
                  <c:v>0.12438749999999998</c:v>
                </c:pt>
                <c:pt idx="187">
                  <c:v>0.124471875</c:v>
                </c:pt>
                <c:pt idx="188">
                  <c:v>0.12454999999999999</c:v>
                </c:pt>
                <c:pt idx="189">
                  <c:v>0.12462187500000001</c:v>
                </c:pt>
                <c:pt idx="190">
                  <c:v>0.12468749999999999</c:v>
                </c:pt>
                <c:pt idx="191">
                  <c:v>0.12474687499999999</c:v>
                </c:pt>
                <c:pt idx="192">
                  <c:v>0.12479999999999999</c:v>
                </c:pt>
                <c:pt idx="193">
                  <c:v>0.12484687500000001</c:v>
                </c:pt>
                <c:pt idx="194">
                  <c:v>0.1248875</c:v>
                </c:pt>
                <c:pt idx="195">
                  <c:v>0.12492187499999999</c:v>
                </c:pt>
                <c:pt idx="196">
                  <c:v>0.12495000000000001</c:v>
                </c:pt>
                <c:pt idx="197">
                  <c:v>0.12497187500000001</c:v>
                </c:pt>
                <c:pt idx="198">
                  <c:v>0.1249875</c:v>
                </c:pt>
                <c:pt idx="199">
                  <c:v>0.12499687499999998</c:v>
                </c:pt>
                <c:pt idx="200">
                  <c:v>0.125</c:v>
                </c:pt>
                <c:pt idx="201">
                  <c:v>0.12499687499999999</c:v>
                </c:pt>
                <c:pt idx="202">
                  <c:v>0.1249875</c:v>
                </c:pt>
                <c:pt idx="203">
                  <c:v>0.124971875</c:v>
                </c:pt>
                <c:pt idx="204">
                  <c:v>0.12495000000000001</c:v>
                </c:pt>
                <c:pt idx="205">
                  <c:v>0.124921875</c:v>
                </c:pt>
                <c:pt idx="206">
                  <c:v>0.1248875</c:v>
                </c:pt>
                <c:pt idx="207">
                  <c:v>0.124846875</c:v>
                </c:pt>
                <c:pt idx="208">
                  <c:v>0.12479999999999999</c:v>
                </c:pt>
                <c:pt idx="209">
                  <c:v>0.12474687500000001</c:v>
                </c:pt>
                <c:pt idx="210">
                  <c:v>0.12468749999999999</c:v>
                </c:pt>
                <c:pt idx="211">
                  <c:v>0.12462187500000001</c:v>
                </c:pt>
                <c:pt idx="212">
                  <c:v>0.12454999999999999</c:v>
                </c:pt>
                <c:pt idx="213">
                  <c:v>0.124471875</c:v>
                </c:pt>
                <c:pt idx="214">
                  <c:v>0.1243875</c:v>
                </c:pt>
                <c:pt idx="215">
                  <c:v>0.124296875</c:v>
                </c:pt>
                <c:pt idx="216">
                  <c:v>0.1242</c:v>
                </c:pt>
                <c:pt idx="217">
                  <c:v>0.124096875</c:v>
                </c:pt>
                <c:pt idx="218">
                  <c:v>0.1239875</c:v>
                </c:pt>
                <c:pt idx="219">
                  <c:v>0.12387187500000001</c:v>
                </c:pt>
                <c:pt idx="220">
                  <c:v>0.12375</c:v>
                </c:pt>
                <c:pt idx="221">
                  <c:v>0.12362187500000001</c:v>
                </c:pt>
                <c:pt idx="222">
                  <c:v>0.1234875</c:v>
                </c:pt>
                <c:pt idx="223">
                  <c:v>0.12334687499999999</c:v>
                </c:pt>
                <c:pt idx="224">
                  <c:v>0.12319999999999999</c:v>
                </c:pt>
                <c:pt idx="225">
                  <c:v>0.123046875</c:v>
                </c:pt>
                <c:pt idx="226">
                  <c:v>0.1228875</c:v>
                </c:pt>
                <c:pt idx="227">
                  <c:v>0.12272187499999999</c:v>
                </c:pt>
                <c:pt idx="228">
                  <c:v>0.12255000000000001</c:v>
                </c:pt>
                <c:pt idx="229">
                  <c:v>0.122371875</c:v>
                </c:pt>
                <c:pt idx="230">
                  <c:v>0.1221875</c:v>
                </c:pt>
                <c:pt idx="231">
                  <c:v>0.121996875</c:v>
                </c:pt>
                <c:pt idx="232">
                  <c:v>0.12180000000000001</c:v>
                </c:pt>
                <c:pt idx="233">
                  <c:v>0.12159687499999999</c:v>
                </c:pt>
                <c:pt idx="234">
                  <c:v>0.12138750000000001</c:v>
                </c:pt>
                <c:pt idx="235">
                  <c:v>0.121171875</c:v>
                </c:pt>
                <c:pt idx="236">
                  <c:v>0.12095</c:v>
                </c:pt>
                <c:pt idx="237">
                  <c:v>0.12072187499999999</c:v>
                </c:pt>
                <c:pt idx="238">
                  <c:v>0.1204875</c:v>
                </c:pt>
                <c:pt idx="239">
                  <c:v>0.120246875</c:v>
                </c:pt>
                <c:pt idx="240">
                  <c:v>0.12</c:v>
                </c:pt>
                <c:pt idx="241">
                  <c:v>0.119746875</c:v>
                </c:pt>
                <c:pt idx="242">
                  <c:v>0.1194875</c:v>
                </c:pt>
                <c:pt idx="243">
                  <c:v>0.11922187499999999</c:v>
                </c:pt>
                <c:pt idx="244">
                  <c:v>0.11895</c:v>
                </c:pt>
                <c:pt idx="245">
                  <c:v>0.118671875</c:v>
                </c:pt>
                <c:pt idx="246">
                  <c:v>0.11838750000000001</c:v>
                </c:pt>
                <c:pt idx="247">
                  <c:v>0.11809687499999999</c:v>
                </c:pt>
                <c:pt idx="248">
                  <c:v>0.1178</c:v>
                </c:pt>
                <c:pt idx="249">
                  <c:v>0.11749687499999999</c:v>
                </c:pt>
                <c:pt idx="250">
                  <c:v>0.1171875</c:v>
                </c:pt>
                <c:pt idx="251">
                  <c:v>0.116871875</c:v>
                </c:pt>
                <c:pt idx="252">
                  <c:v>0.11655</c:v>
                </c:pt>
                <c:pt idx="253">
                  <c:v>0.116221875</c:v>
                </c:pt>
                <c:pt idx="254">
                  <c:v>0.1158875</c:v>
                </c:pt>
                <c:pt idx="255">
                  <c:v>0.11554687500000001</c:v>
                </c:pt>
                <c:pt idx="256">
                  <c:v>0.1152</c:v>
                </c:pt>
                <c:pt idx="257">
                  <c:v>0.114846875</c:v>
                </c:pt>
                <c:pt idx="258">
                  <c:v>0.11448749999999999</c:v>
                </c:pt>
                <c:pt idx="259">
                  <c:v>0.11412187500000001</c:v>
                </c:pt>
                <c:pt idx="260">
                  <c:v>0.11374999999999999</c:v>
                </c:pt>
                <c:pt idx="261">
                  <c:v>0.11337187500000001</c:v>
                </c:pt>
                <c:pt idx="262">
                  <c:v>0.11298749999999999</c:v>
                </c:pt>
                <c:pt idx="263">
                  <c:v>0.112596875</c:v>
                </c:pt>
                <c:pt idx="264">
                  <c:v>0.11219999999999999</c:v>
                </c:pt>
                <c:pt idx="265">
                  <c:v>0.111796875</c:v>
                </c:pt>
                <c:pt idx="266">
                  <c:v>0.1113875</c:v>
                </c:pt>
                <c:pt idx="267">
                  <c:v>0.110971875</c:v>
                </c:pt>
                <c:pt idx="268">
                  <c:v>0.11055</c:v>
                </c:pt>
                <c:pt idx="269">
                  <c:v>0.11012187500000001</c:v>
                </c:pt>
                <c:pt idx="270">
                  <c:v>0.10968749999999999</c:v>
                </c:pt>
                <c:pt idx="271">
                  <c:v>0.10924687500000001</c:v>
                </c:pt>
                <c:pt idx="272">
                  <c:v>0.10879999999999999</c:v>
                </c:pt>
                <c:pt idx="273">
                  <c:v>0.108346875</c:v>
                </c:pt>
                <c:pt idx="274">
                  <c:v>0.10788749999999998</c:v>
                </c:pt>
                <c:pt idx="275">
                  <c:v>0.107421875</c:v>
                </c:pt>
                <c:pt idx="276">
                  <c:v>0.10695</c:v>
                </c:pt>
                <c:pt idx="277">
                  <c:v>0.10647187499999999</c:v>
                </c:pt>
                <c:pt idx="278">
                  <c:v>0.10598750000000001</c:v>
                </c:pt>
                <c:pt idx="279">
                  <c:v>0.105496875</c:v>
                </c:pt>
                <c:pt idx="280">
                  <c:v>0.10500000000000001</c:v>
                </c:pt>
                <c:pt idx="281">
                  <c:v>0.104496875</c:v>
                </c:pt>
                <c:pt idx="282">
                  <c:v>0.10398750000000001</c:v>
                </c:pt>
                <c:pt idx="283">
                  <c:v>0.10347187499999999</c:v>
                </c:pt>
                <c:pt idx="284">
                  <c:v>0.10295000000000001</c:v>
                </c:pt>
                <c:pt idx="285">
                  <c:v>0.102421875</c:v>
                </c:pt>
                <c:pt idx="286">
                  <c:v>0.10188750000000001</c:v>
                </c:pt>
                <c:pt idx="287">
                  <c:v>0.10134687499999999</c:v>
                </c:pt>
                <c:pt idx="288">
                  <c:v>0.1008</c:v>
                </c:pt>
                <c:pt idx="289">
                  <c:v>0.100246875</c:v>
                </c:pt>
                <c:pt idx="290">
                  <c:v>9.9687499999999998E-2</c:v>
                </c:pt>
                <c:pt idx="291">
                  <c:v>9.9121874999999998E-2</c:v>
                </c:pt>
                <c:pt idx="292">
                  <c:v>9.8549999999999999E-2</c:v>
                </c:pt>
                <c:pt idx="293">
                  <c:v>9.7971874999999986E-2</c:v>
                </c:pt>
                <c:pt idx="294">
                  <c:v>9.7387500000000002E-2</c:v>
                </c:pt>
                <c:pt idx="295">
                  <c:v>9.6796874999999991E-2</c:v>
                </c:pt>
                <c:pt idx="296">
                  <c:v>9.6200000000000008E-2</c:v>
                </c:pt>
                <c:pt idx="297">
                  <c:v>9.5596874999999984E-2</c:v>
                </c:pt>
                <c:pt idx="298">
                  <c:v>9.4987500000000002E-2</c:v>
                </c:pt>
                <c:pt idx="299">
                  <c:v>9.437187499999998E-2</c:v>
                </c:pt>
                <c:pt idx="300">
                  <c:v>9.375E-2</c:v>
                </c:pt>
                <c:pt idx="301">
                  <c:v>9.3121875000000007E-2</c:v>
                </c:pt>
                <c:pt idx="302">
                  <c:v>9.24875E-2</c:v>
                </c:pt>
                <c:pt idx="303">
                  <c:v>9.1846875000000008E-2</c:v>
                </c:pt>
                <c:pt idx="304">
                  <c:v>9.1200000000000003E-2</c:v>
                </c:pt>
                <c:pt idx="305">
                  <c:v>9.0546875000000013E-2</c:v>
                </c:pt>
                <c:pt idx="306">
                  <c:v>8.9887499999999995E-2</c:v>
                </c:pt>
                <c:pt idx="307">
                  <c:v>8.9221875000000006E-2</c:v>
                </c:pt>
                <c:pt idx="308">
                  <c:v>8.854999999999999E-2</c:v>
                </c:pt>
                <c:pt idx="309">
                  <c:v>8.7871875000000016E-2</c:v>
                </c:pt>
                <c:pt idx="310">
                  <c:v>8.7187499999999987E-2</c:v>
                </c:pt>
                <c:pt idx="311">
                  <c:v>8.6496875000000015E-2</c:v>
                </c:pt>
                <c:pt idx="312">
                  <c:v>8.5799999999999987E-2</c:v>
                </c:pt>
                <c:pt idx="313">
                  <c:v>8.5096875000000002E-2</c:v>
                </c:pt>
                <c:pt idx="314">
                  <c:v>8.438749999999999E-2</c:v>
                </c:pt>
                <c:pt idx="315">
                  <c:v>8.3671875000000007E-2</c:v>
                </c:pt>
                <c:pt idx="316">
                  <c:v>8.2949999999999996E-2</c:v>
                </c:pt>
                <c:pt idx="317">
                  <c:v>8.2221875E-2</c:v>
                </c:pt>
                <c:pt idx="318">
                  <c:v>8.148749999999999E-2</c:v>
                </c:pt>
                <c:pt idx="319">
                  <c:v>8.074687500000001E-2</c:v>
                </c:pt>
                <c:pt idx="320">
                  <c:v>7.9999999999999988E-2</c:v>
                </c:pt>
                <c:pt idx="321">
                  <c:v>7.9246875000000008E-2</c:v>
                </c:pt>
                <c:pt idx="322">
                  <c:v>7.8487499999999988E-2</c:v>
                </c:pt>
                <c:pt idx="323">
                  <c:v>7.7721874999999996E-2</c:v>
                </c:pt>
                <c:pt idx="324">
                  <c:v>7.6949999999999977E-2</c:v>
                </c:pt>
                <c:pt idx="325">
                  <c:v>7.6171875E-2</c:v>
                </c:pt>
                <c:pt idx="326">
                  <c:v>7.538750000000001E-2</c:v>
                </c:pt>
                <c:pt idx="327">
                  <c:v>7.4596874999999993E-2</c:v>
                </c:pt>
                <c:pt idx="328">
                  <c:v>7.3800000000000018E-2</c:v>
                </c:pt>
                <c:pt idx="329">
                  <c:v>7.2996875000000003E-2</c:v>
                </c:pt>
                <c:pt idx="330">
                  <c:v>7.2187500000000016E-2</c:v>
                </c:pt>
                <c:pt idx="331">
                  <c:v>7.1371875000000001E-2</c:v>
                </c:pt>
                <c:pt idx="332">
                  <c:v>7.0550000000000015E-2</c:v>
                </c:pt>
                <c:pt idx="333">
                  <c:v>6.9721874999999989E-2</c:v>
                </c:pt>
                <c:pt idx="334">
                  <c:v>6.8887500000000018E-2</c:v>
                </c:pt>
                <c:pt idx="335">
                  <c:v>6.8046874999999993E-2</c:v>
                </c:pt>
                <c:pt idx="336">
                  <c:v>6.720000000000001E-2</c:v>
                </c:pt>
                <c:pt idx="337">
                  <c:v>6.6346874999999986E-2</c:v>
                </c:pt>
                <c:pt idx="338">
                  <c:v>6.5487500000000004E-2</c:v>
                </c:pt>
                <c:pt idx="339">
                  <c:v>6.4621874999999995E-2</c:v>
                </c:pt>
                <c:pt idx="340">
                  <c:v>6.3750000000000001E-2</c:v>
                </c:pt>
                <c:pt idx="341">
                  <c:v>6.2871874999999994E-2</c:v>
                </c:pt>
                <c:pt idx="342">
                  <c:v>6.1987500000000008E-2</c:v>
                </c:pt>
                <c:pt idx="343">
                  <c:v>6.1096874999999988E-2</c:v>
                </c:pt>
                <c:pt idx="344">
                  <c:v>6.0200000000000004E-2</c:v>
                </c:pt>
                <c:pt idx="345">
                  <c:v>5.9296874999999985E-2</c:v>
                </c:pt>
                <c:pt idx="346">
                  <c:v>5.8387500000000002E-2</c:v>
                </c:pt>
                <c:pt idx="347">
                  <c:v>5.7471874999999985E-2</c:v>
                </c:pt>
                <c:pt idx="348">
                  <c:v>5.6550000000000003E-2</c:v>
                </c:pt>
                <c:pt idx="349">
                  <c:v>5.562187499999998E-2</c:v>
                </c:pt>
                <c:pt idx="350">
                  <c:v>5.46875E-2</c:v>
                </c:pt>
                <c:pt idx="351">
                  <c:v>5.374687500000002E-2</c:v>
                </c:pt>
                <c:pt idx="352">
                  <c:v>5.28E-2</c:v>
                </c:pt>
                <c:pt idx="353">
                  <c:v>5.1846875000000021E-2</c:v>
                </c:pt>
                <c:pt idx="354">
                  <c:v>5.0887499999999995E-2</c:v>
                </c:pt>
                <c:pt idx="355">
                  <c:v>4.9921875000000018E-2</c:v>
                </c:pt>
                <c:pt idx="356">
                  <c:v>4.8949999999999994E-2</c:v>
                </c:pt>
                <c:pt idx="357">
                  <c:v>4.7971875000000018E-2</c:v>
                </c:pt>
                <c:pt idx="358">
                  <c:v>4.6987499999999995E-2</c:v>
                </c:pt>
                <c:pt idx="359">
                  <c:v>4.5996875000000013E-2</c:v>
                </c:pt>
                <c:pt idx="360">
                  <c:v>4.4999999999999991E-2</c:v>
                </c:pt>
                <c:pt idx="361">
                  <c:v>4.3996875000000012E-2</c:v>
                </c:pt>
                <c:pt idx="362">
                  <c:v>4.2987499999999991E-2</c:v>
                </c:pt>
                <c:pt idx="363">
                  <c:v>4.1971875000000013E-2</c:v>
                </c:pt>
                <c:pt idx="364">
                  <c:v>4.0949999999999986E-2</c:v>
                </c:pt>
                <c:pt idx="365">
                  <c:v>3.9921875000000009E-2</c:v>
                </c:pt>
                <c:pt idx="366">
                  <c:v>3.8887499999999985E-2</c:v>
                </c:pt>
                <c:pt idx="367">
                  <c:v>3.7846875000000009E-2</c:v>
                </c:pt>
                <c:pt idx="368">
                  <c:v>3.6799999999999986E-2</c:v>
                </c:pt>
                <c:pt idx="369">
                  <c:v>3.5746875000000004E-2</c:v>
                </c:pt>
                <c:pt idx="370">
                  <c:v>3.4687499999999982E-2</c:v>
                </c:pt>
                <c:pt idx="371">
                  <c:v>3.3621875000000002E-2</c:v>
                </c:pt>
                <c:pt idx="372">
                  <c:v>3.2549999999999982E-2</c:v>
                </c:pt>
                <c:pt idx="373">
                  <c:v>3.1471875000000003E-2</c:v>
                </c:pt>
                <c:pt idx="374">
                  <c:v>3.0387499999999977E-2</c:v>
                </c:pt>
                <c:pt idx="375">
                  <c:v>2.9296875E-2</c:v>
                </c:pt>
                <c:pt idx="376">
                  <c:v>2.8200000000000024E-2</c:v>
                </c:pt>
                <c:pt idx="377">
                  <c:v>2.7096874999999999E-2</c:v>
                </c:pt>
                <c:pt idx="378">
                  <c:v>2.5987500000000021E-2</c:v>
                </c:pt>
                <c:pt idx="379">
                  <c:v>2.4871874999999995E-2</c:v>
                </c:pt>
                <c:pt idx="380">
                  <c:v>2.3750000000000021E-2</c:v>
                </c:pt>
                <c:pt idx="381">
                  <c:v>2.2621874999999993E-2</c:v>
                </c:pt>
                <c:pt idx="382">
                  <c:v>2.1487500000000017E-2</c:v>
                </c:pt>
                <c:pt idx="383">
                  <c:v>2.0346874999999993E-2</c:v>
                </c:pt>
                <c:pt idx="384">
                  <c:v>1.9200000000000016E-2</c:v>
                </c:pt>
                <c:pt idx="385">
                  <c:v>1.804687499999999E-2</c:v>
                </c:pt>
                <c:pt idx="386">
                  <c:v>1.6887500000000014E-2</c:v>
                </c:pt>
                <c:pt idx="387">
                  <c:v>1.5721874999999986E-2</c:v>
                </c:pt>
                <c:pt idx="388">
                  <c:v>1.4550000000000013E-2</c:v>
                </c:pt>
                <c:pt idx="389">
                  <c:v>1.3371874999999984E-2</c:v>
                </c:pt>
                <c:pt idx="390">
                  <c:v>1.2187500000000011E-2</c:v>
                </c:pt>
                <c:pt idx="391">
                  <c:v>1.0996874999999982E-2</c:v>
                </c:pt>
                <c:pt idx="392">
                  <c:v>9.8000000000000084E-3</c:v>
                </c:pt>
                <c:pt idx="393">
                  <c:v>8.5968749999999813E-3</c:v>
                </c:pt>
                <c:pt idx="394">
                  <c:v>7.387500000000006E-3</c:v>
                </c:pt>
                <c:pt idx="395">
                  <c:v>6.1718749999999786E-3</c:v>
                </c:pt>
                <c:pt idx="396">
                  <c:v>4.9500000000000047E-3</c:v>
                </c:pt>
                <c:pt idx="397">
                  <c:v>3.7218749999999761E-3</c:v>
                </c:pt>
                <c:pt idx="398">
                  <c:v>2.4875000000000023E-3</c:v>
                </c:pt>
                <c:pt idx="399">
                  <c:v>1.2468749999999735E-3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54-4CE2-9E18-AFECCABE3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027135"/>
        <c:axId val="566923727"/>
      </c:lineChart>
      <c:catAx>
        <c:axId val="42202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回合数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23727"/>
        <c:crosses val="autoZero"/>
        <c:auto val="1"/>
        <c:lblAlgn val="ctr"/>
        <c:lblOffset val="200"/>
        <c:tickLblSkip val="50"/>
        <c:tickMarkSkip val="100"/>
        <c:noMultiLvlLbl val="0"/>
      </c:catAx>
      <c:valAx>
        <c:axId val="56692372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权重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02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6F1C9-1565-4209-ACCF-8A53CC64A02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04C3-DB88-49E1-B696-5BCAC5C4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804C3-DB88-49E1-B696-5BCAC5C4DB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1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804C3-DB88-49E1-B696-5BCAC5C4DB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8839F-66B9-DD44-71F2-F57C96629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7DF3E-F375-4491-5EA1-54D828F4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FB20F-7DE3-0013-3C83-00F0B98D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B276E-F4EB-AFD9-67F6-5E619C2A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1E7D1-8610-A59A-70E5-26E4384A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11379-0555-AA24-EFFC-59EB3FF9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ECB16-4D5E-88B0-04C4-0B8702BD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35B36-F724-CAA1-CC54-9A11CF52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44BA3-C0A0-0C11-9144-1718717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DC71C-D35C-7AF4-7817-222FFF72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3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1E2ED2-B73E-97CA-2503-1C159398A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65FD0-796D-6C33-7816-C52D794C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F7CB5-C6DB-A777-C256-E4C10A1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14A4C-021D-51B4-1A68-4E9CC23C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DE201-C53B-8167-9D0D-AF7C82CB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D1ADC-4FE3-E24A-B8BC-7F4327A5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8F909-215C-3077-C163-62276883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EAE93-2BD3-C461-35C0-C67A64F7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FB2AA-8DE7-5565-FEDA-9519F078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385AE-E60D-DFBB-C037-55C9931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B608-4FC1-CFCF-97D9-4DF3F8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3F419-78EB-7B94-1574-0F059D7E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F3C30-6164-3BB6-875B-14FFAA85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E3FE8-527E-534F-5F0A-0FC77CBA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451E7-5C85-E70D-92F7-7325AAC9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8D9D-2A02-530A-F9BD-216F15E0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AC686-ADE5-AE1B-4588-20CF08C75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30645-A04D-823F-CC2E-428833F3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DB0F1-2E55-BF8C-4F4E-3619097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63937-E8DB-E772-CF65-F5D8FC19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5A8C2-69DF-065C-DD95-73669987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E97B7-DAB5-BDF2-D587-D2D936D6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5B68-AAB0-549C-672F-79BDC107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4944C-76F5-9DCD-E680-CD71DD322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7B4060-B5E7-695C-AFF2-43510C56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3DEBD-9A2B-96BC-DF03-C0103FD65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420B80-C8CB-A269-F2C5-B0FD900F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AA550-C9F3-B38D-6728-5F87296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B2682-C7C0-23FF-29F5-F510E14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3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ECC22-9498-DCF3-C011-E7EABA63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8508B-4911-2D0C-AB70-3DAA186E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BC8DD-B9BD-56EE-6CBF-42B3D040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87F7F-E950-BCA8-13B0-890A79A6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2DBD73-E04D-6DD0-427B-7C58A093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0D5085-BC2E-610D-1E43-056EC1B7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BD651-A17A-59EC-86C1-D07CE9A2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4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F0C2F-A2EC-EA7E-2332-434B1BA2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37D64-5E2F-2651-337C-6218783D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08295-ABB6-2D01-FAFB-A3973322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D183D-046F-F63B-04C2-58460DE0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BA79-9D7D-8DA2-DB26-191B82D2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2E333-5F59-A9BD-3B8E-C2C7247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05D1B-80AE-A87B-B4D6-A0374BAF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7FDA16-99DA-03EF-B945-5354D0D0F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D8280-6AA4-C39B-49A3-90241C25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8DF67-3CD4-DC73-5FF0-04B11C78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13600-B4C4-62EC-BC15-7D321BFE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D1FE7-0006-4BDF-50DC-355A6A20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29D19D-84F2-C8A1-3527-EEE6E16D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8DD90-C5E9-2F72-18EE-24537E0C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65C4B-CA02-674D-7F43-E0A078767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FC1E-7655-4A00-9873-AD59E70D293B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439EA-7966-6475-E08D-FE93CA42C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78BF0-A194-A187-A55C-F09263782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80EE-7D60-47FA-9794-F771A03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C2A2D4-FE22-7E0D-DAF6-3C75C0742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8958"/>
            <a:ext cx="12192000" cy="1219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7E83B59-7B8F-B122-932D-F1AF1ACC8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2000"/>
                </a:schemeClr>
              </a:gs>
              <a:gs pos="51156">
                <a:srgbClr val="00B0F0">
                  <a:alpha val="52000"/>
                </a:srgbClr>
              </a:gs>
              <a:gs pos="87000">
                <a:srgbClr val="0070C0">
                  <a:lumMod val="84000"/>
                  <a:lumOff val="16000"/>
                  <a:alpha val="80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FF591-4F7E-2FE2-4D3F-81FA683EC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/>
          </a:bodyPr>
          <a:lstStyle/>
          <a:p>
            <a:endParaRPr kumimoji="0" lang="en-US" altLang="zh-CN" sz="2800" b="0" i="0" u="none" strike="noStrike" cap="none" spc="0" normalizeH="0" dirty="0">
              <a:ln>
                <a:noFill/>
              </a:ln>
              <a:solidFill>
                <a:srgbClr val="FFFF00"/>
              </a:solidFill>
              <a:effectLst/>
              <a:uFillTx/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  <a:sym typeface="Calibri"/>
            </a:endParaRPr>
          </a:p>
          <a:p>
            <a:r>
              <a:rPr kumimoji="0" lang="zh-CN" altLang="en-US" sz="2800" b="0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  <a:sym typeface="Calibri"/>
              </a:rPr>
              <a:t>小组成员：林子开 鞠扬 苏宇骢</a:t>
            </a: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DF77271-99D8-FB30-09D2-6107F8BA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424" y="753533"/>
            <a:ext cx="10098656" cy="329353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  <a:sp3d extrusionH="57150">
              <a:bevelT h="25400" prst="softRound"/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人工智能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太空大战</a:t>
            </a:r>
            <a:br>
              <a:rPr lang="en-US" altLang="zh-CN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		    </a:t>
            </a:r>
            <a:r>
              <a:rPr lang="en-US" altLang="zh-CN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基于</a:t>
            </a:r>
            <a:r>
              <a:rPr lang="en-US" altLang="zh-CN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华文行楷" panose="02010800040101010101" pitchFamily="2" charset="-122"/>
              </a:rPr>
              <a:t>DQN</a:t>
            </a:r>
            <a:r>
              <a:rPr lang="zh-CN" altLang="en-US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的强化学习</a:t>
            </a:r>
            <a:endParaRPr lang="zh-CN" alt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0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1C9DA-0482-2A2D-9A94-D6C2ACCA09BC}"/>
              </a:ext>
            </a:extLst>
          </p:cNvPr>
          <p:cNvCxnSpPr>
            <a:cxnSpLocks/>
          </p:cNvCxnSpPr>
          <p:nvPr/>
        </p:nvCxnSpPr>
        <p:spPr>
          <a:xfrm flipV="1">
            <a:off x="9158619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B58D86-FEB3-B631-18A3-80A9E79FE2EE}"/>
              </a:ext>
            </a:extLst>
          </p:cNvPr>
          <p:cNvCxnSpPr>
            <a:cxnSpLocks/>
          </p:cNvCxnSpPr>
          <p:nvPr/>
        </p:nvCxnSpPr>
        <p:spPr>
          <a:xfrm flipV="1">
            <a:off x="5871708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1D51A-950D-4971-B5C1-204E9207AA69}"/>
              </a:ext>
            </a:extLst>
          </p:cNvPr>
          <p:cNvCxnSpPr>
            <a:cxnSpLocks/>
          </p:cNvCxnSpPr>
          <p:nvPr/>
        </p:nvCxnSpPr>
        <p:spPr>
          <a:xfrm>
            <a:off x="4384902" y="1766377"/>
            <a:ext cx="0" cy="1583913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E1304-475C-4C67-210F-C66EC00FC091}"/>
              </a:ext>
            </a:extLst>
          </p:cNvPr>
          <p:cNvSpPr txBox="1"/>
          <p:nvPr/>
        </p:nvSpPr>
        <p:spPr>
          <a:xfrm>
            <a:off x="3815827" y="776377"/>
            <a:ext cx="7156973" cy="1015663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DQN Loss Calculation                        </a:t>
            </a: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2B6BC-4D3B-AFA8-BF6E-A9E06963C28A}"/>
              </a:ext>
            </a:extLst>
          </p:cNvPr>
          <p:cNvSpPr txBox="1"/>
          <p:nvPr/>
        </p:nvSpPr>
        <p:spPr>
          <a:xfrm>
            <a:off x="7822198" y="3347696"/>
            <a:ext cx="27144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Target Network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A8F2-EFEE-D98A-C80F-89D314B6A116}"/>
              </a:ext>
            </a:extLst>
          </p:cNvPr>
          <p:cNvSpPr txBox="1"/>
          <p:nvPr/>
        </p:nvSpPr>
        <p:spPr>
          <a:xfrm>
            <a:off x="3815827" y="3354534"/>
            <a:ext cx="26620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Main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EDD67-7B5E-7349-47C7-183285BED688}"/>
              </a:ext>
            </a:extLst>
          </p:cNvPr>
          <p:cNvSpPr txBox="1"/>
          <p:nvPr/>
        </p:nvSpPr>
        <p:spPr>
          <a:xfrm>
            <a:off x="840820" y="3354534"/>
            <a:ext cx="1941557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Environment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0622325-A564-6318-1D2E-853F5D294E11}"/>
              </a:ext>
            </a:extLst>
          </p:cNvPr>
          <p:cNvSpPr/>
          <p:nvPr/>
        </p:nvSpPr>
        <p:spPr>
          <a:xfrm>
            <a:off x="3745512" y="5441201"/>
            <a:ext cx="2814487" cy="1327659"/>
          </a:xfrm>
          <a:prstGeom prst="can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Replay Memory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B66015-2475-B180-20F6-183DD975BF88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5146875" y="3754644"/>
            <a:ext cx="5881" cy="16865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5ACF9E-AC37-9C0C-5CF5-736009E77B6D}"/>
              </a:ext>
            </a:extLst>
          </p:cNvPr>
          <p:cNvCxnSpPr>
            <a:cxnSpLocks/>
          </p:cNvCxnSpPr>
          <p:nvPr/>
        </p:nvCxnSpPr>
        <p:spPr>
          <a:xfrm flipH="1">
            <a:off x="2782377" y="3440502"/>
            <a:ext cx="1014144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1A37A6-A936-F0AD-EF76-BC310B0DACFA}"/>
              </a:ext>
            </a:extLst>
          </p:cNvPr>
          <p:cNvCxnSpPr>
            <a:cxnSpLocks/>
          </p:cNvCxnSpPr>
          <p:nvPr/>
        </p:nvCxnSpPr>
        <p:spPr>
          <a:xfrm>
            <a:off x="2782377" y="3675229"/>
            <a:ext cx="1033450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D3D050-6EE3-1999-420A-DD0D8BF45B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77923" y="3547751"/>
            <a:ext cx="1344275" cy="683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B79967A-33C4-7971-A9D0-1AE13B714A09}"/>
              </a:ext>
            </a:extLst>
          </p:cNvPr>
          <p:cNvSpPr txBox="1"/>
          <p:nvPr/>
        </p:nvSpPr>
        <p:spPr>
          <a:xfrm>
            <a:off x="3064483" y="3691470"/>
            <a:ext cx="281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27597A-B5A7-4A5B-AC30-B42A8E2678A8}"/>
              </a:ext>
            </a:extLst>
          </p:cNvPr>
          <p:cNvSpPr txBox="1"/>
          <p:nvPr/>
        </p:nvSpPr>
        <p:spPr>
          <a:xfrm>
            <a:off x="3051889" y="3028107"/>
            <a:ext cx="31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a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7F4696-12EF-0DDE-4AEA-596BE7EA6E0D}"/>
              </a:ext>
            </a:extLst>
          </p:cNvPr>
          <p:cNvSpPr txBox="1"/>
          <p:nvPr/>
        </p:nvSpPr>
        <p:spPr>
          <a:xfrm>
            <a:off x="3058701" y="2378171"/>
            <a:ext cx="2095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Gradient loss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5DC741-74D2-CC1E-C3FF-C5D8B2DFCD1C}"/>
              </a:ext>
            </a:extLst>
          </p:cNvPr>
          <p:cNvSpPr txBox="1"/>
          <p:nvPr/>
        </p:nvSpPr>
        <p:spPr>
          <a:xfrm>
            <a:off x="5352003" y="2384728"/>
            <a:ext cx="18610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Predicted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8E58E-A553-05ED-2008-8152DA6E9D83}"/>
              </a:ext>
            </a:extLst>
          </p:cNvPr>
          <p:cNvSpPr txBox="1"/>
          <p:nvPr/>
        </p:nvSpPr>
        <p:spPr>
          <a:xfrm>
            <a:off x="8417792" y="2332851"/>
            <a:ext cx="14277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Target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92257-ECC6-6406-7699-E09B45447727}"/>
              </a:ext>
            </a:extLst>
          </p:cNvPr>
          <p:cNvSpPr txBox="1"/>
          <p:nvPr/>
        </p:nvSpPr>
        <p:spPr>
          <a:xfrm>
            <a:off x="4268994" y="4449897"/>
            <a:ext cx="9426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0706A6-F6D2-6826-0BAB-87D6A3E9059E}"/>
              </a:ext>
            </a:extLst>
          </p:cNvPr>
          <p:cNvSpPr txBox="1"/>
          <p:nvPr/>
        </p:nvSpPr>
        <p:spPr>
          <a:xfrm>
            <a:off x="1933577" y="5701696"/>
            <a:ext cx="18850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 a, r, s’)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D419F9-3FEE-698E-6030-4AAD7FDD614D}"/>
              </a:ext>
            </a:extLst>
          </p:cNvPr>
          <p:cNvSpPr txBox="1"/>
          <p:nvPr/>
        </p:nvSpPr>
        <p:spPr>
          <a:xfrm>
            <a:off x="10535798" y="4449897"/>
            <a:ext cx="3823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r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CEB494B-D234-20D0-97BF-9C5D532E6883}"/>
              </a:ext>
            </a:extLst>
          </p:cNvPr>
          <p:cNvSpPr txBox="1"/>
          <p:nvPr/>
        </p:nvSpPr>
        <p:spPr>
          <a:xfrm>
            <a:off x="6791593" y="5703154"/>
            <a:ext cx="23178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(s’ = next state)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131C43F-5AD0-00D8-1341-9EC134014169}"/>
              </a:ext>
            </a:extLst>
          </p:cNvPr>
          <p:cNvCxnSpPr>
            <a:cxnSpLocks/>
            <a:stCxn id="9" idx="4"/>
            <a:endCxn id="6" idx="2"/>
          </p:cNvCxnSpPr>
          <p:nvPr/>
        </p:nvCxnSpPr>
        <p:spPr>
          <a:xfrm flipV="1">
            <a:off x="6559999" y="3747806"/>
            <a:ext cx="2619447" cy="2357225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61766C5-621C-161A-338A-30886C05846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603362" y="3962880"/>
            <a:ext cx="2350387" cy="1933913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B3225AB-3666-2218-0BF9-D7188D35DC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131" y="1990790"/>
            <a:ext cx="4689273" cy="4291775"/>
          </a:xfrm>
          <a:prstGeom prst="bentConnector3">
            <a:avLst>
              <a:gd name="adj1" fmla="val 1066"/>
            </a:avLst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E4B670-C0CF-1D8A-85E5-5E0F0554DFD5}"/>
              </a:ext>
            </a:extLst>
          </p:cNvPr>
          <p:cNvGrpSpPr/>
          <p:nvPr/>
        </p:nvGrpSpPr>
        <p:grpSpPr>
          <a:xfrm>
            <a:off x="-1" y="-163033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B3D3D61-C014-E67E-0311-6A96667A39C6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BB76C0-FE36-150C-DEF8-77D32EBD3CBB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33A32A1-9ACB-B319-1E93-47392A15C435}"/>
                </a:ext>
              </a:extLst>
            </p:cNvPr>
            <p:cNvSpPr/>
            <p:nvPr/>
          </p:nvSpPr>
          <p:spPr>
            <a:xfrm>
              <a:off x="1834852" y="184284"/>
              <a:ext cx="1784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DQN</a:t>
              </a: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介绍</a:t>
              </a:r>
              <a:endParaRPr lang="en-US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9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1C9DA-0482-2A2D-9A94-D6C2ACCA09BC}"/>
              </a:ext>
            </a:extLst>
          </p:cNvPr>
          <p:cNvCxnSpPr>
            <a:cxnSpLocks/>
          </p:cNvCxnSpPr>
          <p:nvPr/>
        </p:nvCxnSpPr>
        <p:spPr>
          <a:xfrm flipV="1">
            <a:off x="9158619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B58D86-FEB3-B631-18A3-80A9E79FE2EE}"/>
              </a:ext>
            </a:extLst>
          </p:cNvPr>
          <p:cNvCxnSpPr>
            <a:cxnSpLocks/>
          </p:cNvCxnSpPr>
          <p:nvPr/>
        </p:nvCxnSpPr>
        <p:spPr>
          <a:xfrm flipV="1">
            <a:off x="5871708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1D51A-950D-4971-B5C1-204E9207AA69}"/>
              </a:ext>
            </a:extLst>
          </p:cNvPr>
          <p:cNvCxnSpPr>
            <a:cxnSpLocks/>
          </p:cNvCxnSpPr>
          <p:nvPr/>
        </p:nvCxnSpPr>
        <p:spPr>
          <a:xfrm>
            <a:off x="4384902" y="1766377"/>
            <a:ext cx="0" cy="1583913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E1304-475C-4C67-210F-C66EC00FC091}"/>
              </a:ext>
            </a:extLst>
          </p:cNvPr>
          <p:cNvSpPr txBox="1"/>
          <p:nvPr/>
        </p:nvSpPr>
        <p:spPr>
          <a:xfrm>
            <a:off x="3815827" y="776377"/>
            <a:ext cx="7156973" cy="1015663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DQN Loss Calculation                        </a:t>
            </a:r>
          </a:p>
          <a:p>
            <a:pPr algn="ctr"/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2B6BC-4D3B-AFA8-BF6E-A9E06963C28A}"/>
              </a:ext>
            </a:extLst>
          </p:cNvPr>
          <p:cNvSpPr txBox="1"/>
          <p:nvPr/>
        </p:nvSpPr>
        <p:spPr>
          <a:xfrm>
            <a:off x="7822198" y="3347696"/>
            <a:ext cx="27144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Target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A8F2-EFEE-D98A-C80F-89D314B6A116}"/>
              </a:ext>
            </a:extLst>
          </p:cNvPr>
          <p:cNvSpPr txBox="1"/>
          <p:nvPr/>
        </p:nvSpPr>
        <p:spPr>
          <a:xfrm>
            <a:off x="3815827" y="3354534"/>
            <a:ext cx="26620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Main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EDD67-7B5E-7349-47C7-183285BED688}"/>
              </a:ext>
            </a:extLst>
          </p:cNvPr>
          <p:cNvSpPr txBox="1"/>
          <p:nvPr/>
        </p:nvSpPr>
        <p:spPr>
          <a:xfrm>
            <a:off x="840820" y="3354534"/>
            <a:ext cx="1941557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Environment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0622325-A564-6318-1D2E-853F5D294E11}"/>
              </a:ext>
            </a:extLst>
          </p:cNvPr>
          <p:cNvSpPr/>
          <p:nvPr/>
        </p:nvSpPr>
        <p:spPr>
          <a:xfrm>
            <a:off x="3745512" y="5441201"/>
            <a:ext cx="2814487" cy="1327659"/>
          </a:xfrm>
          <a:prstGeom prst="can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Replay Memory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B66015-2475-B180-20F6-183DD975BF88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5146875" y="3754644"/>
            <a:ext cx="5881" cy="16865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5ACF9E-AC37-9C0C-5CF5-736009E77B6D}"/>
              </a:ext>
            </a:extLst>
          </p:cNvPr>
          <p:cNvCxnSpPr>
            <a:cxnSpLocks/>
          </p:cNvCxnSpPr>
          <p:nvPr/>
        </p:nvCxnSpPr>
        <p:spPr>
          <a:xfrm flipH="1">
            <a:off x="2782377" y="3440502"/>
            <a:ext cx="1014144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1A37A6-A936-F0AD-EF76-BC310B0DACFA}"/>
              </a:ext>
            </a:extLst>
          </p:cNvPr>
          <p:cNvCxnSpPr>
            <a:cxnSpLocks/>
          </p:cNvCxnSpPr>
          <p:nvPr/>
        </p:nvCxnSpPr>
        <p:spPr>
          <a:xfrm>
            <a:off x="2782377" y="3675229"/>
            <a:ext cx="1033450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D3D050-6EE3-1999-420A-DD0D8BF45B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77923" y="3547751"/>
            <a:ext cx="1344275" cy="6838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B79967A-33C4-7971-A9D0-1AE13B714A09}"/>
              </a:ext>
            </a:extLst>
          </p:cNvPr>
          <p:cNvSpPr txBox="1"/>
          <p:nvPr/>
        </p:nvSpPr>
        <p:spPr>
          <a:xfrm>
            <a:off x="3064483" y="3691470"/>
            <a:ext cx="281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27597A-B5A7-4A5B-AC30-B42A8E2678A8}"/>
              </a:ext>
            </a:extLst>
          </p:cNvPr>
          <p:cNvSpPr txBox="1"/>
          <p:nvPr/>
        </p:nvSpPr>
        <p:spPr>
          <a:xfrm>
            <a:off x="3051889" y="3028107"/>
            <a:ext cx="31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a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7F4696-12EF-0DDE-4AEA-596BE7EA6E0D}"/>
              </a:ext>
            </a:extLst>
          </p:cNvPr>
          <p:cNvSpPr txBox="1"/>
          <p:nvPr/>
        </p:nvSpPr>
        <p:spPr>
          <a:xfrm>
            <a:off x="3058701" y="2378171"/>
            <a:ext cx="2095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Gradient loss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5DC741-74D2-CC1E-C3FF-C5D8B2DFCD1C}"/>
              </a:ext>
            </a:extLst>
          </p:cNvPr>
          <p:cNvSpPr txBox="1"/>
          <p:nvPr/>
        </p:nvSpPr>
        <p:spPr>
          <a:xfrm>
            <a:off x="5352003" y="2384728"/>
            <a:ext cx="18610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Predicted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8E58E-A553-05ED-2008-8152DA6E9D83}"/>
              </a:ext>
            </a:extLst>
          </p:cNvPr>
          <p:cNvSpPr txBox="1"/>
          <p:nvPr/>
        </p:nvSpPr>
        <p:spPr>
          <a:xfrm>
            <a:off x="8417792" y="2332851"/>
            <a:ext cx="14277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Target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92257-ECC6-6406-7699-E09B45447727}"/>
              </a:ext>
            </a:extLst>
          </p:cNvPr>
          <p:cNvSpPr txBox="1"/>
          <p:nvPr/>
        </p:nvSpPr>
        <p:spPr>
          <a:xfrm>
            <a:off x="4268994" y="4449897"/>
            <a:ext cx="9426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0706A6-F6D2-6826-0BAB-87D6A3E9059E}"/>
              </a:ext>
            </a:extLst>
          </p:cNvPr>
          <p:cNvSpPr txBox="1"/>
          <p:nvPr/>
        </p:nvSpPr>
        <p:spPr>
          <a:xfrm>
            <a:off x="1933577" y="5701696"/>
            <a:ext cx="18850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 a, r, s’)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D419F9-3FEE-698E-6030-4AAD7FDD614D}"/>
              </a:ext>
            </a:extLst>
          </p:cNvPr>
          <p:cNvSpPr txBox="1"/>
          <p:nvPr/>
        </p:nvSpPr>
        <p:spPr>
          <a:xfrm>
            <a:off x="10535798" y="4449897"/>
            <a:ext cx="3823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r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CEB494B-D234-20D0-97BF-9C5D532E6883}"/>
              </a:ext>
            </a:extLst>
          </p:cNvPr>
          <p:cNvSpPr txBox="1"/>
          <p:nvPr/>
        </p:nvSpPr>
        <p:spPr>
          <a:xfrm>
            <a:off x="6791593" y="5703154"/>
            <a:ext cx="23178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(s’ = next state)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131C43F-5AD0-00D8-1341-9EC134014169}"/>
              </a:ext>
            </a:extLst>
          </p:cNvPr>
          <p:cNvCxnSpPr>
            <a:cxnSpLocks/>
            <a:stCxn id="9" idx="4"/>
            <a:endCxn id="6" idx="2"/>
          </p:cNvCxnSpPr>
          <p:nvPr/>
        </p:nvCxnSpPr>
        <p:spPr>
          <a:xfrm flipV="1">
            <a:off x="6559999" y="3747806"/>
            <a:ext cx="2619447" cy="2357225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61766C5-621C-161A-338A-30886C05846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603362" y="3962880"/>
            <a:ext cx="2350387" cy="1933913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B3225AB-3666-2218-0BF9-D7188D35DC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131" y="1990790"/>
            <a:ext cx="4689273" cy="4291775"/>
          </a:xfrm>
          <a:prstGeom prst="bentConnector3">
            <a:avLst>
              <a:gd name="adj1" fmla="val 1066"/>
            </a:avLst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C335C8F-83F9-9589-0C7B-60CC1A34DB14}"/>
              </a:ext>
            </a:extLst>
          </p:cNvPr>
          <p:cNvGrpSpPr/>
          <p:nvPr/>
        </p:nvGrpSpPr>
        <p:grpSpPr>
          <a:xfrm>
            <a:off x="-1" y="-163033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00A9FEE-72EE-6385-31D8-703DDC02380F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FCAE01-80A2-F3AF-B520-E93795EB8E38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7B1F7F-05E6-D7CD-2E1B-1650C10F47BF}"/>
                </a:ext>
              </a:extLst>
            </p:cNvPr>
            <p:cNvSpPr/>
            <p:nvPr/>
          </p:nvSpPr>
          <p:spPr>
            <a:xfrm>
              <a:off x="1834852" y="184284"/>
              <a:ext cx="1784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DQN</a:t>
              </a: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介绍</a:t>
              </a:r>
              <a:endParaRPr lang="en-US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D34C8E-2622-6B73-3CA0-70C849FC3C89}"/>
              </a:ext>
            </a:extLst>
          </p:cNvPr>
          <p:cNvSpPr/>
          <p:nvPr/>
        </p:nvSpPr>
        <p:spPr>
          <a:xfrm>
            <a:off x="4090283" y="3628797"/>
            <a:ext cx="1498161" cy="574970"/>
          </a:xfrm>
          <a:custGeom>
            <a:avLst/>
            <a:gdLst>
              <a:gd name="connsiteX0" fmla="*/ 351065 w 1403274"/>
              <a:gd name="connsiteY0" fmla="*/ 571 h 526230"/>
              <a:gd name="connsiteX1" fmla="*/ 1403521 w 1403274"/>
              <a:gd name="connsiteY1" fmla="*/ 571 h 526230"/>
              <a:gd name="connsiteX2" fmla="*/ 1052704 w 1403274"/>
              <a:gd name="connsiteY2" fmla="*/ 526802 h 526230"/>
              <a:gd name="connsiteX3" fmla="*/ 247 w 1403274"/>
              <a:gd name="connsiteY3" fmla="*/ 526802 h 526230"/>
              <a:gd name="connsiteX4" fmla="*/ 351065 w 1403274"/>
              <a:gd name="connsiteY4" fmla="*/ 571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71"/>
                </a:moveTo>
                <a:lnTo>
                  <a:pt x="1403521" y="571"/>
                </a:lnTo>
                <a:lnTo>
                  <a:pt x="1052704" y="526802"/>
                </a:lnTo>
                <a:lnTo>
                  <a:pt x="247" y="526802"/>
                </a:lnTo>
                <a:lnTo>
                  <a:pt x="351065" y="571"/>
                </a:lnTo>
                <a:close/>
              </a:path>
            </a:pathLst>
          </a:custGeom>
          <a:solidFill>
            <a:srgbClr val="102E76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5CF3956-5B26-C857-EEA7-4D05959CC685}"/>
              </a:ext>
            </a:extLst>
          </p:cNvPr>
          <p:cNvSpPr/>
          <p:nvPr/>
        </p:nvSpPr>
        <p:spPr>
          <a:xfrm>
            <a:off x="4090283" y="3628797"/>
            <a:ext cx="1498161" cy="574970"/>
          </a:xfrm>
          <a:custGeom>
            <a:avLst/>
            <a:gdLst>
              <a:gd name="connsiteX0" fmla="*/ 351065 w 1403274"/>
              <a:gd name="connsiteY0" fmla="*/ 571 h 526230"/>
              <a:gd name="connsiteX1" fmla="*/ 1403521 w 1403274"/>
              <a:gd name="connsiteY1" fmla="*/ 571 h 526230"/>
              <a:gd name="connsiteX2" fmla="*/ 1052704 w 1403274"/>
              <a:gd name="connsiteY2" fmla="*/ 526802 h 526230"/>
              <a:gd name="connsiteX3" fmla="*/ 247 w 1403274"/>
              <a:gd name="connsiteY3" fmla="*/ 526802 h 526230"/>
              <a:gd name="connsiteX4" fmla="*/ 351065 w 1403274"/>
              <a:gd name="connsiteY4" fmla="*/ 571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71"/>
                </a:moveTo>
                <a:lnTo>
                  <a:pt x="1403521" y="571"/>
                </a:lnTo>
                <a:lnTo>
                  <a:pt x="1052704" y="526802"/>
                </a:lnTo>
                <a:lnTo>
                  <a:pt x="247" y="526802"/>
                </a:lnTo>
                <a:lnTo>
                  <a:pt x="351065" y="571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58D9B17-02B6-72F6-A59B-B2B3BC22981A}"/>
              </a:ext>
            </a:extLst>
          </p:cNvPr>
          <p:cNvSpPr/>
          <p:nvPr/>
        </p:nvSpPr>
        <p:spPr>
          <a:xfrm>
            <a:off x="4090283" y="3456306"/>
            <a:ext cx="1498161" cy="574970"/>
          </a:xfrm>
          <a:custGeom>
            <a:avLst/>
            <a:gdLst>
              <a:gd name="connsiteX0" fmla="*/ 351065 w 1403274"/>
              <a:gd name="connsiteY0" fmla="*/ 524 h 526230"/>
              <a:gd name="connsiteX1" fmla="*/ 1403521 w 1403274"/>
              <a:gd name="connsiteY1" fmla="*/ 524 h 526230"/>
              <a:gd name="connsiteX2" fmla="*/ 1052704 w 1403274"/>
              <a:gd name="connsiteY2" fmla="*/ 526754 h 526230"/>
              <a:gd name="connsiteX3" fmla="*/ 247 w 1403274"/>
              <a:gd name="connsiteY3" fmla="*/ 526754 h 526230"/>
              <a:gd name="connsiteX4" fmla="*/ 351065 w 1403274"/>
              <a:gd name="connsiteY4" fmla="*/ 524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24"/>
                </a:moveTo>
                <a:lnTo>
                  <a:pt x="1403521" y="524"/>
                </a:lnTo>
                <a:lnTo>
                  <a:pt x="1052704" y="526754"/>
                </a:lnTo>
                <a:lnTo>
                  <a:pt x="247" y="526754"/>
                </a:lnTo>
                <a:lnTo>
                  <a:pt x="351065" y="524"/>
                </a:lnTo>
                <a:close/>
              </a:path>
            </a:pathLst>
          </a:custGeom>
          <a:solidFill>
            <a:srgbClr val="1841A3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FB6026E-4514-A7CC-D42A-C5D37A907DCD}"/>
              </a:ext>
            </a:extLst>
          </p:cNvPr>
          <p:cNvSpPr/>
          <p:nvPr/>
        </p:nvSpPr>
        <p:spPr>
          <a:xfrm>
            <a:off x="4090283" y="3456306"/>
            <a:ext cx="1498161" cy="574970"/>
          </a:xfrm>
          <a:custGeom>
            <a:avLst/>
            <a:gdLst>
              <a:gd name="connsiteX0" fmla="*/ 351065 w 1403274"/>
              <a:gd name="connsiteY0" fmla="*/ 524 h 526230"/>
              <a:gd name="connsiteX1" fmla="*/ 1403521 w 1403274"/>
              <a:gd name="connsiteY1" fmla="*/ 524 h 526230"/>
              <a:gd name="connsiteX2" fmla="*/ 1052704 w 1403274"/>
              <a:gd name="connsiteY2" fmla="*/ 526754 h 526230"/>
              <a:gd name="connsiteX3" fmla="*/ 247 w 1403274"/>
              <a:gd name="connsiteY3" fmla="*/ 526754 h 526230"/>
              <a:gd name="connsiteX4" fmla="*/ 351065 w 1403274"/>
              <a:gd name="connsiteY4" fmla="*/ 524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24"/>
                </a:moveTo>
                <a:lnTo>
                  <a:pt x="1403521" y="524"/>
                </a:lnTo>
                <a:lnTo>
                  <a:pt x="1052704" y="526754"/>
                </a:lnTo>
                <a:lnTo>
                  <a:pt x="247" y="526754"/>
                </a:lnTo>
                <a:lnTo>
                  <a:pt x="351065" y="524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49DC86B-3BD8-E29B-03D5-E9CBE97F6277}"/>
              </a:ext>
            </a:extLst>
          </p:cNvPr>
          <p:cNvSpPr/>
          <p:nvPr/>
        </p:nvSpPr>
        <p:spPr>
          <a:xfrm>
            <a:off x="4090283" y="3293396"/>
            <a:ext cx="1498161" cy="574970"/>
          </a:xfrm>
          <a:custGeom>
            <a:avLst/>
            <a:gdLst>
              <a:gd name="connsiteX0" fmla="*/ 351065 w 1403274"/>
              <a:gd name="connsiteY0" fmla="*/ 480 h 526230"/>
              <a:gd name="connsiteX1" fmla="*/ 1403521 w 1403274"/>
              <a:gd name="connsiteY1" fmla="*/ 480 h 526230"/>
              <a:gd name="connsiteX2" fmla="*/ 1052704 w 1403274"/>
              <a:gd name="connsiteY2" fmla="*/ 526710 h 526230"/>
              <a:gd name="connsiteX3" fmla="*/ 247 w 1403274"/>
              <a:gd name="connsiteY3" fmla="*/ 526710 h 526230"/>
              <a:gd name="connsiteX4" fmla="*/ 351065 w 1403274"/>
              <a:gd name="connsiteY4" fmla="*/ 48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80"/>
                </a:moveTo>
                <a:lnTo>
                  <a:pt x="1403521" y="480"/>
                </a:lnTo>
                <a:lnTo>
                  <a:pt x="1052704" y="526710"/>
                </a:lnTo>
                <a:lnTo>
                  <a:pt x="247" y="526710"/>
                </a:lnTo>
                <a:lnTo>
                  <a:pt x="351065" y="480"/>
                </a:lnTo>
                <a:close/>
              </a:path>
            </a:pathLst>
          </a:custGeom>
          <a:solidFill>
            <a:srgbClr val="285FF5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C0154A3-17C9-EEEB-8668-EAEA6BF7AFF0}"/>
              </a:ext>
            </a:extLst>
          </p:cNvPr>
          <p:cNvSpPr/>
          <p:nvPr/>
        </p:nvSpPr>
        <p:spPr>
          <a:xfrm>
            <a:off x="4090283" y="3293396"/>
            <a:ext cx="1498161" cy="574970"/>
          </a:xfrm>
          <a:custGeom>
            <a:avLst/>
            <a:gdLst>
              <a:gd name="connsiteX0" fmla="*/ 351065 w 1403274"/>
              <a:gd name="connsiteY0" fmla="*/ 480 h 526230"/>
              <a:gd name="connsiteX1" fmla="*/ 1403521 w 1403274"/>
              <a:gd name="connsiteY1" fmla="*/ 480 h 526230"/>
              <a:gd name="connsiteX2" fmla="*/ 1052704 w 1403274"/>
              <a:gd name="connsiteY2" fmla="*/ 526710 h 526230"/>
              <a:gd name="connsiteX3" fmla="*/ 247 w 1403274"/>
              <a:gd name="connsiteY3" fmla="*/ 526710 h 526230"/>
              <a:gd name="connsiteX4" fmla="*/ 351065 w 1403274"/>
              <a:gd name="connsiteY4" fmla="*/ 48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80"/>
                </a:moveTo>
                <a:lnTo>
                  <a:pt x="1403521" y="480"/>
                </a:lnTo>
                <a:lnTo>
                  <a:pt x="1052704" y="526710"/>
                </a:lnTo>
                <a:lnTo>
                  <a:pt x="247" y="526710"/>
                </a:lnTo>
                <a:lnTo>
                  <a:pt x="351065" y="480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923D30B-437D-98E8-3DB4-C231B408B00D}"/>
              </a:ext>
            </a:extLst>
          </p:cNvPr>
          <p:cNvSpPr/>
          <p:nvPr/>
        </p:nvSpPr>
        <p:spPr>
          <a:xfrm>
            <a:off x="4090283" y="3111322"/>
            <a:ext cx="1498161" cy="574970"/>
          </a:xfrm>
          <a:custGeom>
            <a:avLst/>
            <a:gdLst>
              <a:gd name="connsiteX0" fmla="*/ 351065 w 1403274"/>
              <a:gd name="connsiteY0" fmla="*/ 430 h 526230"/>
              <a:gd name="connsiteX1" fmla="*/ 1403521 w 1403274"/>
              <a:gd name="connsiteY1" fmla="*/ 430 h 526230"/>
              <a:gd name="connsiteX2" fmla="*/ 1052704 w 1403274"/>
              <a:gd name="connsiteY2" fmla="*/ 526660 h 526230"/>
              <a:gd name="connsiteX3" fmla="*/ 247 w 1403274"/>
              <a:gd name="connsiteY3" fmla="*/ 526660 h 526230"/>
              <a:gd name="connsiteX4" fmla="*/ 351065 w 1403274"/>
              <a:gd name="connsiteY4" fmla="*/ 43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30"/>
                </a:moveTo>
                <a:lnTo>
                  <a:pt x="1403521" y="430"/>
                </a:lnTo>
                <a:lnTo>
                  <a:pt x="1052704" y="526660"/>
                </a:lnTo>
                <a:lnTo>
                  <a:pt x="247" y="526660"/>
                </a:lnTo>
                <a:lnTo>
                  <a:pt x="351065" y="430"/>
                </a:lnTo>
                <a:close/>
              </a:path>
            </a:pathLst>
          </a:custGeom>
          <a:solidFill>
            <a:srgbClr val="4F85F6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023739F-9899-85BB-3DE7-0950E7C91B66}"/>
              </a:ext>
            </a:extLst>
          </p:cNvPr>
          <p:cNvSpPr/>
          <p:nvPr/>
        </p:nvSpPr>
        <p:spPr>
          <a:xfrm>
            <a:off x="4090283" y="3111322"/>
            <a:ext cx="1498161" cy="574970"/>
          </a:xfrm>
          <a:custGeom>
            <a:avLst/>
            <a:gdLst>
              <a:gd name="connsiteX0" fmla="*/ 351065 w 1403274"/>
              <a:gd name="connsiteY0" fmla="*/ 430 h 526230"/>
              <a:gd name="connsiteX1" fmla="*/ 1403521 w 1403274"/>
              <a:gd name="connsiteY1" fmla="*/ 430 h 526230"/>
              <a:gd name="connsiteX2" fmla="*/ 1052704 w 1403274"/>
              <a:gd name="connsiteY2" fmla="*/ 526660 h 526230"/>
              <a:gd name="connsiteX3" fmla="*/ 247 w 1403274"/>
              <a:gd name="connsiteY3" fmla="*/ 526660 h 526230"/>
              <a:gd name="connsiteX4" fmla="*/ 351065 w 1403274"/>
              <a:gd name="connsiteY4" fmla="*/ 43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30"/>
                </a:moveTo>
                <a:lnTo>
                  <a:pt x="1403521" y="430"/>
                </a:lnTo>
                <a:lnTo>
                  <a:pt x="1052704" y="526660"/>
                </a:lnTo>
                <a:lnTo>
                  <a:pt x="247" y="526660"/>
                </a:lnTo>
                <a:lnTo>
                  <a:pt x="351065" y="430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04D69AD-86D0-077E-AB37-CC6BA261D6FE}"/>
              </a:ext>
            </a:extLst>
          </p:cNvPr>
          <p:cNvSpPr/>
          <p:nvPr/>
        </p:nvSpPr>
        <p:spPr>
          <a:xfrm>
            <a:off x="4090283" y="2948412"/>
            <a:ext cx="1498161" cy="574970"/>
          </a:xfrm>
          <a:custGeom>
            <a:avLst/>
            <a:gdLst>
              <a:gd name="connsiteX0" fmla="*/ 351065 w 1403274"/>
              <a:gd name="connsiteY0" fmla="*/ 386 h 526230"/>
              <a:gd name="connsiteX1" fmla="*/ 1403521 w 1403274"/>
              <a:gd name="connsiteY1" fmla="*/ 386 h 526230"/>
              <a:gd name="connsiteX2" fmla="*/ 1052704 w 1403274"/>
              <a:gd name="connsiteY2" fmla="*/ 526616 h 526230"/>
              <a:gd name="connsiteX3" fmla="*/ 247 w 1403274"/>
              <a:gd name="connsiteY3" fmla="*/ 526616 h 526230"/>
              <a:gd name="connsiteX4" fmla="*/ 351065 w 1403274"/>
              <a:gd name="connsiteY4" fmla="*/ 386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86"/>
                </a:moveTo>
                <a:lnTo>
                  <a:pt x="1403521" y="386"/>
                </a:lnTo>
                <a:lnTo>
                  <a:pt x="1052704" y="526616"/>
                </a:lnTo>
                <a:lnTo>
                  <a:pt x="247" y="526616"/>
                </a:lnTo>
                <a:lnTo>
                  <a:pt x="351065" y="386"/>
                </a:lnTo>
                <a:close/>
              </a:path>
            </a:pathLst>
          </a:custGeom>
          <a:solidFill>
            <a:srgbClr val="7FA5F8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8D195CD-738A-EB19-4ED5-69EA66346151}"/>
              </a:ext>
            </a:extLst>
          </p:cNvPr>
          <p:cNvSpPr/>
          <p:nvPr/>
        </p:nvSpPr>
        <p:spPr>
          <a:xfrm>
            <a:off x="4090283" y="2948412"/>
            <a:ext cx="1498161" cy="574970"/>
          </a:xfrm>
          <a:custGeom>
            <a:avLst/>
            <a:gdLst>
              <a:gd name="connsiteX0" fmla="*/ 351065 w 1403274"/>
              <a:gd name="connsiteY0" fmla="*/ 386 h 526230"/>
              <a:gd name="connsiteX1" fmla="*/ 1403521 w 1403274"/>
              <a:gd name="connsiteY1" fmla="*/ 386 h 526230"/>
              <a:gd name="connsiteX2" fmla="*/ 1052704 w 1403274"/>
              <a:gd name="connsiteY2" fmla="*/ 526616 h 526230"/>
              <a:gd name="connsiteX3" fmla="*/ 247 w 1403274"/>
              <a:gd name="connsiteY3" fmla="*/ 526616 h 526230"/>
              <a:gd name="connsiteX4" fmla="*/ 351065 w 1403274"/>
              <a:gd name="connsiteY4" fmla="*/ 386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86"/>
                </a:moveTo>
                <a:lnTo>
                  <a:pt x="1403521" y="386"/>
                </a:lnTo>
                <a:lnTo>
                  <a:pt x="1052704" y="526616"/>
                </a:lnTo>
                <a:lnTo>
                  <a:pt x="247" y="526616"/>
                </a:lnTo>
                <a:lnTo>
                  <a:pt x="351065" y="386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5685123-2FCE-9012-DEB8-BA2EEDBD652F}"/>
              </a:ext>
            </a:extLst>
          </p:cNvPr>
          <p:cNvSpPr/>
          <p:nvPr/>
        </p:nvSpPr>
        <p:spPr>
          <a:xfrm>
            <a:off x="4090283" y="2775925"/>
            <a:ext cx="1498161" cy="574970"/>
          </a:xfrm>
          <a:custGeom>
            <a:avLst/>
            <a:gdLst>
              <a:gd name="connsiteX0" fmla="*/ 351065 w 1403274"/>
              <a:gd name="connsiteY0" fmla="*/ 339 h 526230"/>
              <a:gd name="connsiteX1" fmla="*/ 1403521 w 1403274"/>
              <a:gd name="connsiteY1" fmla="*/ 339 h 526230"/>
              <a:gd name="connsiteX2" fmla="*/ 1052704 w 1403274"/>
              <a:gd name="connsiteY2" fmla="*/ 526569 h 526230"/>
              <a:gd name="connsiteX3" fmla="*/ 247 w 1403274"/>
              <a:gd name="connsiteY3" fmla="*/ 526569 h 526230"/>
              <a:gd name="connsiteX4" fmla="*/ 351065 w 1403274"/>
              <a:gd name="connsiteY4" fmla="*/ 339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39"/>
                </a:moveTo>
                <a:lnTo>
                  <a:pt x="1403521" y="339"/>
                </a:lnTo>
                <a:lnTo>
                  <a:pt x="1052704" y="526569"/>
                </a:lnTo>
                <a:lnTo>
                  <a:pt x="247" y="526569"/>
                </a:lnTo>
                <a:lnTo>
                  <a:pt x="351065" y="339"/>
                </a:lnTo>
                <a:close/>
              </a:path>
            </a:pathLst>
          </a:custGeom>
          <a:solidFill>
            <a:srgbClr val="ADC5F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E1EF699-B1DC-2977-7B6F-2D8BBD6ADFA1}"/>
              </a:ext>
            </a:extLst>
          </p:cNvPr>
          <p:cNvSpPr/>
          <p:nvPr/>
        </p:nvSpPr>
        <p:spPr>
          <a:xfrm>
            <a:off x="4090283" y="2775925"/>
            <a:ext cx="1498161" cy="574970"/>
          </a:xfrm>
          <a:custGeom>
            <a:avLst/>
            <a:gdLst>
              <a:gd name="connsiteX0" fmla="*/ 351065 w 1403274"/>
              <a:gd name="connsiteY0" fmla="*/ 339 h 526230"/>
              <a:gd name="connsiteX1" fmla="*/ 1403521 w 1403274"/>
              <a:gd name="connsiteY1" fmla="*/ 339 h 526230"/>
              <a:gd name="connsiteX2" fmla="*/ 1052704 w 1403274"/>
              <a:gd name="connsiteY2" fmla="*/ 526569 h 526230"/>
              <a:gd name="connsiteX3" fmla="*/ 247 w 1403274"/>
              <a:gd name="connsiteY3" fmla="*/ 526569 h 526230"/>
              <a:gd name="connsiteX4" fmla="*/ 351065 w 1403274"/>
              <a:gd name="connsiteY4" fmla="*/ 339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39"/>
                </a:moveTo>
                <a:lnTo>
                  <a:pt x="1403521" y="339"/>
                </a:lnTo>
                <a:lnTo>
                  <a:pt x="1052704" y="526569"/>
                </a:lnTo>
                <a:lnTo>
                  <a:pt x="247" y="526569"/>
                </a:lnTo>
                <a:lnTo>
                  <a:pt x="351065" y="339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76BAE45-C01B-35F8-129A-185DE36130CB}"/>
              </a:ext>
            </a:extLst>
          </p:cNvPr>
          <p:cNvSpPr/>
          <p:nvPr/>
        </p:nvSpPr>
        <p:spPr>
          <a:xfrm>
            <a:off x="4090283" y="2603434"/>
            <a:ext cx="1498161" cy="574970"/>
          </a:xfrm>
          <a:custGeom>
            <a:avLst/>
            <a:gdLst>
              <a:gd name="connsiteX0" fmla="*/ 351065 w 1403274"/>
              <a:gd name="connsiteY0" fmla="*/ 292 h 526230"/>
              <a:gd name="connsiteX1" fmla="*/ 1403521 w 1403274"/>
              <a:gd name="connsiteY1" fmla="*/ 292 h 526230"/>
              <a:gd name="connsiteX2" fmla="*/ 1052704 w 1403274"/>
              <a:gd name="connsiteY2" fmla="*/ 526522 h 526230"/>
              <a:gd name="connsiteX3" fmla="*/ 247 w 1403274"/>
              <a:gd name="connsiteY3" fmla="*/ 526522 h 526230"/>
              <a:gd name="connsiteX4" fmla="*/ 351065 w 1403274"/>
              <a:gd name="connsiteY4" fmla="*/ 292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292"/>
                </a:moveTo>
                <a:lnTo>
                  <a:pt x="1403521" y="292"/>
                </a:lnTo>
                <a:lnTo>
                  <a:pt x="1052704" y="526522"/>
                </a:lnTo>
                <a:lnTo>
                  <a:pt x="247" y="526522"/>
                </a:lnTo>
                <a:lnTo>
                  <a:pt x="351065" y="292"/>
                </a:lnTo>
                <a:close/>
              </a:path>
            </a:pathLst>
          </a:custGeom>
          <a:solidFill>
            <a:srgbClr val="D6E1FC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5753CD0-9128-AD15-7B2C-922BBBA96B38}"/>
              </a:ext>
            </a:extLst>
          </p:cNvPr>
          <p:cNvSpPr/>
          <p:nvPr/>
        </p:nvSpPr>
        <p:spPr>
          <a:xfrm>
            <a:off x="4090283" y="2603434"/>
            <a:ext cx="1498161" cy="574970"/>
          </a:xfrm>
          <a:custGeom>
            <a:avLst/>
            <a:gdLst>
              <a:gd name="connsiteX0" fmla="*/ 351065 w 1403274"/>
              <a:gd name="connsiteY0" fmla="*/ 292 h 526230"/>
              <a:gd name="connsiteX1" fmla="*/ 1403521 w 1403274"/>
              <a:gd name="connsiteY1" fmla="*/ 292 h 526230"/>
              <a:gd name="connsiteX2" fmla="*/ 1052704 w 1403274"/>
              <a:gd name="connsiteY2" fmla="*/ 526522 h 526230"/>
              <a:gd name="connsiteX3" fmla="*/ 247 w 1403274"/>
              <a:gd name="connsiteY3" fmla="*/ 526522 h 526230"/>
              <a:gd name="connsiteX4" fmla="*/ 351065 w 1403274"/>
              <a:gd name="connsiteY4" fmla="*/ 292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292"/>
                </a:moveTo>
                <a:lnTo>
                  <a:pt x="1403521" y="292"/>
                </a:lnTo>
                <a:lnTo>
                  <a:pt x="1052704" y="526522"/>
                </a:lnTo>
                <a:lnTo>
                  <a:pt x="247" y="526522"/>
                </a:lnTo>
                <a:lnTo>
                  <a:pt x="351065" y="292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4DEA9BE-9DC0-856C-17F1-4F3A38500A42}"/>
              </a:ext>
            </a:extLst>
          </p:cNvPr>
          <p:cNvSpPr/>
          <p:nvPr/>
        </p:nvSpPr>
        <p:spPr>
          <a:xfrm>
            <a:off x="6629883" y="1904040"/>
            <a:ext cx="477540" cy="488724"/>
          </a:xfrm>
          <a:custGeom>
            <a:avLst/>
            <a:gdLst>
              <a:gd name="connsiteX0" fmla="*/ 448270 w 447295"/>
              <a:gd name="connsiteY0" fmla="*/ 223748 h 447295"/>
              <a:gd name="connsiteX1" fmla="*/ 224621 w 447295"/>
              <a:gd name="connsiteY1" fmla="*/ 447396 h 447295"/>
              <a:gd name="connsiteX2" fmla="*/ 974 w 447295"/>
              <a:gd name="connsiteY2" fmla="*/ 223748 h 447295"/>
              <a:gd name="connsiteX3" fmla="*/ 224621 w 447295"/>
              <a:gd name="connsiteY3" fmla="*/ 101 h 447295"/>
              <a:gd name="connsiteX4" fmla="*/ 448270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748"/>
                </a:moveTo>
                <a:cubicBezTo>
                  <a:pt x="448270" y="347265"/>
                  <a:pt x="348139" y="447396"/>
                  <a:pt x="224621" y="447396"/>
                </a:cubicBezTo>
                <a:cubicBezTo>
                  <a:pt x="101104" y="447396"/>
                  <a:pt x="974" y="347265"/>
                  <a:pt x="974" y="223748"/>
                </a:cubicBezTo>
                <a:cubicBezTo>
                  <a:pt x="974" y="100231"/>
                  <a:pt x="101104" y="101"/>
                  <a:pt x="224621" y="101"/>
                </a:cubicBezTo>
                <a:cubicBezTo>
                  <a:pt x="348139" y="101"/>
                  <a:pt x="448270" y="100231"/>
                  <a:pt x="448270" y="223748"/>
                </a:cubicBezTo>
              </a:path>
            </a:pathLst>
          </a:custGeom>
          <a:solidFill>
            <a:schemeClr val="bg1">
              <a:lumMod val="9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371A9FF-D509-44B1-BD4C-5EB7BD630D87}"/>
              </a:ext>
            </a:extLst>
          </p:cNvPr>
          <p:cNvSpPr/>
          <p:nvPr/>
        </p:nvSpPr>
        <p:spPr>
          <a:xfrm>
            <a:off x="6629883" y="1904040"/>
            <a:ext cx="477540" cy="488724"/>
          </a:xfrm>
          <a:custGeom>
            <a:avLst/>
            <a:gdLst>
              <a:gd name="connsiteX0" fmla="*/ 448270 w 447295"/>
              <a:gd name="connsiteY0" fmla="*/ 223748 h 447295"/>
              <a:gd name="connsiteX1" fmla="*/ 224621 w 447295"/>
              <a:gd name="connsiteY1" fmla="*/ 447396 h 447295"/>
              <a:gd name="connsiteX2" fmla="*/ 974 w 447295"/>
              <a:gd name="connsiteY2" fmla="*/ 223748 h 447295"/>
              <a:gd name="connsiteX3" fmla="*/ 224621 w 447295"/>
              <a:gd name="connsiteY3" fmla="*/ 101 h 447295"/>
              <a:gd name="connsiteX4" fmla="*/ 448270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748"/>
                </a:moveTo>
                <a:cubicBezTo>
                  <a:pt x="448270" y="347265"/>
                  <a:pt x="348139" y="447396"/>
                  <a:pt x="224621" y="447396"/>
                </a:cubicBezTo>
                <a:cubicBezTo>
                  <a:pt x="101104" y="447396"/>
                  <a:pt x="974" y="347265"/>
                  <a:pt x="974" y="223748"/>
                </a:cubicBezTo>
                <a:cubicBezTo>
                  <a:pt x="974" y="100231"/>
                  <a:pt x="101104" y="101"/>
                  <a:pt x="224621" y="101"/>
                </a:cubicBezTo>
                <a:cubicBezTo>
                  <a:pt x="348139" y="101"/>
                  <a:pt x="448270" y="100231"/>
                  <a:pt x="448270" y="223748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3C8CFC2-4EC2-5CBD-9C1C-1987C3EEBD2D}"/>
              </a:ext>
            </a:extLst>
          </p:cNvPr>
          <p:cNvSpPr/>
          <p:nvPr/>
        </p:nvSpPr>
        <p:spPr>
          <a:xfrm>
            <a:off x="6629883" y="2623646"/>
            <a:ext cx="477540" cy="488724"/>
          </a:xfrm>
          <a:custGeom>
            <a:avLst/>
            <a:gdLst>
              <a:gd name="connsiteX0" fmla="*/ 448270 w 447295"/>
              <a:gd name="connsiteY0" fmla="*/ 223944 h 447295"/>
              <a:gd name="connsiteX1" fmla="*/ 224621 w 447295"/>
              <a:gd name="connsiteY1" fmla="*/ 447593 h 447295"/>
              <a:gd name="connsiteX2" fmla="*/ 974 w 447295"/>
              <a:gd name="connsiteY2" fmla="*/ 223944 h 447295"/>
              <a:gd name="connsiteX3" fmla="*/ 224621 w 447295"/>
              <a:gd name="connsiteY3" fmla="*/ 297 h 447295"/>
              <a:gd name="connsiteX4" fmla="*/ 448270 w 447295"/>
              <a:gd name="connsiteY4" fmla="*/ 223944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944"/>
                </a:moveTo>
                <a:cubicBezTo>
                  <a:pt x="448270" y="347462"/>
                  <a:pt x="348139" y="447593"/>
                  <a:pt x="224621" y="447593"/>
                </a:cubicBezTo>
                <a:cubicBezTo>
                  <a:pt x="101104" y="447593"/>
                  <a:pt x="974" y="347462"/>
                  <a:pt x="974" y="223944"/>
                </a:cubicBezTo>
                <a:cubicBezTo>
                  <a:pt x="974" y="100427"/>
                  <a:pt x="101104" y="297"/>
                  <a:pt x="224621" y="297"/>
                </a:cubicBezTo>
                <a:cubicBezTo>
                  <a:pt x="348139" y="297"/>
                  <a:pt x="448270" y="100427"/>
                  <a:pt x="448270" y="223944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9E47E240-10BD-C4FE-E317-E35211B1E3AD}"/>
              </a:ext>
            </a:extLst>
          </p:cNvPr>
          <p:cNvSpPr/>
          <p:nvPr/>
        </p:nvSpPr>
        <p:spPr>
          <a:xfrm>
            <a:off x="6629883" y="2623646"/>
            <a:ext cx="477540" cy="488724"/>
          </a:xfrm>
          <a:custGeom>
            <a:avLst/>
            <a:gdLst>
              <a:gd name="connsiteX0" fmla="*/ 448270 w 447295"/>
              <a:gd name="connsiteY0" fmla="*/ 223944 h 447295"/>
              <a:gd name="connsiteX1" fmla="*/ 224621 w 447295"/>
              <a:gd name="connsiteY1" fmla="*/ 447593 h 447295"/>
              <a:gd name="connsiteX2" fmla="*/ 974 w 447295"/>
              <a:gd name="connsiteY2" fmla="*/ 223944 h 447295"/>
              <a:gd name="connsiteX3" fmla="*/ 224621 w 447295"/>
              <a:gd name="connsiteY3" fmla="*/ 297 h 447295"/>
              <a:gd name="connsiteX4" fmla="*/ 448270 w 447295"/>
              <a:gd name="connsiteY4" fmla="*/ 223944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944"/>
                </a:moveTo>
                <a:cubicBezTo>
                  <a:pt x="448270" y="347462"/>
                  <a:pt x="348139" y="447593"/>
                  <a:pt x="224621" y="447593"/>
                </a:cubicBezTo>
                <a:cubicBezTo>
                  <a:pt x="101104" y="447593"/>
                  <a:pt x="974" y="347462"/>
                  <a:pt x="974" y="223944"/>
                </a:cubicBezTo>
                <a:cubicBezTo>
                  <a:pt x="974" y="100427"/>
                  <a:pt x="101104" y="297"/>
                  <a:pt x="224621" y="297"/>
                </a:cubicBezTo>
                <a:cubicBezTo>
                  <a:pt x="348139" y="297"/>
                  <a:pt x="448270" y="100427"/>
                  <a:pt x="448270" y="223944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0C6055A-A069-FB8F-3902-9C189E7AD5C3}"/>
              </a:ext>
            </a:extLst>
          </p:cNvPr>
          <p:cNvSpPr/>
          <p:nvPr/>
        </p:nvSpPr>
        <p:spPr>
          <a:xfrm>
            <a:off x="6629883" y="3352875"/>
            <a:ext cx="477540" cy="488724"/>
          </a:xfrm>
          <a:custGeom>
            <a:avLst/>
            <a:gdLst>
              <a:gd name="connsiteX0" fmla="*/ 448270 w 447295"/>
              <a:gd name="connsiteY0" fmla="*/ 224143 h 447295"/>
              <a:gd name="connsiteX1" fmla="*/ 224621 w 447295"/>
              <a:gd name="connsiteY1" fmla="*/ 447792 h 447295"/>
              <a:gd name="connsiteX2" fmla="*/ 974 w 447295"/>
              <a:gd name="connsiteY2" fmla="*/ 224143 h 447295"/>
              <a:gd name="connsiteX3" fmla="*/ 224621 w 447295"/>
              <a:gd name="connsiteY3" fmla="*/ 496 h 447295"/>
              <a:gd name="connsiteX4" fmla="*/ 448270 w 447295"/>
              <a:gd name="connsiteY4" fmla="*/ 224143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143"/>
                </a:moveTo>
                <a:cubicBezTo>
                  <a:pt x="448270" y="347660"/>
                  <a:pt x="348139" y="447792"/>
                  <a:pt x="224621" y="447792"/>
                </a:cubicBezTo>
                <a:cubicBezTo>
                  <a:pt x="101104" y="447792"/>
                  <a:pt x="974" y="347660"/>
                  <a:pt x="974" y="224143"/>
                </a:cubicBezTo>
                <a:cubicBezTo>
                  <a:pt x="974" y="100626"/>
                  <a:pt x="101104" y="496"/>
                  <a:pt x="224621" y="496"/>
                </a:cubicBezTo>
                <a:cubicBezTo>
                  <a:pt x="348139" y="496"/>
                  <a:pt x="448270" y="100626"/>
                  <a:pt x="448270" y="224143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1669452-91D3-7820-0A7C-9513C028ED17}"/>
              </a:ext>
            </a:extLst>
          </p:cNvPr>
          <p:cNvSpPr/>
          <p:nvPr/>
        </p:nvSpPr>
        <p:spPr>
          <a:xfrm>
            <a:off x="6629883" y="3352875"/>
            <a:ext cx="477540" cy="488724"/>
          </a:xfrm>
          <a:custGeom>
            <a:avLst/>
            <a:gdLst>
              <a:gd name="connsiteX0" fmla="*/ 448270 w 447295"/>
              <a:gd name="connsiteY0" fmla="*/ 224143 h 447295"/>
              <a:gd name="connsiteX1" fmla="*/ 224621 w 447295"/>
              <a:gd name="connsiteY1" fmla="*/ 447792 h 447295"/>
              <a:gd name="connsiteX2" fmla="*/ 974 w 447295"/>
              <a:gd name="connsiteY2" fmla="*/ 224143 h 447295"/>
              <a:gd name="connsiteX3" fmla="*/ 224621 w 447295"/>
              <a:gd name="connsiteY3" fmla="*/ 496 h 447295"/>
              <a:gd name="connsiteX4" fmla="*/ 448270 w 447295"/>
              <a:gd name="connsiteY4" fmla="*/ 224143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143"/>
                </a:moveTo>
                <a:cubicBezTo>
                  <a:pt x="448270" y="347660"/>
                  <a:pt x="348139" y="447792"/>
                  <a:pt x="224621" y="447792"/>
                </a:cubicBezTo>
                <a:cubicBezTo>
                  <a:pt x="101104" y="447792"/>
                  <a:pt x="974" y="347660"/>
                  <a:pt x="974" y="224143"/>
                </a:cubicBezTo>
                <a:cubicBezTo>
                  <a:pt x="974" y="100626"/>
                  <a:pt x="101104" y="496"/>
                  <a:pt x="224621" y="496"/>
                </a:cubicBezTo>
                <a:cubicBezTo>
                  <a:pt x="348139" y="496"/>
                  <a:pt x="448270" y="100626"/>
                  <a:pt x="448270" y="224143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B7C3E8F-C893-1D18-D154-9D1987A26C07}"/>
              </a:ext>
            </a:extLst>
          </p:cNvPr>
          <p:cNvSpPr/>
          <p:nvPr/>
        </p:nvSpPr>
        <p:spPr>
          <a:xfrm>
            <a:off x="6629883" y="4722473"/>
            <a:ext cx="477540" cy="488724"/>
          </a:xfrm>
          <a:custGeom>
            <a:avLst/>
            <a:gdLst>
              <a:gd name="connsiteX0" fmla="*/ 448270 w 447295"/>
              <a:gd name="connsiteY0" fmla="*/ 224517 h 447295"/>
              <a:gd name="connsiteX1" fmla="*/ 224621 w 447295"/>
              <a:gd name="connsiteY1" fmla="*/ 448165 h 447295"/>
              <a:gd name="connsiteX2" fmla="*/ 974 w 447295"/>
              <a:gd name="connsiteY2" fmla="*/ 224517 h 447295"/>
              <a:gd name="connsiteX3" fmla="*/ 224621 w 447295"/>
              <a:gd name="connsiteY3" fmla="*/ 870 h 447295"/>
              <a:gd name="connsiteX4" fmla="*/ 448270 w 447295"/>
              <a:gd name="connsiteY4" fmla="*/ 22451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517"/>
                </a:moveTo>
                <a:cubicBezTo>
                  <a:pt x="448270" y="348034"/>
                  <a:pt x="348139" y="448165"/>
                  <a:pt x="224621" y="448165"/>
                </a:cubicBezTo>
                <a:cubicBezTo>
                  <a:pt x="101104" y="448165"/>
                  <a:pt x="974" y="348034"/>
                  <a:pt x="974" y="224517"/>
                </a:cubicBezTo>
                <a:cubicBezTo>
                  <a:pt x="974" y="101000"/>
                  <a:pt x="101104" y="870"/>
                  <a:pt x="224621" y="870"/>
                </a:cubicBezTo>
                <a:cubicBezTo>
                  <a:pt x="348139" y="870"/>
                  <a:pt x="448270" y="101000"/>
                  <a:pt x="448270" y="224517"/>
                </a:cubicBezTo>
              </a:path>
            </a:pathLst>
          </a:custGeom>
          <a:solidFill>
            <a:schemeClr val="bg2">
              <a:lumMod val="9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BB4AEE4-370A-CE4D-17DF-BA6453B633A7}"/>
              </a:ext>
            </a:extLst>
          </p:cNvPr>
          <p:cNvSpPr/>
          <p:nvPr/>
        </p:nvSpPr>
        <p:spPr>
          <a:xfrm>
            <a:off x="6629883" y="4722473"/>
            <a:ext cx="477540" cy="488724"/>
          </a:xfrm>
          <a:custGeom>
            <a:avLst/>
            <a:gdLst>
              <a:gd name="connsiteX0" fmla="*/ 448270 w 447295"/>
              <a:gd name="connsiteY0" fmla="*/ 224517 h 447295"/>
              <a:gd name="connsiteX1" fmla="*/ 224621 w 447295"/>
              <a:gd name="connsiteY1" fmla="*/ 448165 h 447295"/>
              <a:gd name="connsiteX2" fmla="*/ 974 w 447295"/>
              <a:gd name="connsiteY2" fmla="*/ 224517 h 447295"/>
              <a:gd name="connsiteX3" fmla="*/ 224621 w 447295"/>
              <a:gd name="connsiteY3" fmla="*/ 870 h 447295"/>
              <a:gd name="connsiteX4" fmla="*/ 448270 w 447295"/>
              <a:gd name="connsiteY4" fmla="*/ 22451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517"/>
                </a:moveTo>
                <a:cubicBezTo>
                  <a:pt x="448270" y="348034"/>
                  <a:pt x="348139" y="448165"/>
                  <a:pt x="224621" y="448165"/>
                </a:cubicBezTo>
                <a:cubicBezTo>
                  <a:pt x="101104" y="448165"/>
                  <a:pt x="974" y="348034"/>
                  <a:pt x="974" y="224517"/>
                </a:cubicBezTo>
                <a:cubicBezTo>
                  <a:pt x="974" y="101000"/>
                  <a:pt x="101104" y="870"/>
                  <a:pt x="224621" y="870"/>
                </a:cubicBezTo>
                <a:cubicBezTo>
                  <a:pt x="348139" y="870"/>
                  <a:pt x="448270" y="101000"/>
                  <a:pt x="448270" y="22451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F30F087-589E-12D0-5D72-7B295DCA97DF}"/>
              </a:ext>
            </a:extLst>
          </p:cNvPr>
          <p:cNvSpPr/>
          <p:nvPr/>
        </p:nvSpPr>
        <p:spPr>
          <a:xfrm>
            <a:off x="7534225" y="1904040"/>
            <a:ext cx="477540" cy="488724"/>
          </a:xfrm>
          <a:custGeom>
            <a:avLst/>
            <a:gdLst>
              <a:gd name="connsiteX0" fmla="*/ 448522 w 447295"/>
              <a:gd name="connsiteY0" fmla="*/ 223748 h 447295"/>
              <a:gd name="connsiteX1" fmla="*/ 224874 w 447295"/>
              <a:gd name="connsiteY1" fmla="*/ 447396 h 447295"/>
              <a:gd name="connsiteX2" fmla="*/ 1227 w 447295"/>
              <a:gd name="connsiteY2" fmla="*/ 223748 h 447295"/>
              <a:gd name="connsiteX3" fmla="*/ 224874 w 447295"/>
              <a:gd name="connsiteY3" fmla="*/ 101 h 447295"/>
              <a:gd name="connsiteX4" fmla="*/ 448522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3748"/>
                </a:moveTo>
                <a:cubicBezTo>
                  <a:pt x="448522" y="347265"/>
                  <a:pt x="348391" y="447396"/>
                  <a:pt x="224874" y="447396"/>
                </a:cubicBezTo>
                <a:cubicBezTo>
                  <a:pt x="101357" y="447396"/>
                  <a:pt x="1227" y="347265"/>
                  <a:pt x="1227" y="223748"/>
                </a:cubicBezTo>
                <a:cubicBezTo>
                  <a:pt x="1227" y="100231"/>
                  <a:pt x="101357" y="101"/>
                  <a:pt x="224874" y="101"/>
                </a:cubicBezTo>
                <a:cubicBezTo>
                  <a:pt x="348391" y="101"/>
                  <a:pt x="448522" y="100231"/>
                  <a:pt x="448522" y="223748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47E94CBE-17B8-EDCF-7FE1-BA5EAA0B6D27}"/>
              </a:ext>
            </a:extLst>
          </p:cNvPr>
          <p:cNvSpPr/>
          <p:nvPr/>
        </p:nvSpPr>
        <p:spPr>
          <a:xfrm>
            <a:off x="7534225" y="1904040"/>
            <a:ext cx="477540" cy="488724"/>
          </a:xfrm>
          <a:custGeom>
            <a:avLst/>
            <a:gdLst>
              <a:gd name="connsiteX0" fmla="*/ 448522 w 447295"/>
              <a:gd name="connsiteY0" fmla="*/ 223748 h 447295"/>
              <a:gd name="connsiteX1" fmla="*/ 224874 w 447295"/>
              <a:gd name="connsiteY1" fmla="*/ 447396 h 447295"/>
              <a:gd name="connsiteX2" fmla="*/ 1227 w 447295"/>
              <a:gd name="connsiteY2" fmla="*/ 223748 h 447295"/>
              <a:gd name="connsiteX3" fmla="*/ 224874 w 447295"/>
              <a:gd name="connsiteY3" fmla="*/ 101 h 447295"/>
              <a:gd name="connsiteX4" fmla="*/ 448522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3748"/>
                </a:moveTo>
                <a:cubicBezTo>
                  <a:pt x="448522" y="347265"/>
                  <a:pt x="348391" y="447396"/>
                  <a:pt x="224874" y="447396"/>
                </a:cubicBezTo>
                <a:cubicBezTo>
                  <a:pt x="101357" y="447396"/>
                  <a:pt x="1227" y="347265"/>
                  <a:pt x="1227" y="223748"/>
                </a:cubicBezTo>
                <a:cubicBezTo>
                  <a:pt x="1227" y="100231"/>
                  <a:pt x="101357" y="101"/>
                  <a:pt x="224874" y="101"/>
                </a:cubicBezTo>
                <a:cubicBezTo>
                  <a:pt x="348391" y="101"/>
                  <a:pt x="448522" y="100231"/>
                  <a:pt x="448522" y="223748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F5E9DBC-9B37-0214-BD2A-740B775DB214}"/>
              </a:ext>
            </a:extLst>
          </p:cNvPr>
          <p:cNvSpPr/>
          <p:nvPr/>
        </p:nvSpPr>
        <p:spPr>
          <a:xfrm>
            <a:off x="7523731" y="2635196"/>
            <a:ext cx="477540" cy="488724"/>
          </a:xfrm>
          <a:custGeom>
            <a:avLst/>
            <a:gdLst>
              <a:gd name="connsiteX0" fmla="*/ 448519 w 447295"/>
              <a:gd name="connsiteY0" fmla="*/ 223947 h 447295"/>
              <a:gd name="connsiteX1" fmla="*/ 224871 w 447295"/>
              <a:gd name="connsiteY1" fmla="*/ 447596 h 447295"/>
              <a:gd name="connsiteX2" fmla="*/ 1224 w 447295"/>
              <a:gd name="connsiteY2" fmla="*/ 223947 h 447295"/>
              <a:gd name="connsiteX3" fmla="*/ 224871 w 447295"/>
              <a:gd name="connsiteY3" fmla="*/ 300 h 447295"/>
              <a:gd name="connsiteX4" fmla="*/ 448519 w 447295"/>
              <a:gd name="connsiteY4" fmla="*/ 2239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3947"/>
                </a:moveTo>
                <a:cubicBezTo>
                  <a:pt x="448519" y="347465"/>
                  <a:pt x="348388" y="447596"/>
                  <a:pt x="224871" y="447596"/>
                </a:cubicBezTo>
                <a:cubicBezTo>
                  <a:pt x="101354" y="447596"/>
                  <a:pt x="1224" y="347465"/>
                  <a:pt x="1224" y="223947"/>
                </a:cubicBezTo>
                <a:cubicBezTo>
                  <a:pt x="1224" y="100430"/>
                  <a:pt x="101354" y="300"/>
                  <a:pt x="224871" y="300"/>
                </a:cubicBezTo>
                <a:cubicBezTo>
                  <a:pt x="348388" y="300"/>
                  <a:pt x="448519" y="100430"/>
                  <a:pt x="448519" y="22394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A0716E3-11F3-4737-7875-377CF94C9BC4}"/>
              </a:ext>
            </a:extLst>
          </p:cNvPr>
          <p:cNvSpPr/>
          <p:nvPr/>
        </p:nvSpPr>
        <p:spPr>
          <a:xfrm>
            <a:off x="7523731" y="2635196"/>
            <a:ext cx="477540" cy="488724"/>
          </a:xfrm>
          <a:custGeom>
            <a:avLst/>
            <a:gdLst>
              <a:gd name="connsiteX0" fmla="*/ 448519 w 447295"/>
              <a:gd name="connsiteY0" fmla="*/ 223947 h 447295"/>
              <a:gd name="connsiteX1" fmla="*/ 224871 w 447295"/>
              <a:gd name="connsiteY1" fmla="*/ 447596 h 447295"/>
              <a:gd name="connsiteX2" fmla="*/ 1224 w 447295"/>
              <a:gd name="connsiteY2" fmla="*/ 223947 h 447295"/>
              <a:gd name="connsiteX3" fmla="*/ 224871 w 447295"/>
              <a:gd name="connsiteY3" fmla="*/ 300 h 447295"/>
              <a:gd name="connsiteX4" fmla="*/ 448519 w 447295"/>
              <a:gd name="connsiteY4" fmla="*/ 2239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3947"/>
                </a:moveTo>
                <a:cubicBezTo>
                  <a:pt x="448519" y="347465"/>
                  <a:pt x="348388" y="447596"/>
                  <a:pt x="224871" y="447596"/>
                </a:cubicBezTo>
                <a:cubicBezTo>
                  <a:pt x="101354" y="447596"/>
                  <a:pt x="1224" y="347465"/>
                  <a:pt x="1224" y="223947"/>
                </a:cubicBezTo>
                <a:cubicBezTo>
                  <a:pt x="1224" y="100430"/>
                  <a:pt x="101354" y="300"/>
                  <a:pt x="224871" y="300"/>
                </a:cubicBezTo>
                <a:cubicBezTo>
                  <a:pt x="348388" y="300"/>
                  <a:pt x="448519" y="100430"/>
                  <a:pt x="448519" y="22394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CC4833B-CC51-3538-8581-320269E1BCE3}"/>
              </a:ext>
            </a:extLst>
          </p:cNvPr>
          <p:cNvSpPr/>
          <p:nvPr/>
        </p:nvSpPr>
        <p:spPr>
          <a:xfrm>
            <a:off x="7523731" y="3366361"/>
            <a:ext cx="477540" cy="488724"/>
          </a:xfrm>
          <a:custGeom>
            <a:avLst/>
            <a:gdLst>
              <a:gd name="connsiteX0" fmla="*/ 448519 w 447295"/>
              <a:gd name="connsiteY0" fmla="*/ 224147 h 447295"/>
              <a:gd name="connsiteX1" fmla="*/ 224871 w 447295"/>
              <a:gd name="connsiteY1" fmla="*/ 447795 h 447295"/>
              <a:gd name="connsiteX2" fmla="*/ 1224 w 447295"/>
              <a:gd name="connsiteY2" fmla="*/ 224147 h 447295"/>
              <a:gd name="connsiteX3" fmla="*/ 224871 w 447295"/>
              <a:gd name="connsiteY3" fmla="*/ 500 h 447295"/>
              <a:gd name="connsiteX4" fmla="*/ 448519 w 447295"/>
              <a:gd name="connsiteY4" fmla="*/ 2241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4147"/>
                </a:moveTo>
                <a:cubicBezTo>
                  <a:pt x="448519" y="347664"/>
                  <a:pt x="348388" y="447795"/>
                  <a:pt x="224871" y="447795"/>
                </a:cubicBezTo>
                <a:cubicBezTo>
                  <a:pt x="101354" y="447795"/>
                  <a:pt x="1224" y="347664"/>
                  <a:pt x="1224" y="224147"/>
                </a:cubicBezTo>
                <a:cubicBezTo>
                  <a:pt x="1224" y="100630"/>
                  <a:pt x="101354" y="500"/>
                  <a:pt x="224871" y="500"/>
                </a:cubicBezTo>
                <a:cubicBezTo>
                  <a:pt x="348388" y="500"/>
                  <a:pt x="448519" y="100630"/>
                  <a:pt x="448519" y="224147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C3FF176-53F1-B854-7DBC-92A037D366CC}"/>
              </a:ext>
            </a:extLst>
          </p:cNvPr>
          <p:cNvSpPr/>
          <p:nvPr/>
        </p:nvSpPr>
        <p:spPr>
          <a:xfrm>
            <a:off x="7523731" y="3366361"/>
            <a:ext cx="477540" cy="488724"/>
          </a:xfrm>
          <a:custGeom>
            <a:avLst/>
            <a:gdLst>
              <a:gd name="connsiteX0" fmla="*/ 448519 w 447295"/>
              <a:gd name="connsiteY0" fmla="*/ 224147 h 447295"/>
              <a:gd name="connsiteX1" fmla="*/ 224871 w 447295"/>
              <a:gd name="connsiteY1" fmla="*/ 447795 h 447295"/>
              <a:gd name="connsiteX2" fmla="*/ 1224 w 447295"/>
              <a:gd name="connsiteY2" fmla="*/ 224147 h 447295"/>
              <a:gd name="connsiteX3" fmla="*/ 224871 w 447295"/>
              <a:gd name="connsiteY3" fmla="*/ 500 h 447295"/>
              <a:gd name="connsiteX4" fmla="*/ 448519 w 447295"/>
              <a:gd name="connsiteY4" fmla="*/ 2241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4147"/>
                </a:moveTo>
                <a:cubicBezTo>
                  <a:pt x="448519" y="347664"/>
                  <a:pt x="348388" y="447795"/>
                  <a:pt x="224871" y="447795"/>
                </a:cubicBezTo>
                <a:cubicBezTo>
                  <a:pt x="101354" y="447795"/>
                  <a:pt x="1224" y="347664"/>
                  <a:pt x="1224" y="224147"/>
                </a:cubicBezTo>
                <a:cubicBezTo>
                  <a:pt x="1224" y="100630"/>
                  <a:pt x="101354" y="500"/>
                  <a:pt x="224871" y="500"/>
                </a:cubicBezTo>
                <a:cubicBezTo>
                  <a:pt x="348388" y="500"/>
                  <a:pt x="448519" y="100630"/>
                  <a:pt x="448519" y="22414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79133AA-C55C-555F-67F0-B097387E96B2}"/>
              </a:ext>
            </a:extLst>
          </p:cNvPr>
          <p:cNvSpPr/>
          <p:nvPr/>
        </p:nvSpPr>
        <p:spPr>
          <a:xfrm>
            <a:off x="7534225" y="4735951"/>
            <a:ext cx="477540" cy="488724"/>
          </a:xfrm>
          <a:custGeom>
            <a:avLst/>
            <a:gdLst>
              <a:gd name="connsiteX0" fmla="*/ 448522 w 447295"/>
              <a:gd name="connsiteY0" fmla="*/ 224520 h 447295"/>
              <a:gd name="connsiteX1" fmla="*/ 224874 w 447295"/>
              <a:gd name="connsiteY1" fmla="*/ 448169 h 447295"/>
              <a:gd name="connsiteX2" fmla="*/ 1227 w 447295"/>
              <a:gd name="connsiteY2" fmla="*/ 224520 h 447295"/>
              <a:gd name="connsiteX3" fmla="*/ 224874 w 447295"/>
              <a:gd name="connsiteY3" fmla="*/ 873 h 447295"/>
              <a:gd name="connsiteX4" fmla="*/ 448522 w 447295"/>
              <a:gd name="connsiteY4" fmla="*/ 22452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4520"/>
                </a:moveTo>
                <a:cubicBezTo>
                  <a:pt x="448522" y="348038"/>
                  <a:pt x="348391" y="448169"/>
                  <a:pt x="224874" y="448169"/>
                </a:cubicBezTo>
                <a:cubicBezTo>
                  <a:pt x="101357" y="448169"/>
                  <a:pt x="1227" y="348038"/>
                  <a:pt x="1227" y="224520"/>
                </a:cubicBezTo>
                <a:cubicBezTo>
                  <a:pt x="1227" y="101004"/>
                  <a:pt x="101357" y="873"/>
                  <a:pt x="224874" y="873"/>
                </a:cubicBezTo>
                <a:cubicBezTo>
                  <a:pt x="348391" y="873"/>
                  <a:pt x="448522" y="101004"/>
                  <a:pt x="448522" y="2245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66BAB17-46A8-9FBF-821A-7B55CC21D4EB}"/>
              </a:ext>
            </a:extLst>
          </p:cNvPr>
          <p:cNvSpPr/>
          <p:nvPr/>
        </p:nvSpPr>
        <p:spPr>
          <a:xfrm>
            <a:off x="7534225" y="4735951"/>
            <a:ext cx="477540" cy="488724"/>
          </a:xfrm>
          <a:custGeom>
            <a:avLst/>
            <a:gdLst>
              <a:gd name="connsiteX0" fmla="*/ 448522 w 447295"/>
              <a:gd name="connsiteY0" fmla="*/ 224520 h 447295"/>
              <a:gd name="connsiteX1" fmla="*/ 224874 w 447295"/>
              <a:gd name="connsiteY1" fmla="*/ 448169 h 447295"/>
              <a:gd name="connsiteX2" fmla="*/ 1227 w 447295"/>
              <a:gd name="connsiteY2" fmla="*/ 224520 h 447295"/>
              <a:gd name="connsiteX3" fmla="*/ 224874 w 447295"/>
              <a:gd name="connsiteY3" fmla="*/ 873 h 447295"/>
              <a:gd name="connsiteX4" fmla="*/ 448522 w 447295"/>
              <a:gd name="connsiteY4" fmla="*/ 22452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4520"/>
                </a:moveTo>
                <a:cubicBezTo>
                  <a:pt x="448522" y="348038"/>
                  <a:pt x="348391" y="448169"/>
                  <a:pt x="224874" y="448169"/>
                </a:cubicBezTo>
                <a:cubicBezTo>
                  <a:pt x="101357" y="448169"/>
                  <a:pt x="1227" y="348038"/>
                  <a:pt x="1227" y="224520"/>
                </a:cubicBezTo>
                <a:cubicBezTo>
                  <a:pt x="1227" y="101004"/>
                  <a:pt x="101357" y="873"/>
                  <a:pt x="224874" y="873"/>
                </a:cubicBezTo>
                <a:cubicBezTo>
                  <a:pt x="348391" y="873"/>
                  <a:pt x="448522" y="101004"/>
                  <a:pt x="448522" y="22452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4711546-B686-16D8-A5F7-24F4C74E4ADF}"/>
              </a:ext>
            </a:extLst>
          </p:cNvPr>
          <p:cNvSpPr/>
          <p:nvPr/>
        </p:nvSpPr>
        <p:spPr>
          <a:xfrm>
            <a:off x="8612556" y="1579928"/>
            <a:ext cx="477540" cy="488724"/>
          </a:xfrm>
          <a:custGeom>
            <a:avLst/>
            <a:gdLst>
              <a:gd name="connsiteX0" fmla="*/ 448823 w 447295"/>
              <a:gd name="connsiteY0" fmla="*/ 223660 h 447295"/>
              <a:gd name="connsiteX1" fmla="*/ 225175 w 447295"/>
              <a:gd name="connsiteY1" fmla="*/ 447308 h 447295"/>
              <a:gd name="connsiteX2" fmla="*/ 1528 w 447295"/>
              <a:gd name="connsiteY2" fmla="*/ 223660 h 447295"/>
              <a:gd name="connsiteX3" fmla="*/ 225175 w 447295"/>
              <a:gd name="connsiteY3" fmla="*/ 12 h 447295"/>
              <a:gd name="connsiteX4" fmla="*/ 448823 w 447295"/>
              <a:gd name="connsiteY4" fmla="*/ 2236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660"/>
                </a:moveTo>
                <a:cubicBezTo>
                  <a:pt x="448823" y="347177"/>
                  <a:pt x="348692" y="447308"/>
                  <a:pt x="225175" y="447308"/>
                </a:cubicBezTo>
                <a:cubicBezTo>
                  <a:pt x="101658" y="447308"/>
                  <a:pt x="1528" y="347177"/>
                  <a:pt x="1528" y="223660"/>
                </a:cubicBezTo>
                <a:cubicBezTo>
                  <a:pt x="1528" y="100143"/>
                  <a:pt x="101658" y="12"/>
                  <a:pt x="225175" y="12"/>
                </a:cubicBezTo>
                <a:cubicBezTo>
                  <a:pt x="348692" y="12"/>
                  <a:pt x="448823" y="100143"/>
                  <a:pt x="448823" y="22366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9488461-EC22-EBE7-E701-21117F20C732}"/>
              </a:ext>
            </a:extLst>
          </p:cNvPr>
          <p:cNvSpPr/>
          <p:nvPr/>
        </p:nvSpPr>
        <p:spPr>
          <a:xfrm>
            <a:off x="8612556" y="1579928"/>
            <a:ext cx="477540" cy="488724"/>
          </a:xfrm>
          <a:custGeom>
            <a:avLst/>
            <a:gdLst>
              <a:gd name="connsiteX0" fmla="*/ 448823 w 447295"/>
              <a:gd name="connsiteY0" fmla="*/ 223660 h 447295"/>
              <a:gd name="connsiteX1" fmla="*/ 225175 w 447295"/>
              <a:gd name="connsiteY1" fmla="*/ 447308 h 447295"/>
              <a:gd name="connsiteX2" fmla="*/ 1528 w 447295"/>
              <a:gd name="connsiteY2" fmla="*/ 223660 h 447295"/>
              <a:gd name="connsiteX3" fmla="*/ 225175 w 447295"/>
              <a:gd name="connsiteY3" fmla="*/ 12 h 447295"/>
              <a:gd name="connsiteX4" fmla="*/ 448823 w 447295"/>
              <a:gd name="connsiteY4" fmla="*/ 2236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660"/>
                </a:moveTo>
                <a:cubicBezTo>
                  <a:pt x="448823" y="347177"/>
                  <a:pt x="348692" y="447308"/>
                  <a:pt x="225175" y="447308"/>
                </a:cubicBezTo>
                <a:cubicBezTo>
                  <a:pt x="101658" y="447308"/>
                  <a:pt x="1528" y="347177"/>
                  <a:pt x="1528" y="223660"/>
                </a:cubicBezTo>
                <a:cubicBezTo>
                  <a:pt x="1528" y="100143"/>
                  <a:pt x="101658" y="12"/>
                  <a:pt x="225175" y="12"/>
                </a:cubicBezTo>
                <a:cubicBezTo>
                  <a:pt x="348692" y="12"/>
                  <a:pt x="448823" y="100143"/>
                  <a:pt x="448823" y="22366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A592B157-4C28-5B41-1566-A4B85FBAD170}"/>
              </a:ext>
            </a:extLst>
          </p:cNvPr>
          <p:cNvSpPr/>
          <p:nvPr/>
        </p:nvSpPr>
        <p:spPr>
          <a:xfrm>
            <a:off x="8612556" y="2314147"/>
            <a:ext cx="477540" cy="488724"/>
          </a:xfrm>
          <a:custGeom>
            <a:avLst/>
            <a:gdLst>
              <a:gd name="connsiteX0" fmla="*/ 448823 w 447295"/>
              <a:gd name="connsiteY0" fmla="*/ 223860 h 447295"/>
              <a:gd name="connsiteX1" fmla="*/ 225175 w 447295"/>
              <a:gd name="connsiteY1" fmla="*/ 447508 h 447295"/>
              <a:gd name="connsiteX2" fmla="*/ 1528 w 447295"/>
              <a:gd name="connsiteY2" fmla="*/ 223860 h 447295"/>
              <a:gd name="connsiteX3" fmla="*/ 225175 w 447295"/>
              <a:gd name="connsiteY3" fmla="*/ 213 h 447295"/>
              <a:gd name="connsiteX4" fmla="*/ 448823 w 447295"/>
              <a:gd name="connsiteY4" fmla="*/ 2238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860"/>
                </a:moveTo>
                <a:cubicBezTo>
                  <a:pt x="448823" y="347377"/>
                  <a:pt x="348692" y="447508"/>
                  <a:pt x="225175" y="447508"/>
                </a:cubicBezTo>
                <a:cubicBezTo>
                  <a:pt x="101658" y="447508"/>
                  <a:pt x="1528" y="347377"/>
                  <a:pt x="1528" y="223860"/>
                </a:cubicBezTo>
                <a:cubicBezTo>
                  <a:pt x="1528" y="100343"/>
                  <a:pt x="101658" y="213"/>
                  <a:pt x="225175" y="213"/>
                </a:cubicBezTo>
                <a:cubicBezTo>
                  <a:pt x="348692" y="213"/>
                  <a:pt x="448823" y="100343"/>
                  <a:pt x="448823" y="223860"/>
                </a:cubicBezTo>
              </a:path>
            </a:pathLst>
          </a:custGeom>
          <a:solidFill>
            <a:srgbClr val="285FF5"/>
          </a:solidFill>
          <a:ln w="3353" cap="flat">
            <a:solidFill>
              <a:schemeClr val="accent5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163E95B-CB7C-8D61-8F8F-35DA2568949A}"/>
              </a:ext>
            </a:extLst>
          </p:cNvPr>
          <p:cNvSpPr/>
          <p:nvPr/>
        </p:nvSpPr>
        <p:spPr>
          <a:xfrm>
            <a:off x="8612556" y="2314147"/>
            <a:ext cx="477540" cy="488724"/>
          </a:xfrm>
          <a:custGeom>
            <a:avLst/>
            <a:gdLst>
              <a:gd name="connsiteX0" fmla="*/ 448823 w 447295"/>
              <a:gd name="connsiteY0" fmla="*/ 223860 h 447295"/>
              <a:gd name="connsiteX1" fmla="*/ 225175 w 447295"/>
              <a:gd name="connsiteY1" fmla="*/ 447508 h 447295"/>
              <a:gd name="connsiteX2" fmla="*/ 1528 w 447295"/>
              <a:gd name="connsiteY2" fmla="*/ 223860 h 447295"/>
              <a:gd name="connsiteX3" fmla="*/ 225175 w 447295"/>
              <a:gd name="connsiteY3" fmla="*/ 213 h 447295"/>
              <a:gd name="connsiteX4" fmla="*/ 448823 w 447295"/>
              <a:gd name="connsiteY4" fmla="*/ 2238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860"/>
                </a:moveTo>
                <a:cubicBezTo>
                  <a:pt x="448823" y="347377"/>
                  <a:pt x="348692" y="447508"/>
                  <a:pt x="225175" y="447508"/>
                </a:cubicBezTo>
                <a:cubicBezTo>
                  <a:pt x="101658" y="447508"/>
                  <a:pt x="1528" y="347377"/>
                  <a:pt x="1528" y="223860"/>
                </a:cubicBezTo>
                <a:cubicBezTo>
                  <a:pt x="1528" y="100343"/>
                  <a:pt x="101658" y="213"/>
                  <a:pt x="225175" y="213"/>
                </a:cubicBezTo>
                <a:cubicBezTo>
                  <a:pt x="348692" y="213"/>
                  <a:pt x="448823" y="100343"/>
                  <a:pt x="448823" y="22386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F3907F2-77B1-DD8C-FBB6-82274EEB41C6}"/>
              </a:ext>
            </a:extLst>
          </p:cNvPr>
          <p:cNvSpPr/>
          <p:nvPr/>
        </p:nvSpPr>
        <p:spPr>
          <a:xfrm>
            <a:off x="8612556" y="3068324"/>
            <a:ext cx="477540" cy="488724"/>
          </a:xfrm>
          <a:custGeom>
            <a:avLst/>
            <a:gdLst>
              <a:gd name="connsiteX0" fmla="*/ 448823 w 447295"/>
              <a:gd name="connsiteY0" fmla="*/ 224066 h 447295"/>
              <a:gd name="connsiteX1" fmla="*/ 225175 w 447295"/>
              <a:gd name="connsiteY1" fmla="*/ 447714 h 447295"/>
              <a:gd name="connsiteX2" fmla="*/ 1528 w 447295"/>
              <a:gd name="connsiteY2" fmla="*/ 224066 h 447295"/>
              <a:gd name="connsiteX3" fmla="*/ 225175 w 447295"/>
              <a:gd name="connsiteY3" fmla="*/ 419 h 447295"/>
              <a:gd name="connsiteX4" fmla="*/ 448823 w 447295"/>
              <a:gd name="connsiteY4" fmla="*/ 224066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066"/>
                </a:moveTo>
                <a:cubicBezTo>
                  <a:pt x="448823" y="347583"/>
                  <a:pt x="348692" y="447714"/>
                  <a:pt x="225175" y="447714"/>
                </a:cubicBezTo>
                <a:cubicBezTo>
                  <a:pt x="101658" y="447714"/>
                  <a:pt x="1528" y="347583"/>
                  <a:pt x="1528" y="224066"/>
                </a:cubicBezTo>
                <a:cubicBezTo>
                  <a:pt x="1528" y="100549"/>
                  <a:pt x="101658" y="419"/>
                  <a:pt x="225175" y="419"/>
                </a:cubicBezTo>
                <a:cubicBezTo>
                  <a:pt x="348692" y="419"/>
                  <a:pt x="448823" y="100549"/>
                  <a:pt x="448823" y="22406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F8D401FE-DBC8-6646-4C70-76DF111D5EC9}"/>
              </a:ext>
            </a:extLst>
          </p:cNvPr>
          <p:cNvSpPr/>
          <p:nvPr/>
        </p:nvSpPr>
        <p:spPr>
          <a:xfrm>
            <a:off x="8612556" y="3068324"/>
            <a:ext cx="477540" cy="488724"/>
          </a:xfrm>
          <a:custGeom>
            <a:avLst/>
            <a:gdLst>
              <a:gd name="connsiteX0" fmla="*/ 448823 w 447295"/>
              <a:gd name="connsiteY0" fmla="*/ 224066 h 447295"/>
              <a:gd name="connsiteX1" fmla="*/ 225175 w 447295"/>
              <a:gd name="connsiteY1" fmla="*/ 447714 h 447295"/>
              <a:gd name="connsiteX2" fmla="*/ 1528 w 447295"/>
              <a:gd name="connsiteY2" fmla="*/ 224066 h 447295"/>
              <a:gd name="connsiteX3" fmla="*/ 225175 w 447295"/>
              <a:gd name="connsiteY3" fmla="*/ 419 h 447295"/>
              <a:gd name="connsiteX4" fmla="*/ 448823 w 447295"/>
              <a:gd name="connsiteY4" fmla="*/ 224066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066"/>
                </a:moveTo>
                <a:cubicBezTo>
                  <a:pt x="448823" y="347583"/>
                  <a:pt x="348692" y="447714"/>
                  <a:pt x="225175" y="447714"/>
                </a:cubicBezTo>
                <a:cubicBezTo>
                  <a:pt x="101658" y="447714"/>
                  <a:pt x="1528" y="347583"/>
                  <a:pt x="1528" y="224066"/>
                </a:cubicBezTo>
                <a:cubicBezTo>
                  <a:pt x="1528" y="100549"/>
                  <a:pt x="101658" y="419"/>
                  <a:pt x="225175" y="419"/>
                </a:cubicBezTo>
                <a:cubicBezTo>
                  <a:pt x="348692" y="419"/>
                  <a:pt x="448823" y="100549"/>
                  <a:pt x="448823" y="224066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6BFEAA2-5C8E-4658-4DE3-126B928BE3E3}"/>
              </a:ext>
            </a:extLst>
          </p:cNvPr>
          <p:cNvSpPr/>
          <p:nvPr/>
        </p:nvSpPr>
        <p:spPr>
          <a:xfrm>
            <a:off x="8612556" y="3871353"/>
            <a:ext cx="477540" cy="488724"/>
          </a:xfrm>
          <a:custGeom>
            <a:avLst/>
            <a:gdLst>
              <a:gd name="connsiteX0" fmla="*/ 448823 w 447295"/>
              <a:gd name="connsiteY0" fmla="*/ 224285 h 447295"/>
              <a:gd name="connsiteX1" fmla="*/ 225175 w 447295"/>
              <a:gd name="connsiteY1" fmla="*/ 447933 h 447295"/>
              <a:gd name="connsiteX2" fmla="*/ 1528 w 447295"/>
              <a:gd name="connsiteY2" fmla="*/ 224285 h 447295"/>
              <a:gd name="connsiteX3" fmla="*/ 225175 w 447295"/>
              <a:gd name="connsiteY3" fmla="*/ 638 h 447295"/>
              <a:gd name="connsiteX4" fmla="*/ 448823 w 447295"/>
              <a:gd name="connsiteY4" fmla="*/ 224285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285"/>
                </a:moveTo>
                <a:cubicBezTo>
                  <a:pt x="448823" y="347802"/>
                  <a:pt x="348692" y="447933"/>
                  <a:pt x="225175" y="447933"/>
                </a:cubicBezTo>
                <a:cubicBezTo>
                  <a:pt x="101658" y="447933"/>
                  <a:pt x="1528" y="347802"/>
                  <a:pt x="1528" y="224285"/>
                </a:cubicBezTo>
                <a:cubicBezTo>
                  <a:pt x="1528" y="100768"/>
                  <a:pt x="101658" y="638"/>
                  <a:pt x="225175" y="638"/>
                </a:cubicBezTo>
                <a:cubicBezTo>
                  <a:pt x="348692" y="638"/>
                  <a:pt x="448823" y="100768"/>
                  <a:pt x="448823" y="22428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23ED88C-52B7-CCAD-320C-AF973BA1B119}"/>
              </a:ext>
            </a:extLst>
          </p:cNvPr>
          <p:cNvSpPr/>
          <p:nvPr/>
        </p:nvSpPr>
        <p:spPr>
          <a:xfrm>
            <a:off x="8612556" y="3871353"/>
            <a:ext cx="477540" cy="488724"/>
          </a:xfrm>
          <a:custGeom>
            <a:avLst/>
            <a:gdLst>
              <a:gd name="connsiteX0" fmla="*/ 448823 w 447295"/>
              <a:gd name="connsiteY0" fmla="*/ 224285 h 447295"/>
              <a:gd name="connsiteX1" fmla="*/ 225175 w 447295"/>
              <a:gd name="connsiteY1" fmla="*/ 447933 h 447295"/>
              <a:gd name="connsiteX2" fmla="*/ 1528 w 447295"/>
              <a:gd name="connsiteY2" fmla="*/ 224285 h 447295"/>
              <a:gd name="connsiteX3" fmla="*/ 225175 w 447295"/>
              <a:gd name="connsiteY3" fmla="*/ 638 h 447295"/>
              <a:gd name="connsiteX4" fmla="*/ 448823 w 447295"/>
              <a:gd name="connsiteY4" fmla="*/ 224285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285"/>
                </a:moveTo>
                <a:cubicBezTo>
                  <a:pt x="448823" y="347802"/>
                  <a:pt x="348692" y="447933"/>
                  <a:pt x="225175" y="447933"/>
                </a:cubicBezTo>
                <a:cubicBezTo>
                  <a:pt x="101658" y="447933"/>
                  <a:pt x="1528" y="347802"/>
                  <a:pt x="1528" y="224285"/>
                </a:cubicBezTo>
                <a:cubicBezTo>
                  <a:pt x="1528" y="100768"/>
                  <a:pt x="101658" y="638"/>
                  <a:pt x="225175" y="638"/>
                </a:cubicBezTo>
                <a:cubicBezTo>
                  <a:pt x="348692" y="638"/>
                  <a:pt x="448823" y="100768"/>
                  <a:pt x="448823" y="224285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A60DF45-29EE-3164-7058-F070B40C254F}"/>
              </a:ext>
            </a:extLst>
          </p:cNvPr>
          <p:cNvSpPr/>
          <p:nvPr/>
        </p:nvSpPr>
        <p:spPr>
          <a:xfrm>
            <a:off x="8612556" y="5169083"/>
            <a:ext cx="477540" cy="488724"/>
          </a:xfrm>
          <a:custGeom>
            <a:avLst/>
            <a:gdLst>
              <a:gd name="connsiteX0" fmla="*/ 448823 w 447295"/>
              <a:gd name="connsiteY0" fmla="*/ 224639 h 447295"/>
              <a:gd name="connsiteX1" fmla="*/ 225175 w 447295"/>
              <a:gd name="connsiteY1" fmla="*/ 448287 h 447295"/>
              <a:gd name="connsiteX2" fmla="*/ 1528 w 447295"/>
              <a:gd name="connsiteY2" fmla="*/ 224639 h 447295"/>
              <a:gd name="connsiteX3" fmla="*/ 225175 w 447295"/>
              <a:gd name="connsiteY3" fmla="*/ 992 h 447295"/>
              <a:gd name="connsiteX4" fmla="*/ 448823 w 447295"/>
              <a:gd name="connsiteY4" fmla="*/ 224639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639"/>
                </a:moveTo>
                <a:cubicBezTo>
                  <a:pt x="448823" y="348156"/>
                  <a:pt x="348692" y="448287"/>
                  <a:pt x="225175" y="448287"/>
                </a:cubicBezTo>
                <a:cubicBezTo>
                  <a:pt x="101658" y="448287"/>
                  <a:pt x="1528" y="348156"/>
                  <a:pt x="1528" y="224639"/>
                </a:cubicBezTo>
                <a:cubicBezTo>
                  <a:pt x="1528" y="101122"/>
                  <a:pt x="101658" y="992"/>
                  <a:pt x="225175" y="992"/>
                </a:cubicBezTo>
                <a:cubicBezTo>
                  <a:pt x="348692" y="992"/>
                  <a:pt x="448823" y="101122"/>
                  <a:pt x="448823" y="224639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E149878A-CF5D-3816-D91B-6948DCCAB50D}"/>
              </a:ext>
            </a:extLst>
          </p:cNvPr>
          <p:cNvSpPr/>
          <p:nvPr/>
        </p:nvSpPr>
        <p:spPr>
          <a:xfrm>
            <a:off x="8612556" y="5169083"/>
            <a:ext cx="477540" cy="488724"/>
          </a:xfrm>
          <a:custGeom>
            <a:avLst/>
            <a:gdLst>
              <a:gd name="connsiteX0" fmla="*/ 448823 w 447295"/>
              <a:gd name="connsiteY0" fmla="*/ 224639 h 447295"/>
              <a:gd name="connsiteX1" fmla="*/ 225175 w 447295"/>
              <a:gd name="connsiteY1" fmla="*/ 448287 h 447295"/>
              <a:gd name="connsiteX2" fmla="*/ 1528 w 447295"/>
              <a:gd name="connsiteY2" fmla="*/ 224639 h 447295"/>
              <a:gd name="connsiteX3" fmla="*/ 225175 w 447295"/>
              <a:gd name="connsiteY3" fmla="*/ 992 h 447295"/>
              <a:gd name="connsiteX4" fmla="*/ 448823 w 447295"/>
              <a:gd name="connsiteY4" fmla="*/ 224639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639"/>
                </a:moveTo>
                <a:cubicBezTo>
                  <a:pt x="448823" y="348156"/>
                  <a:pt x="348692" y="448287"/>
                  <a:pt x="225175" y="448287"/>
                </a:cubicBezTo>
                <a:cubicBezTo>
                  <a:pt x="101658" y="448287"/>
                  <a:pt x="1528" y="348156"/>
                  <a:pt x="1528" y="224639"/>
                </a:cubicBezTo>
                <a:cubicBezTo>
                  <a:pt x="1528" y="101122"/>
                  <a:pt x="101658" y="992"/>
                  <a:pt x="225175" y="992"/>
                </a:cubicBezTo>
                <a:cubicBezTo>
                  <a:pt x="348692" y="992"/>
                  <a:pt x="448823" y="101122"/>
                  <a:pt x="448823" y="224639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1DC7594E-0343-FBF6-02B2-8F823636480E}"/>
              </a:ext>
            </a:extLst>
          </p:cNvPr>
          <p:cNvSpPr/>
          <p:nvPr/>
        </p:nvSpPr>
        <p:spPr>
          <a:xfrm>
            <a:off x="6709806" y="4343025"/>
            <a:ext cx="309096" cy="23239"/>
          </a:xfrm>
          <a:custGeom>
            <a:avLst/>
            <a:gdLst>
              <a:gd name="connsiteX0" fmla="*/ 992 w 289519"/>
              <a:gd name="connsiteY0" fmla="*/ 11388 h 21269"/>
              <a:gd name="connsiteX1" fmla="*/ 11607 w 289519"/>
              <a:gd name="connsiteY1" fmla="*/ 22004 h 21269"/>
              <a:gd name="connsiteX2" fmla="*/ 22222 w 289519"/>
              <a:gd name="connsiteY2" fmla="*/ 11388 h 21269"/>
              <a:gd name="connsiteX3" fmla="*/ 11607 w 289519"/>
              <a:gd name="connsiteY3" fmla="*/ 734 h 21269"/>
              <a:gd name="connsiteX4" fmla="*/ 992 w 289519"/>
              <a:gd name="connsiteY4" fmla="*/ 11388 h 21269"/>
              <a:gd name="connsiteX5" fmla="*/ 54618 w 289519"/>
              <a:gd name="connsiteY5" fmla="*/ 11388 h 21269"/>
              <a:gd name="connsiteX6" fmla="*/ 65233 w 289519"/>
              <a:gd name="connsiteY6" fmla="*/ 22004 h 21269"/>
              <a:gd name="connsiteX7" fmla="*/ 75849 w 289519"/>
              <a:gd name="connsiteY7" fmla="*/ 11388 h 21269"/>
              <a:gd name="connsiteX8" fmla="*/ 65233 w 289519"/>
              <a:gd name="connsiteY8" fmla="*/ 734 h 21269"/>
              <a:gd name="connsiteX9" fmla="*/ 54618 w 289519"/>
              <a:gd name="connsiteY9" fmla="*/ 11388 h 21269"/>
              <a:gd name="connsiteX10" fmla="*/ 108244 w 289519"/>
              <a:gd name="connsiteY10" fmla="*/ 11388 h 21269"/>
              <a:gd name="connsiteX11" fmla="*/ 118860 w 289519"/>
              <a:gd name="connsiteY11" fmla="*/ 22004 h 21269"/>
              <a:gd name="connsiteX12" fmla="*/ 129475 w 289519"/>
              <a:gd name="connsiteY12" fmla="*/ 11388 h 21269"/>
              <a:gd name="connsiteX13" fmla="*/ 118860 w 289519"/>
              <a:gd name="connsiteY13" fmla="*/ 734 h 21269"/>
              <a:gd name="connsiteX14" fmla="*/ 108244 w 289519"/>
              <a:gd name="connsiteY14" fmla="*/ 11388 h 21269"/>
              <a:gd name="connsiteX15" fmla="*/ 162029 w 289519"/>
              <a:gd name="connsiteY15" fmla="*/ 11388 h 21269"/>
              <a:gd name="connsiteX16" fmla="*/ 172644 w 289519"/>
              <a:gd name="connsiteY16" fmla="*/ 22004 h 21269"/>
              <a:gd name="connsiteX17" fmla="*/ 183259 w 289519"/>
              <a:gd name="connsiteY17" fmla="*/ 11388 h 21269"/>
              <a:gd name="connsiteX18" fmla="*/ 172644 w 289519"/>
              <a:gd name="connsiteY18" fmla="*/ 734 h 21269"/>
              <a:gd name="connsiteX19" fmla="*/ 162029 w 289519"/>
              <a:gd name="connsiteY19" fmla="*/ 11388 h 21269"/>
              <a:gd name="connsiteX20" fmla="*/ 215655 w 289519"/>
              <a:gd name="connsiteY20" fmla="*/ 11388 h 21269"/>
              <a:gd name="connsiteX21" fmla="*/ 226270 w 289519"/>
              <a:gd name="connsiteY21" fmla="*/ 22004 h 21269"/>
              <a:gd name="connsiteX22" fmla="*/ 236885 w 289519"/>
              <a:gd name="connsiteY22" fmla="*/ 11388 h 21269"/>
              <a:gd name="connsiteX23" fmla="*/ 226270 w 289519"/>
              <a:gd name="connsiteY23" fmla="*/ 734 h 21269"/>
              <a:gd name="connsiteX24" fmla="*/ 215655 w 289519"/>
              <a:gd name="connsiteY24" fmla="*/ 11388 h 21269"/>
              <a:gd name="connsiteX25" fmla="*/ 269281 w 289519"/>
              <a:gd name="connsiteY25" fmla="*/ 11388 h 21269"/>
              <a:gd name="connsiteX26" fmla="*/ 279896 w 289519"/>
              <a:gd name="connsiteY26" fmla="*/ 22004 h 21269"/>
              <a:gd name="connsiteX27" fmla="*/ 290511 w 289519"/>
              <a:gd name="connsiteY27" fmla="*/ 11388 h 21269"/>
              <a:gd name="connsiteX28" fmla="*/ 279896 w 289519"/>
              <a:gd name="connsiteY28" fmla="*/ 734 h 21269"/>
              <a:gd name="connsiteX29" fmla="*/ 269281 w 289519"/>
              <a:gd name="connsiteY29" fmla="*/ 11388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992" y="11388"/>
                </a:moveTo>
                <a:cubicBezTo>
                  <a:pt x="992" y="17325"/>
                  <a:pt x="5631" y="22004"/>
                  <a:pt x="11607" y="22004"/>
                </a:cubicBezTo>
                <a:cubicBezTo>
                  <a:pt x="17583" y="22004"/>
                  <a:pt x="22222" y="17325"/>
                  <a:pt x="22222" y="11388"/>
                </a:cubicBezTo>
                <a:cubicBezTo>
                  <a:pt x="22222" y="5412"/>
                  <a:pt x="17583" y="734"/>
                  <a:pt x="11607" y="734"/>
                </a:cubicBezTo>
                <a:cubicBezTo>
                  <a:pt x="5631" y="734"/>
                  <a:pt x="992" y="5412"/>
                  <a:pt x="992" y="11388"/>
                </a:cubicBezTo>
                <a:close/>
                <a:moveTo>
                  <a:pt x="54618" y="11388"/>
                </a:moveTo>
                <a:cubicBezTo>
                  <a:pt x="54618" y="17325"/>
                  <a:pt x="59257" y="22004"/>
                  <a:pt x="65233" y="22004"/>
                </a:cubicBezTo>
                <a:cubicBezTo>
                  <a:pt x="71209" y="22004"/>
                  <a:pt x="75849" y="17325"/>
                  <a:pt x="75849" y="11388"/>
                </a:cubicBezTo>
                <a:cubicBezTo>
                  <a:pt x="75849" y="5412"/>
                  <a:pt x="71209" y="734"/>
                  <a:pt x="65233" y="734"/>
                </a:cubicBezTo>
                <a:cubicBezTo>
                  <a:pt x="59257" y="734"/>
                  <a:pt x="54618" y="5412"/>
                  <a:pt x="54618" y="11388"/>
                </a:cubicBezTo>
                <a:close/>
                <a:moveTo>
                  <a:pt x="108244" y="11388"/>
                </a:moveTo>
                <a:cubicBezTo>
                  <a:pt x="108244" y="17325"/>
                  <a:pt x="112884" y="22004"/>
                  <a:pt x="118860" y="22004"/>
                </a:cubicBezTo>
                <a:cubicBezTo>
                  <a:pt x="124836" y="22004"/>
                  <a:pt x="129475" y="17325"/>
                  <a:pt x="129475" y="11388"/>
                </a:cubicBezTo>
                <a:cubicBezTo>
                  <a:pt x="129475" y="5412"/>
                  <a:pt x="124836" y="734"/>
                  <a:pt x="118860" y="734"/>
                </a:cubicBezTo>
                <a:cubicBezTo>
                  <a:pt x="112884" y="734"/>
                  <a:pt x="108244" y="5412"/>
                  <a:pt x="108244" y="11388"/>
                </a:cubicBezTo>
                <a:close/>
                <a:moveTo>
                  <a:pt x="162029" y="11388"/>
                </a:moveTo>
                <a:cubicBezTo>
                  <a:pt x="162029" y="17325"/>
                  <a:pt x="166668" y="22004"/>
                  <a:pt x="172644" y="22004"/>
                </a:cubicBezTo>
                <a:cubicBezTo>
                  <a:pt x="178620" y="22004"/>
                  <a:pt x="183259" y="17325"/>
                  <a:pt x="183259" y="11388"/>
                </a:cubicBezTo>
                <a:cubicBezTo>
                  <a:pt x="183259" y="5412"/>
                  <a:pt x="178620" y="734"/>
                  <a:pt x="172644" y="734"/>
                </a:cubicBezTo>
                <a:cubicBezTo>
                  <a:pt x="166668" y="734"/>
                  <a:pt x="162029" y="5412"/>
                  <a:pt x="162029" y="11388"/>
                </a:cubicBezTo>
                <a:close/>
                <a:moveTo>
                  <a:pt x="215655" y="11388"/>
                </a:moveTo>
                <a:cubicBezTo>
                  <a:pt x="215655" y="17325"/>
                  <a:pt x="220294" y="22004"/>
                  <a:pt x="226270" y="22004"/>
                </a:cubicBezTo>
                <a:cubicBezTo>
                  <a:pt x="232246" y="22004"/>
                  <a:pt x="236885" y="17325"/>
                  <a:pt x="236885" y="11388"/>
                </a:cubicBezTo>
                <a:cubicBezTo>
                  <a:pt x="236885" y="5412"/>
                  <a:pt x="232246" y="734"/>
                  <a:pt x="226270" y="734"/>
                </a:cubicBezTo>
                <a:cubicBezTo>
                  <a:pt x="220294" y="734"/>
                  <a:pt x="215655" y="5412"/>
                  <a:pt x="215655" y="11388"/>
                </a:cubicBezTo>
                <a:close/>
                <a:moveTo>
                  <a:pt x="269281" y="11388"/>
                </a:moveTo>
                <a:cubicBezTo>
                  <a:pt x="269281" y="17325"/>
                  <a:pt x="273920" y="22004"/>
                  <a:pt x="279896" y="22004"/>
                </a:cubicBezTo>
                <a:cubicBezTo>
                  <a:pt x="285872" y="22004"/>
                  <a:pt x="290511" y="17325"/>
                  <a:pt x="290511" y="11388"/>
                </a:cubicBezTo>
                <a:cubicBezTo>
                  <a:pt x="290511" y="5412"/>
                  <a:pt x="285872" y="734"/>
                  <a:pt x="279896" y="734"/>
                </a:cubicBezTo>
                <a:cubicBezTo>
                  <a:pt x="273920" y="734"/>
                  <a:pt x="269281" y="5412"/>
                  <a:pt x="269281" y="11388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97B9A046-3419-C227-D8E2-2F29937CDF56}"/>
              </a:ext>
            </a:extLst>
          </p:cNvPr>
          <p:cNvSpPr/>
          <p:nvPr/>
        </p:nvSpPr>
        <p:spPr>
          <a:xfrm>
            <a:off x="7614141" y="4356503"/>
            <a:ext cx="309096" cy="23239"/>
          </a:xfrm>
          <a:custGeom>
            <a:avLst/>
            <a:gdLst>
              <a:gd name="connsiteX0" fmla="*/ 1244 w 289519"/>
              <a:gd name="connsiteY0" fmla="*/ 11392 h 21269"/>
              <a:gd name="connsiteX1" fmla="*/ 11859 w 289519"/>
              <a:gd name="connsiteY1" fmla="*/ 22007 h 21269"/>
              <a:gd name="connsiteX2" fmla="*/ 22475 w 289519"/>
              <a:gd name="connsiteY2" fmla="*/ 11392 h 21269"/>
              <a:gd name="connsiteX3" fmla="*/ 11859 w 289519"/>
              <a:gd name="connsiteY3" fmla="*/ 737 h 21269"/>
              <a:gd name="connsiteX4" fmla="*/ 1244 w 289519"/>
              <a:gd name="connsiteY4" fmla="*/ 11392 h 21269"/>
              <a:gd name="connsiteX5" fmla="*/ 54870 w 289519"/>
              <a:gd name="connsiteY5" fmla="*/ 11392 h 21269"/>
              <a:gd name="connsiteX6" fmla="*/ 65486 w 289519"/>
              <a:gd name="connsiteY6" fmla="*/ 22007 h 21269"/>
              <a:gd name="connsiteX7" fmla="*/ 76101 w 289519"/>
              <a:gd name="connsiteY7" fmla="*/ 11392 h 21269"/>
              <a:gd name="connsiteX8" fmla="*/ 65486 w 289519"/>
              <a:gd name="connsiteY8" fmla="*/ 737 h 21269"/>
              <a:gd name="connsiteX9" fmla="*/ 54870 w 289519"/>
              <a:gd name="connsiteY9" fmla="*/ 11392 h 21269"/>
              <a:gd name="connsiteX10" fmla="*/ 108497 w 289519"/>
              <a:gd name="connsiteY10" fmla="*/ 11392 h 21269"/>
              <a:gd name="connsiteX11" fmla="*/ 119112 w 289519"/>
              <a:gd name="connsiteY11" fmla="*/ 22007 h 21269"/>
              <a:gd name="connsiteX12" fmla="*/ 129727 w 289519"/>
              <a:gd name="connsiteY12" fmla="*/ 11392 h 21269"/>
              <a:gd name="connsiteX13" fmla="*/ 119112 w 289519"/>
              <a:gd name="connsiteY13" fmla="*/ 737 h 21269"/>
              <a:gd name="connsiteX14" fmla="*/ 108497 w 289519"/>
              <a:gd name="connsiteY14" fmla="*/ 11392 h 21269"/>
              <a:gd name="connsiteX15" fmla="*/ 162281 w 289519"/>
              <a:gd name="connsiteY15" fmla="*/ 11392 h 21269"/>
              <a:gd name="connsiteX16" fmla="*/ 172896 w 289519"/>
              <a:gd name="connsiteY16" fmla="*/ 22007 h 21269"/>
              <a:gd name="connsiteX17" fmla="*/ 183511 w 289519"/>
              <a:gd name="connsiteY17" fmla="*/ 11392 h 21269"/>
              <a:gd name="connsiteX18" fmla="*/ 172896 w 289519"/>
              <a:gd name="connsiteY18" fmla="*/ 737 h 21269"/>
              <a:gd name="connsiteX19" fmla="*/ 162281 w 289519"/>
              <a:gd name="connsiteY19" fmla="*/ 11392 h 21269"/>
              <a:gd name="connsiteX20" fmla="*/ 215907 w 289519"/>
              <a:gd name="connsiteY20" fmla="*/ 11392 h 21269"/>
              <a:gd name="connsiteX21" fmla="*/ 226522 w 289519"/>
              <a:gd name="connsiteY21" fmla="*/ 22007 h 21269"/>
              <a:gd name="connsiteX22" fmla="*/ 237138 w 289519"/>
              <a:gd name="connsiteY22" fmla="*/ 11392 h 21269"/>
              <a:gd name="connsiteX23" fmla="*/ 226522 w 289519"/>
              <a:gd name="connsiteY23" fmla="*/ 737 h 21269"/>
              <a:gd name="connsiteX24" fmla="*/ 215907 w 289519"/>
              <a:gd name="connsiteY24" fmla="*/ 11392 h 21269"/>
              <a:gd name="connsiteX25" fmla="*/ 269534 w 289519"/>
              <a:gd name="connsiteY25" fmla="*/ 11392 h 21269"/>
              <a:gd name="connsiteX26" fmla="*/ 280149 w 289519"/>
              <a:gd name="connsiteY26" fmla="*/ 22007 h 21269"/>
              <a:gd name="connsiteX27" fmla="*/ 290764 w 289519"/>
              <a:gd name="connsiteY27" fmla="*/ 11392 h 21269"/>
              <a:gd name="connsiteX28" fmla="*/ 280149 w 289519"/>
              <a:gd name="connsiteY28" fmla="*/ 737 h 21269"/>
              <a:gd name="connsiteX29" fmla="*/ 269534 w 289519"/>
              <a:gd name="connsiteY29" fmla="*/ 11392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1244" y="11392"/>
                </a:moveTo>
                <a:cubicBezTo>
                  <a:pt x="1244" y="17329"/>
                  <a:pt x="5883" y="22007"/>
                  <a:pt x="11859" y="22007"/>
                </a:cubicBezTo>
                <a:cubicBezTo>
                  <a:pt x="17835" y="22007"/>
                  <a:pt x="22475" y="17329"/>
                  <a:pt x="22475" y="11392"/>
                </a:cubicBezTo>
                <a:cubicBezTo>
                  <a:pt x="22475" y="5416"/>
                  <a:pt x="17835" y="737"/>
                  <a:pt x="11859" y="737"/>
                </a:cubicBezTo>
                <a:cubicBezTo>
                  <a:pt x="5883" y="737"/>
                  <a:pt x="1244" y="5416"/>
                  <a:pt x="1244" y="11392"/>
                </a:cubicBezTo>
                <a:close/>
                <a:moveTo>
                  <a:pt x="54870" y="11392"/>
                </a:moveTo>
                <a:cubicBezTo>
                  <a:pt x="54870" y="17329"/>
                  <a:pt x="59510" y="22007"/>
                  <a:pt x="65486" y="22007"/>
                </a:cubicBezTo>
                <a:cubicBezTo>
                  <a:pt x="71462" y="22007"/>
                  <a:pt x="76101" y="17329"/>
                  <a:pt x="76101" y="11392"/>
                </a:cubicBezTo>
                <a:cubicBezTo>
                  <a:pt x="76101" y="5416"/>
                  <a:pt x="71462" y="737"/>
                  <a:pt x="65486" y="737"/>
                </a:cubicBezTo>
                <a:cubicBezTo>
                  <a:pt x="59510" y="737"/>
                  <a:pt x="54870" y="5416"/>
                  <a:pt x="54870" y="11392"/>
                </a:cubicBezTo>
                <a:close/>
                <a:moveTo>
                  <a:pt x="108497" y="11392"/>
                </a:moveTo>
                <a:cubicBezTo>
                  <a:pt x="108497" y="17329"/>
                  <a:pt x="113136" y="22007"/>
                  <a:pt x="119112" y="22007"/>
                </a:cubicBezTo>
                <a:cubicBezTo>
                  <a:pt x="125088" y="22007"/>
                  <a:pt x="129727" y="17329"/>
                  <a:pt x="129727" y="11392"/>
                </a:cubicBezTo>
                <a:cubicBezTo>
                  <a:pt x="129727" y="5416"/>
                  <a:pt x="125088" y="737"/>
                  <a:pt x="119112" y="737"/>
                </a:cubicBezTo>
                <a:cubicBezTo>
                  <a:pt x="113136" y="737"/>
                  <a:pt x="108497" y="5416"/>
                  <a:pt x="108497" y="11392"/>
                </a:cubicBezTo>
                <a:close/>
                <a:moveTo>
                  <a:pt x="162281" y="11392"/>
                </a:moveTo>
                <a:cubicBezTo>
                  <a:pt x="162281" y="17329"/>
                  <a:pt x="166920" y="22007"/>
                  <a:pt x="172896" y="22007"/>
                </a:cubicBezTo>
                <a:cubicBezTo>
                  <a:pt x="178872" y="22007"/>
                  <a:pt x="183511" y="17329"/>
                  <a:pt x="183511" y="11392"/>
                </a:cubicBezTo>
                <a:cubicBezTo>
                  <a:pt x="183511" y="5416"/>
                  <a:pt x="178872" y="737"/>
                  <a:pt x="172896" y="737"/>
                </a:cubicBezTo>
                <a:cubicBezTo>
                  <a:pt x="166920" y="737"/>
                  <a:pt x="162281" y="5416"/>
                  <a:pt x="162281" y="11392"/>
                </a:cubicBezTo>
                <a:close/>
                <a:moveTo>
                  <a:pt x="215907" y="11392"/>
                </a:moveTo>
                <a:cubicBezTo>
                  <a:pt x="215907" y="17329"/>
                  <a:pt x="220546" y="22007"/>
                  <a:pt x="226522" y="22007"/>
                </a:cubicBezTo>
                <a:cubicBezTo>
                  <a:pt x="232498" y="22007"/>
                  <a:pt x="237138" y="17329"/>
                  <a:pt x="237138" y="11392"/>
                </a:cubicBezTo>
                <a:cubicBezTo>
                  <a:pt x="237138" y="5416"/>
                  <a:pt x="232498" y="737"/>
                  <a:pt x="226522" y="737"/>
                </a:cubicBezTo>
                <a:cubicBezTo>
                  <a:pt x="220546" y="737"/>
                  <a:pt x="215907" y="5416"/>
                  <a:pt x="215907" y="11392"/>
                </a:cubicBezTo>
                <a:close/>
                <a:moveTo>
                  <a:pt x="269534" y="11392"/>
                </a:moveTo>
                <a:cubicBezTo>
                  <a:pt x="269534" y="17329"/>
                  <a:pt x="274173" y="22007"/>
                  <a:pt x="280149" y="22007"/>
                </a:cubicBezTo>
                <a:cubicBezTo>
                  <a:pt x="286125" y="22007"/>
                  <a:pt x="290764" y="17329"/>
                  <a:pt x="290764" y="11392"/>
                </a:cubicBezTo>
                <a:cubicBezTo>
                  <a:pt x="290764" y="5416"/>
                  <a:pt x="286125" y="737"/>
                  <a:pt x="280149" y="737"/>
                </a:cubicBezTo>
                <a:cubicBezTo>
                  <a:pt x="274173" y="737"/>
                  <a:pt x="269534" y="5416"/>
                  <a:pt x="269534" y="11392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829FC23-3CEF-333D-9678-9B50564EA5BD}"/>
              </a:ext>
            </a:extLst>
          </p:cNvPr>
          <p:cNvSpPr/>
          <p:nvPr/>
        </p:nvSpPr>
        <p:spPr>
          <a:xfrm>
            <a:off x="8692507" y="4752079"/>
            <a:ext cx="309096" cy="23239"/>
          </a:xfrm>
          <a:custGeom>
            <a:avLst/>
            <a:gdLst>
              <a:gd name="connsiteX0" fmla="*/ 1545 w 289519"/>
              <a:gd name="connsiteY0" fmla="*/ 11500 h 21269"/>
              <a:gd name="connsiteX1" fmla="*/ 12160 w 289519"/>
              <a:gd name="connsiteY1" fmla="*/ 22115 h 21269"/>
              <a:gd name="connsiteX2" fmla="*/ 22776 w 289519"/>
              <a:gd name="connsiteY2" fmla="*/ 11500 h 21269"/>
              <a:gd name="connsiteX3" fmla="*/ 12160 w 289519"/>
              <a:gd name="connsiteY3" fmla="*/ 845 h 21269"/>
              <a:gd name="connsiteX4" fmla="*/ 1545 w 289519"/>
              <a:gd name="connsiteY4" fmla="*/ 11500 h 21269"/>
              <a:gd name="connsiteX5" fmla="*/ 55171 w 289519"/>
              <a:gd name="connsiteY5" fmla="*/ 11500 h 21269"/>
              <a:gd name="connsiteX6" fmla="*/ 65787 w 289519"/>
              <a:gd name="connsiteY6" fmla="*/ 22115 h 21269"/>
              <a:gd name="connsiteX7" fmla="*/ 76402 w 289519"/>
              <a:gd name="connsiteY7" fmla="*/ 11500 h 21269"/>
              <a:gd name="connsiteX8" fmla="*/ 65787 w 289519"/>
              <a:gd name="connsiteY8" fmla="*/ 845 h 21269"/>
              <a:gd name="connsiteX9" fmla="*/ 55171 w 289519"/>
              <a:gd name="connsiteY9" fmla="*/ 11500 h 21269"/>
              <a:gd name="connsiteX10" fmla="*/ 108798 w 289519"/>
              <a:gd name="connsiteY10" fmla="*/ 11500 h 21269"/>
              <a:gd name="connsiteX11" fmla="*/ 119413 w 289519"/>
              <a:gd name="connsiteY11" fmla="*/ 22115 h 21269"/>
              <a:gd name="connsiteX12" fmla="*/ 130028 w 289519"/>
              <a:gd name="connsiteY12" fmla="*/ 11500 h 21269"/>
              <a:gd name="connsiteX13" fmla="*/ 119413 w 289519"/>
              <a:gd name="connsiteY13" fmla="*/ 845 h 21269"/>
              <a:gd name="connsiteX14" fmla="*/ 108798 w 289519"/>
              <a:gd name="connsiteY14" fmla="*/ 11500 h 21269"/>
              <a:gd name="connsiteX15" fmla="*/ 162582 w 289519"/>
              <a:gd name="connsiteY15" fmla="*/ 11500 h 21269"/>
              <a:gd name="connsiteX16" fmla="*/ 173197 w 289519"/>
              <a:gd name="connsiteY16" fmla="*/ 22115 h 21269"/>
              <a:gd name="connsiteX17" fmla="*/ 183812 w 289519"/>
              <a:gd name="connsiteY17" fmla="*/ 11500 h 21269"/>
              <a:gd name="connsiteX18" fmla="*/ 173197 w 289519"/>
              <a:gd name="connsiteY18" fmla="*/ 845 h 21269"/>
              <a:gd name="connsiteX19" fmla="*/ 162582 w 289519"/>
              <a:gd name="connsiteY19" fmla="*/ 11500 h 21269"/>
              <a:gd name="connsiteX20" fmla="*/ 216208 w 289519"/>
              <a:gd name="connsiteY20" fmla="*/ 11500 h 21269"/>
              <a:gd name="connsiteX21" fmla="*/ 226824 w 289519"/>
              <a:gd name="connsiteY21" fmla="*/ 22115 h 21269"/>
              <a:gd name="connsiteX22" fmla="*/ 237439 w 289519"/>
              <a:gd name="connsiteY22" fmla="*/ 11500 h 21269"/>
              <a:gd name="connsiteX23" fmla="*/ 226824 w 289519"/>
              <a:gd name="connsiteY23" fmla="*/ 845 h 21269"/>
              <a:gd name="connsiteX24" fmla="*/ 216208 w 289519"/>
              <a:gd name="connsiteY24" fmla="*/ 11500 h 21269"/>
              <a:gd name="connsiteX25" fmla="*/ 269835 w 289519"/>
              <a:gd name="connsiteY25" fmla="*/ 11500 h 21269"/>
              <a:gd name="connsiteX26" fmla="*/ 280450 w 289519"/>
              <a:gd name="connsiteY26" fmla="*/ 22115 h 21269"/>
              <a:gd name="connsiteX27" fmla="*/ 291065 w 289519"/>
              <a:gd name="connsiteY27" fmla="*/ 11500 h 21269"/>
              <a:gd name="connsiteX28" fmla="*/ 280450 w 289519"/>
              <a:gd name="connsiteY28" fmla="*/ 845 h 21269"/>
              <a:gd name="connsiteX29" fmla="*/ 269835 w 289519"/>
              <a:gd name="connsiteY29" fmla="*/ 11500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1545" y="11500"/>
                </a:moveTo>
                <a:cubicBezTo>
                  <a:pt x="1545" y="17437"/>
                  <a:pt x="6184" y="22115"/>
                  <a:pt x="12160" y="22115"/>
                </a:cubicBezTo>
                <a:cubicBezTo>
                  <a:pt x="18136" y="22115"/>
                  <a:pt x="22776" y="17437"/>
                  <a:pt x="22776" y="11500"/>
                </a:cubicBezTo>
                <a:cubicBezTo>
                  <a:pt x="22776" y="5524"/>
                  <a:pt x="18136" y="845"/>
                  <a:pt x="12160" y="845"/>
                </a:cubicBezTo>
                <a:cubicBezTo>
                  <a:pt x="6184" y="845"/>
                  <a:pt x="1545" y="5524"/>
                  <a:pt x="1545" y="11500"/>
                </a:cubicBezTo>
                <a:close/>
                <a:moveTo>
                  <a:pt x="55171" y="11500"/>
                </a:moveTo>
                <a:cubicBezTo>
                  <a:pt x="55171" y="17437"/>
                  <a:pt x="59811" y="22115"/>
                  <a:pt x="65787" y="22115"/>
                </a:cubicBezTo>
                <a:cubicBezTo>
                  <a:pt x="71763" y="22115"/>
                  <a:pt x="76402" y="17437"/>
                  <a:pt x="76402" y="11500"/>
                </a:cubicBezTo>
                <a:cubicBezTo>
                  <a:pt x="76402" y="5524"/>
                  <a:pt x="71763" y="845"/>
                  <a:pt x="65787" y="845"/>
                </a:cubicBezTo>
                <a:cubicBezTo>
                  <a:pt x="59811" y="845"/>
                  <a:pt x="55171" y="5524"/>
                  <a:pt x="55171" y="11500"/>
                </a:cubicBezTo>
                <a:close/>
                <a:moveTo>
                  <a:pt x="108798" y="11500"/>
                </a:moveTo>
                <a:cubicBezTo>
                  <a:pt x="108798" y="17437"/>
                  <a:pt x="113437" y="22115"/>
                  <a:pt x="119413" y="22115"/>
                </a:cubicBezTo>
                <a:cubicBezTo>
                  <a:pt x="125389" y="22115"/>
                  <a:pt x="130028" y="17437"/>
                  <a:pt x="130028" y="11500"/>
                </a:cubicBezTo>
                <a:cubicBezTo>
                  <a:pt x="130028" y="5524"/>
                  <a:pt x="125389" y="845"/>
                  <a:pt x="119413" y="845"/>
                </a:cubicBezTo>
                <a:cubicBezTo>
                  <a:pt x="113437" y="845"/>
                  <a:pt x="108798" y="5524"/>
                  <a:pt x="108798" y="11500"/>
                </a:cubicBezTo>
                <a:close/>
                <a:moveTo>
                  <a:pt x="162582" y="11500"/>
                </a:moveTo>
                <a:cubicBezTo>
                  <a:pt x="162582" y="17437"/>
                  <a:pt x="167221" y="22115"/>
                  <a:pt x="173197" y="22115"/>
                </a:cubicBezTo>
                <a:cubicBezTo>
                  <a:pt x="179173" y="22115"/>
                  <a:pt x="183812" y="17437"/>
                  <a:pt x="183812" y="11500"/>
                </a:cubicBezTo>
                <a:cubicBezTo>
                  <a:pt x="183812" y="5524"/>
                  <a:pt x="179173" y="845"/>
                  <a:pt x="173197" y="845"/>
                </a:cubicBezTo>
                <a:cubicBezTo>
                  <a:pt x="167221" y="845"/>
                  <a:pt x="162582" y="5524"/>
                  <a:pt x="162582" y="11500"/>
                </a:cubicBezTo>
                <a:close/>
                <a:moveTo>
                  <a:pt x="216208" y="11500"/>
                </a:moveTo>
                <a:cubicBezTo>
                  <a:pt x="216208" y="17437"/>
                  <a:pt x="220847" y="22115"/>
                  <a:pt x="226824" y="22115"/>
                </a:cubicBezTo>
                <a:cubicBezTo>
                  <a:pt x="232799" y="22115"/>
                  <a:pt x="237439" y="17437"/>
                  <a:pt x="237439" y="11500"/>
                </a:cubicBezTo>
                <a:cubicBezTo>
                  <a:pt x="237439" y="5524"/>
                  <a:pt x="232799" y="845"/>
                  <a:pt x="226824" y="845"/>
                </a:cubicBezTo>
                <a:cubicBezTo>
                  <a:pt x="220847" y="845"/>
                  <a:pt x="216208" y="5524"/>
                  <a:pt x="216208" y="11500"/>
                </a:cubicBezTo>
                <a:close/>
                <a:moveTo>
                  <a:pt x="269835" y="11500"/>
                </a:moveTo>
                <a:cubicBezTo>
                  <a:pt x="269835" y="17437"/>
                  <a:pt x="274474" y="22115"/>
                  <a:pt x="280450" y="22115"/>
                </a:cubicBezTo>
                <a:cubicBezTo>
                  <a:pt x="286426" y="22115"/>
                  <a:pt x="291065" y="17437"/>
                  <a:pt x="291065" y="11500"/>
                </a:cubicBezTo>
                <a:cubicBezTo>
                  <a:pt x="291065" y="5524"/>
                  <a:pt x="286426" y="845"/>
                  <a:pt x="280450" y="845"/>
                </a:cubicBezTo>
                <a:cubicBezTo>
                  <a:pt x="274474" y="845"/>
                  <a:pt x="269835" y="5524"/>
                  <a:pt x="269835" y="11500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3E8A1FA-1A74-49BA-8206-7EAD209CE619}"/>
              </a:ext>
            </a:extLst>
          </p:cNvPr>
          <p:cNvSpPr/>
          <p:nvPr/>
        </p:nvSpPr>
        <p:spPr>
          <a:xfrm>
            <a:off x="7496989" y="2126406"/>
            <a:ext cx="37221" cy="43988"/>
          </a:xfrm>
          <a:custGeom>
            <a:avLst/>
            <a:gdLst>
              <a:gd name="connsiteX0" fmla="*/ 35972 w 34864"/>
              <a:gd name="connsiteY0" fmla="*/ 20297 h 40259"/>
              <a:gd name="connsiteX1" fmla="*/ 1108 w 34864"/>
              <a:gd name="connsiteY1" fmla="*/ 168 h 40259"/>
              <a:gd name="connsiteX2" fmla="*/ 1108 w 34864"/>
              <a:gd name="connsiteY2" fmla="*/ 40427 h 40259"/>
              <a:gd name="connsiteX3" fmla="*/ 35972 w 34864"/>
              <a:gd name="connsiteY3" fmla="*/ 20297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4" h="40259">
                <a:moveTo>
                  <a:pt x="35972" y="20297"/>
                </a:moveTo>
                <a:lnTo>
                  <a:pt x="1108" y="168"/>
                </a:lnTo>
                <a:lnTo>
                  <a:pt x="1108" y="40427"/>
                </a:lnTo>
                <a:lnTo>
                  <a:pt x="35972" y="2029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28CC2336-20C8-38FA-257E-BCB240B3DF53}"/>
              </a:ext>
            </a:extLst>
          </p:cNvPr>
          <p:cNvSpPr/>
          <p:nvPr/>
        </p:nvSpPr>
        <p:spPr>
          <a:xfrm>
            <a:off x="7107420" y="2148400"/>
            <a:ext cx="405299" cy="3665"/>
          </a:xfrm>
          <a:custGeom>
            <a:avLst/>
            <a:gdLst>
              <a:gd name="connsiteX0" fmla="*/ 1108 w 379629"/>
              <a:gd name="connsiteY0" fmla="*/ 168 h 3354"/>
              <a:gd name="connsiteX1" fmla="*/ 380737 w 379629"/>
              <a:gd name="connsiteY1" fmla="*/ 168 h 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629" h="3354">
                <a:moveTo>
                  <a:pt x="1108" y="168"/>
                </a:moveTo>
                <a:lnTo>
                  <a:pt x="380737" y="16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DA17FBD-4D5B-FF59-2C9B-36F7858E9A72}"/>
              </a:ext>
            </a:extLst>
          </p:cNvPr>
          <p:cNvSpPr/>
          <p:nvPr/>
        </p:nvSpPr>
        <p:spPr>
          <a:xfrm>
            <a:off x="7485918" y="2856539"/>
            <a:ext cx="37790" cy="43971"/>
          </a:xfrm>
          <a:custGeom>
            <a:avLst/>
            <a:gdLst>
              <a:gd name="connsiteX0" fmla="*/ 36505 w 35397"/>
              <a:gd name="connsiteY0" fmla="*/ 21431 h 40244"/>
              <a:gd name="connsiteX1" fmla="*/ 2201 w 35397"/>
              <a:gd name="connsiteY1" fmla="*/ 364 h 40244"/>
              <a:gd name="connsiteX2" fmla="*/ 1108 w 35397"/>
              <a:gd name="connsiteY2" fmla="*/ 40608 h 40244"/>
              <a:gd name="connsiteX3" fmla="*/ 36505 w 35397"/>
              <a:gd name="connsiteY3" fmla="*/ 21431 h 4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7" h="40244">
                <a:moveTo>
                  <a:pt x="36505" y="21431"/>
                </a:moveTo>
                <a:lnTo>
                  <a:pt x="2201" y="364"/>
                </a:lnTo>
                <a:lnTo>
                  <a:pt x="1108" y="40608"/>
                </a:lnTo>
                <a:lnTo>
                  <a:pt x="36505" y="21431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42FF383-8A05-11A6-4A9C-34F6802AC929}"/>
              </a:ext>
            </a:extLst>
          </p:cNvPr>
          <p:cNvSpPr/>
          <p:nvPr/>
        </p:nvSpPr>
        <p:spPr>
          <a:xfrm>
            <a:off x="7107420" y="2868006"/>
            <a:ext cx="394804" cy="10955"/>
          </a:xfrm>
          <a:custGeom>
            <a:avLst/>
            <a:gdLst>
              <a:gd name="connsiteX0" fmla="*/ 1108 w 369799"/>
              <a:gd name="connsiteY0" fmla="*/ 364 h 10026"/>
              <a:gd name="connsiteX1" fmla="*/ 370908 w 369799"/>
              <a:gd name="connsiteY1" fmla="*/ 10390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799" h="10026">
                <a:moveTo>
                  <a:pt x="1108" y="364"/>
                </a:moveTo>
                <a:lnTo>
                  <a:pt x="370908" y="1039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0D2DC8B-FFE4-7294-14DD-85DAA6A25A68}"/>
              </a:ext>
            </a:extLst>
          </p:cNvPr>
          <p:cNvSpPr/>
          <p:nvPr/>
        </p:nvSpPr>
        <p:spPr>
          <a:xfrm>
            <a:off x="7485828" y="3587532"/>
            <a:ext cx="37880" cy="43965"/>
          </a:xfrm>
          <a:custGeom>
            <a:avLst/>
            <a:gdLst>
              <a:gd name="connsiteX0" fmla="*/ 36589 w 35481"/>
              <a:gd name="connsiteY0" fmla="*/ 21785 h 40238"/>
              <a:gd name="connsiteX1" fmla="*/ 2379 w 35481"/>
              <a:gd name="connsiteY1" fmla="*/ 563 h 40238"/>
              <a:gd name="connsiteX2" fmla="*/ 1108 w 35481"/>
              <a:gd name="connsiteY2" fmla="*/ 40802 h 40238"/>
              <a:gd name="connsiteX3" fmla="*/ 36589 w 35481"/>
              <a:gd name="connsiteY3" fmla="*/ 21785 h 4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1" h="40238">
                <a:moveTo>
                  <a:pt x="36589" y="21785"/>
                </a:moveTo>
                <a:lnTo>
                  <a:pt x="2379" y="563"/>
                </a:lnTo>
                <a:lnTo>
                  <a:pt x="1108" y="40802"/>
                </a:lnTo>
                <a:lnTo>
                  <a:pt x="36589" y="2178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94AF652A-89A1-A206-D028-686B275A49C2}"/>
              </a:ext>
            </a:extLst>
          </p:cNvPr>
          <p:cNvSpPr/>
          <p:nvPr/>
        </p:nvSpPr>
        <p:spPr>
          <a:xfrm>
            <a:off x="7107420" y="3597235"/>
            <a:ext cx="394808" cy="12788"/>
          </a:xfrm>
          <a:custGeom>
            <a:avLst/>
            <a:gdLst>
              <a:gd name="connsiteX0" fmla="*/ 1108 w 369803"/>
              <a:gd name="connsiteY0" fmla="*/ 563 h 11704"/>
              <a:gd name="connsiteX1" fmla="*/ 370911 w 369803"/>
              <a:gd name="connsiteY1" fmla="*/ 12267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803" h="11704">
                <a:moveTo>
                  <a:pt x="1108" y="563"/>
                </a:moveTo>
                <a:lnTo>
                  <a:pt x="370911" y="122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C4C1DA5-91FC-7B21-6D7A-43C44C62298C}"/>
              </a:ext>
            </a:extLst>
          </p:cNvPr>
          <p:cNvSpPr/>
          <p:nvPr/>
        </p:nvSpPr>
        <p:spPr>
          <a:xfrm>
            <a:off x="7497190" y="4944843"/>
            <a:ext cx="37221" cy="43988"/>
          </a:xfrm>
          <a:custGeom>
            <a:avLst/>
            <a:gdLst>
              <a:gd name="connsiteX0" fmla="*/ 35972 w 34864"/>
              <a:gd name="connsiteY0" fmla="*/ 21066 h 40259"/>
              <a:gd name="connsiteX1" fmla="*/ 1108 w 34864"/>
              <a:gd name="connsiteY1" fmla="*/ 936 h 40259"/>
              <a:gd name="connsiteX2" fmla="*/ 1108 w 34864"/>
              <a:gd name="connsiteY2" fmla="*/ 41196 h 40259"/>
              <a:gd name="connsiteX3" fmla="*/ 35972 w 34864"/>
              <a:gd name="connsiteY3" fmla="*/ 21066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4" h="40259">
                <a:moveTo>
                  <a:pt x="35972" y="21066"/>
                </a:moveTo>
                <a:lnTo>
                  <a:pt x="1108" y="936"/>
                </a:lnTo>
                <a:lnTo>
                  <a:pt x="1108" y="41196"/>
                </a:lnTo>
                <a:lnTo>
                  <a:pt x="35972" y="210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2051ADA8-D6F1-34DA-9868-383A8238024E}"/>
              </a:ext>
            </a:extLst>
          </p:cNvPr>
          <p:cNvSpPr/>
          <p:nvPr/>
        </p:nvSpPr>
        <p:spPr>
          <a:xfrm>
            <a:off x="7107420" y="4966837"/>
            <a:ext cx="405500" cy="0"/>
          </a:xfrm>
          <a:custGeom>
            <a:avLst/>
            <a:gdLst>
              <a:gd name="connsiteX0" fmla="*/ 1108 w 379817"/>
              <a:gd name="connsiteY0" fmla="*/ 936 h 0"/>
              <a:gd name="connsiteX1" fmla="*/ 380925 w 379817"/>
              <a:gd name="connsiteY1" fmla="*/ 936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817">
                <a:moveTo>
                  <a:pt x="1108" y="936"/>
                </a:moveTo>
                <a:lnTo>
                  <a:pt x="380925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2D9D3B1-BC45-F745-DCED-FCABE801773C}"/>
              </a:ext>
            </a:extLst>
          </p:cNvPr>
          <p:cNvSpPr/>
          <p:nvPr/>
        </p:nvSpPr>
        <p:spPr>
          <a:xfrm>
            <a:off x="7486401" y="2835573"/>
            <a:ext cx="37307" cy="43983"/>
          </a:xfrm>
          <a:custGeom>
            <a:avLst/>
            <a:gdLst>
              <a:gd name="connsiteX0" fmla="*/ 36052 w 34944"/>
              <a:gd name="connsiteY0" fmla="*/ 40423 h 40255"/>
              <a:gd name="connsiteX1" fmla="*/ 35891 w 34944"/>
              <a:gd name="connsiteY1" fmla="*/ 168 h 40255"/>
              <a:gd name="connsiteX2" fmla="*/ 1108 w 34944"/>
              <a:gd name="connsiteY2" fmla="*/ 20435 h 40255"/>
              <a:gd name="connsiteX3" fmla="*/ 36052 w 34944"/>
              <a:gd name="connsiteY3" fmla="*/ 40423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4" h="40255">
                <a:moveTo>
                  <a:pt x="36052" y="40423"/>
                </a:moveTo>
                <a:lnTo>
                  <a:pt x="35891" y="168"/>
                </a:lnTo>
                <a:lnTo>
                  <a:pt x="1108" y="20435"/>
                </a:lnTo>
                <a:lnTo>
                  <a:pt x="36052" y="4042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99BBB456-7FC6-7F16-8B7A-0453CDB99504}"/>
              </a:ext>
            </a:extLst>
          </p:cNvPr>
          <p:cNvSpPr/>
          <p:nvPr/>
        </p:nvSpPr>
        <p:spPr>
          <a:xfrm>
            <a:off x="7107420" y="2148400"/>
            <a:ext cx="405468" cy="712153"/>
          </a:xfrm>
          <a:custGeom>
            <a:avLst/>
            <a:gdLst>
              <a:gd name="connsiteX0" fmla="*/ 1108 w 379787"/>
              <a:gd name="connsiteY0" fmla="*/ 168 h 651784"/>
              <a:gd name="connsiteX1" fmla="*/ 380895 w 379787"/>
              <a:gd name="connsiteY1" fmla="*/ 651952 h 65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787" h="651784">
                <a:moveTo>
                  <a:pt x="1108" y="168"/>
                </a:moveTo>
                <a:lnTo>
                  <a:pt x="380895" y="651952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1C58692-7E5F-30FE-2F8F-386697B5F8AC}"/>
              </a:ext>
            </a:extLst>
          </p:cNvPr>
          <p:cNvSpPr/>
          <p:nvPr/>
        </p:nvSpPr>
        <p:spPr>
          <a:xfrm>
            <a:off x="7492666" y="3567998"/>
            <a:ext cx="41266" cy="42723"/>
          </a:xfrm>
          <a:custGeom>
            <a:avLst/>
            <a:gdLst>
              <a:gd name="connsiteX0" fmla="*/ 30185 w 38652"/>
              <a:gd name="connsiteY0" fmla="*/ 39269 h 39101"/>
              <a:gd name="connsiteX1" fmla="*/ 39760 w 38652"/>
              <a:gd name="connsiteY1" fmla="*/ 168 h 39101"/>
              <a:gd name="connsiteX2" fmla="*/ 1108 w 38652"/>
              <a:gd name="connsiteY2" fmla="*/ 11427 h 39101"/>
              <a:gd name="connsiteX3" fmla="*/ 30185 w 38652"/>
              <a:gd name="connsiteY3" fmla="*/ 39269 h 3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2" h="39101">
                <a:moveTo>
                  <a:pt x="30185" y="39269"/>
                </a:moveTo>
                <a:lnTo>
                  <a:pt x="39760" y="168"/>
                </a:lnTo>
                <a:lnTo>
                  <a:pt x="1108" y="11427"/>
                </a:lnTo>
                <a:lnTo>
                  <a:pt x="30185" y="3926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84EC2BB-F74F-E540-A9DE-919BD538DA02}"/>
              </a:ext>
            </a:extLst>
          </p:cNvPr>
          <p:cNvSpPr/>
          <p:nvPr/>
        </p:nvSpPr>
        <p:spPr>
          <a:xfrm>
            <a:off x="7107420" y="2148400"/>
            <a:ext cx="410278" cy="1441206"/>
          </a:xfrm>
          <a:custGeom>
            <a:avLst/>
            <a:gdLst>
              <a:gd name="connsiteX0" fmla="*/ 1108 w 384293"/>
              <a:gd name="connsiteY0" fmla="*/ 168 h 1319035"/>
              <a:gd name="connsiteX1" fmla="*/ 385401 w 384293"/>
              <a:gd name="connsiteY1" fmla="*/ 1319203 h 131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93" h="1319035">
                <a:moveTo>
                  <a:pt x="1108" y="168"/>
                </a:moveTo>
                <a:lnTo>
                  <a:pt x="385401" y="131920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96CEAC56-7CB0-1264-A196-7B18B258AAA9}"/>
              </a:ext>
            </a:extLst>
          </p:cNvPr>
          <p:cNvSpPr/>
          <p:nvPr/>
        </p:nvSpPr>
        <p:spPr>
          <a:xfrm>
            <a:off x="7507298" y="4939312"/>
            <a:ext cx="42479" cy="41004"/>
          </a:xfrm>
          <a:custGeom>
            <a:avLst/>
            <a:gdLst>
              <a:gd name="connsiteX0" fmla="*/ 26316 w 39789"/>
              <a:gd name="connsiteY0" fmla="*/ 37696 h 37528"/>
              <a:gd name="connsiteX1" fmla="*/ 40897 w 39789"/>
              <a:gd name="connsiteY1" fmla="*/ 168 h 37528"/>
              <a:gd name="connsiteX2" fmla="*/ 1108 w 39789"/>
              <a:gd name="connsiteY2" fmla="*/ 6307 h 37528"/>
              <a:gd name="connsiteX3" fmla="*/ 26316 w 39789"/>
              <a:gd name="connsiteY3" fmla="*/ 37696 h 3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9" h="37528">
                <a:moveTo>
                  <a:pt x="26316" y="37696"/>
                </a:moveTo>
                <a:lnTo>
                  <a:pt x="40897" y="168"/>
                </a:lnTo>
                <a:lnTo>
                  <a:pt x="1108" y="6307"/>
                </a:lnTo>
                <a:lnTo>
                  <a:pt x="26316" y="3769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C43D4CF-31E1-E026-43D9-DFCCBC4038C7}"/>
              </a:ext>
            </a:extLst>
          </p:cNvPr>
          <p:cNvSpPr/>
          <p:nvPr/>
        </p:nvSpPr>
        <p:spPr>
          <a:xfrm>
            <a:off x="7107420" y="2148400"/>
            <a:ext cx="423512" cy="2810178"/>
          </a:xfrm>
          <a:custGeom>
            <a:avLst/>
            <a:gdLst>
              <a:gd name="connsiteX0" fmla="*/ 1108 w 396689"/>
              <a:gd name="connsiteY0" fmla="*/ 168 h 2571959"/>
              <a:gd name="connsiteX1" fmla="*/ 397797 w 396689"/>
              <a:gd name="connsiteY1" fmla="*/ 2572127 h 25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89" h="2571959">
                <a:moveTo>
                  <a:pt x="1108" y="168"/>
                </a:moveTo>
                <a:lnTo>
                  <a:pt x="397797" y="257212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8A13748C-1229-6A91-0554-77D61652AB6B}"/>
              </a:ext>
            </a:extLst>
          </p:cNvPr>
          <p:cNvSpPr/>
          <p:nvPr/>
        </p:nvSpPr>
        <p:spPr>
          <a:xfrm>
            <a:off x="7496528" y="2148400"/>
            <a:ext cx="37684" cy="43977"/>
          </a:xfrm>
          <a:custGeom>
            <a:avLst/>
            <a:gdLst>
              <a:gd name="connsiteX0" fmla="*/ 36405 w 35297"/>
              <a:gd name="connsiteY0" fmla="*/ 364 h 40249"/>
              <a:gd name="connsiteX1" fmla="*/ 1108 w 35297"/>
              <a:gd name="connsiteY1" fmla="*/ 19722 h 40249"/>
              <a:gd name="connsiteX2" fmla="*/ 35522 w 35297"/>
              <a:gd name="connsiteY2" fmla="*/ 40613 h 40249"/>
              <a:gd name="connsiteX3" fmla="*/ 36405 w 35297"/>
              <a:gd name="connsiteY3" fmla="*/ 364 h 4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7" h="40249">
                <a:moveTo>
                  <a:pt x="36405" y="364"/>
                </a:moveTo>
                <a:lnTo>
                  <a:pt x="1108" y="19722"/>
                </a:lnTo>
                <a:lnTo>
                  <a:pt x="35522" y="40613"/>
                </a:lnTo>
                <a:lnTo>
                  <a:pt x="36405" y="364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94FE55F-9DED-346D-B04C-CBC89BBE43BC}"/>
              </a:ext>
            </a:extLst>
          </p:cNvPr>
          <p:cNvSpPr/>
          <p:nvPr/>
        </p:nvSpPr>
        <p:spPr>
          <a:xfrm>
            <a:off x="7107420" y="2167201"/>
            <a:ext cx="415640" cy="700804"/>
          </a:xfrm>
          <a:custGeom>
            <a:avLst/>
            <a:gdLst>
              <a:gd name="connsiteX0" fmla="*/ 1108 w 389315"/>
              <a:gd name="connsiteY0" fmla="*/ 641762 h 641397"/>
              <a:gd name="connsiteX1" fmla="*/ 390423 w 389315"/>
              <a:gd name="connsiteY1" fmla="*/ 364 h 64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9315" h="641397">
                <a:moveTo>
                  <a:pt x="1108" y="641762"/>
                </a:moveTo>
                <a:lnTo>
                  <a:pt x="390423" y="364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F49FA45-CBBD-ED4B-E299-57DBFB71A01F}"/>
              </a:ext>
            </a:extLst>
          </p:cNvPr>
          <p:cNvSpPr/>
          <p:nvPr/>
        </p:nvSpPr>
        <p:spPr>
          <a:xfrm>
            <a:off x="7502892" y="2148396"/>
            <a:ext cx="41150" cy="42822"/>
          </a:xfrm>
          <a:custGeom>
            <a:avLst/>
            <a:gdLst>
              <a:gd name="connsiteX0" fmla="*/ 30443 w 38544"/>
              <a:gd name="connsiteY0" fmla="*/ 563 h 39192"/>
              <a:gd name="connsiteX1" fmla="*/ 1108 w 38544"/>
              <a:gd name="connsiteY1" fmla="*/ 28134 h 39192"/>
              <a:gd name="connsiteX2" fmla="*/ 39652 w 38544"/>
              <a:gd name="connsiteY2" fmla="*/ 39755 h 39192"/>
              <a:gd name="connsiteX3" fmla="*/ 30443 w 38544"/>
              <a:gd name="connsiteY3" fmla="*/ 563 h 3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4" h="39192">
                <a:moveTo>
                  <a:pt x="30443" y="563"/>
                </a:moveTo>
                <a:lnTo>
                  <a:pt x="1108" y="28134"/>
                </a:lnTo>
                <a:lnTo>
                  <a:pt x="39652" y="39755"/>
                </a:lnTo>
                <a:lnTo>
                  <a:pt x="30443" y="56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6CF3CA-A730-84C8-D633-2BCF11520954}"/>
              </a:ext>
            </a:extLst>
          </p:cNvPr>
          <p:cNvSpPr/>
          <p:nvPr/>
        </p:nvSpPr>
        <p:spPr>
          <a:xfrm>
            <a:off x="7107420" y="2169455"/>
            <a:ext cx="420586" cy="1427779"/>
          </a:xfrm>
          <a:custGeom>
            <a:avLst/>
            <a:gdLst>
              <a:gd name="connsiteX0" fmla="*/ 1108 w 393948"/>
              <a:gd name="connsiteY0" fmla="*/ 1307310 h 1306746"/>
              <a:gd name="connsiteX1" fmla="*/ 395056 w 393948"/>
              <a:gd name="connsiteY1" fmla="*/ 563 h 130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948" h="1306746">
                <a:moveTo>
                  <a:pt x="1108" y="1307310"/>
                </a:moveTo>
                <a:lnTo>
                  <a:pt x="395056" y="56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87002EA3-BB6C-9300-2D59-E15048DD5451}"/>
              </a:ext>
            </a:extLst>
          </p:cNvPr>
          <p:cNvSpPr/>
          <p:nvPr/>
        </p:nvSpPr>
        <p:spPr>
          <a:xfrm>
            <a:off x="7492050" y="3610721"/>
            <a:ext cx="41007" cy="42936"/>
          </a:xfrm>
          <a:custGeom>
            <a:avLst/>
            <a:gdLst>
              <a:gd name="connsiteX0" fmla="*/ 30762 w 38410"/>
              <a:gd name="connsiteY0" fmla="*/ 936 h 39296"/>
              <a:gd name="connsiteX1" fmla="*/ 1108 w 38410"/>
              <a:gd name="connsiteY1" fmla="*/ 28165 h 39296"/>
              <a:gd name="connsiteX2" fmla="*/ 39518 w 38410"/>
              <a:gd name="connsiteY2" fmla="*/ 40233 h 39296"/>
              <a:gd name="connsiteX3" fmla="*/ 30762 w 38410"/>
              <a:gd name="connsiteY3" fmla="*/ 93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10" h="39296">
                <a:moveTo>
                  <a:pt x="30762" y="936"/>
                </a:moveTo>
                <a:lnTo>
                  <a:pt x="1108" y="28165"/>
                </a:lnTo>
                <a:lnTo>
                  <a:pt x="39518" y="40233"/>
                </a:lnTo>
                <a:lnTo>
                  <a:pt x="30762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C5F5CD9-B512-BFFE-0DA1-45EF51F141DE}"/>
              </a:ext>
            </a:extLst>
          </p:cNvPr>
          <p:cNvSpPr/>
          <p:nvPr/>
        </p:nvSpPr>
        <p:spPr>
          <a:xfrm>
            <a:off x="7107420" y="3631703"/>
            <a:ext cx="409848" cy="1335133"/>
          </a:xfrm>
          <a:custGeom>
            <a:avLst/>
            <a:gdLst>
              <a:gd name="connsiteX0" fmla="*/ 1108 w 383890"/>
              <a:gd name="connsiteY0" fmla="*/ 1222891 h 1221954"/>
              <a:gd name="connsiteX1" fmla="*/ 384998 w 383890"/>
              <a:gd name="connsiteY1" fmla="*/ 936 h 122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90" h="1221954">
                <a:moveTo>
                  <a:pt x="1108" y="1222891"/>
                </a:moveTo>
                <a:lnTo>
                  <a:pt x="384998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90FBDA71-C994-2C15-017A-4BBEA92488BE}"/>
              </a:ext>
            </a:extLst>
          </p:cNvPr>
          <p:cNvSpPr/>
          <p:nvPr/>
        </p:nvSpPr>
        <p:spPr>
          <a:xfrm>
            <a:off x="7495209" y="2879557"/>
            <a:ext cx="42114" cy="41722"/>
          </a:xfrm>
          <a:custGeom>
            <a:avLst/>
            <a:gdLst>
              <a:gd name="connsiteX0" fmla="*/ 27803 w 39447"/>
              <a:gd name="connsiteY0" fmla="*/ 936 h 38185"/>
              <a:gd name="connsiteX1" fmla="*/ 1108 w 39447"/>
              <a:gd name="connsiteY1" fmla="*/ 31074 h 38185"/>
              <a:gd name="connsiteX2" fmla="*/ 40555 w 39447"/>
              <a:gd name="connsiteY2" fmla="*/ 39122 h 38185"/>
              <a:gd name="connsiteX3" fmla="*/ 27803 w 39447"/>
              <a:gd name="connsiteY3" fmla="*/ 936 h 3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47" h="38185">
                <a:moveTo>
                  <a:pt x="27803" y="936"/>
                </a:moveTo>
                <a:lnTo>
                  <a:pt x="1108" y="31074"/>
                </a:lnTo>
                <a:lnTo>
                  <a:pt x="40555" y="39122"/>
                </a:lnTo>
                <a:lnTo>
                  <a:pt x="27803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3A682E58-8B5D-D4A0-A077-5AB76A785C3F}"/>
              </a:ext>
            </a:extLst>
          </p:cNvPr>
          <p:cNvSpPr/>
          <p:nvPr/>
        </p:nvSpPr>
        <p:spPr>
          <a:xfrm>
            <a:off x="7107420" y="2901107"/>
            <a:ext cx="411990" cy="2065729"/>
          </a:xfrm>
          <a:custGeom>
            <a:avLst/>
            <a:gdLst>
              <a:gd name="connsiteX0" fmla="*/ 1108 w 385896"/>
              <a:gd name="connsiteY0" fmla="*/ 1891554 h 1890617"/>
              <a:gd name="connsiteX1" fmla="*/ 387004 w 385896"/>
              <a:gd name="connsiteY1" fmla="*/ 936 h 189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5896" h="1890617">
                <a:moveTo>
                  <a:pt x="1108" y="1891554"/>
                </a:moveTo>
                <a:lnTo>
                  <a:pt x="387004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A637B8D-B3F7-1C1A-357F-B9966B7497E6}"/>
              </a:ext>
            </a:extLst>
          </p:cNvPr>
          <p:cNvSpPr/>
          <p:nvPr/>
        </p:nvSpPr>
        <p:spPr>
          <a:xfrm>
            <a:off x="7507272" y="2148400"/>
            <a:ext cx="42472" cy="41010"/>
          </a:xfrm>
          <a:custGeom>
            <a:avLst/>
            <a:gdLst>
              <a:gd name="connsiteX0" fmla="*/ 26340 w 39782"/>
              <a:gd name="connsiteY0" fmla="*/ 936 h 37534"/>
              <a:gd name="connsiteX1" fmla="*/ 1108 w 39782"/>
              <a:gd name="connsiteY1" fmla="*/ 32308 h 37534"/>
              <a:gd name="connsiteX2" fmla="*/ 40890 w 39782"/>
              <a:gd name="connsiteY2" fmla="*/ 38471 h 37534"/>
              <a:gd name="connsiteX3" fmla="*/ 26340 w 39782"/>
              <a:gd name="connsiteY3" fmla="*/ 936 h 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2" h="37534">
                <a:moveTo>
                  <a:pt x="26340" y="936"/>
                </a:moveTo>
                <a:lnTo>
                  <a:pt x="1108" y="32308"/>
                </a:lnTo>
                <a:lnTo>
                  <a:pt x="40890" y="38471"/>
                </a:lnTo>
                <a:lnTo>
                  <a:pt x="26340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89C3278C-BE87-A1F4-EE3D-3404682DAEF8}"/>
              </a:ext>
            </a:extLst>
          </p:cNvPr>
          <p:cNvSpPr/>
          <p:nvPr/>
        </p:nvSpPr>
        <p:spPr>
          <a:xfrm>
            <a:off x="7107420" y="2170134"/>
            <a:ext cx="423499" cy="2796703"/>
          </a:xfrm>
          <a:custGeom>
            <a:avLst/>
            <a:gdLst>
              <a:gd name="connsiteX0" fmla="*/ 1108 w 396676"/>
              <a:gd name="connsiteY0" fmla="*/ 2560563 h 2559626"/>
              <a:gd name="connsiteX1" fmla="*/ 397784 w 396676"/>
              <a:gd name="connsiteY1" fmla="*/ 936 h 255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76" h="2559626">
                <a:moveTo>
                  <a:pt x="1108" y="2560563"/>
                </a:moveTo>
                <a:lnTo>
                  <a:pt x="397784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02772EFA-3D49-1BA3-216A-EE147CB12027}"/>
              </a:ext>
            </a:extLst>
          </p:cNvPr>
          <p:cNvSpPr/>
          <p:nvPr/>
        </p:nvSpPr>
        <p:spPr>
          <a:xfrm>
            <a:off x="7486549" y="3566734"/>
            <a:ext cx="37282" cy="43988"/>
          </a:xfrm>
          <a:custGeom>
            <a:avLst/>
            <a:gdLst>
              <a:gd name="connsiteX0" fmla="*/ 35915 w 34921"/>
              <a:gd name="connsiteY0" fmla="*/ 40623 h 40259"/>
              <a:gd name="connsiteX1" fmla="*/ 36029 w 34921"/>
              <a:gd name="connsiteY1" fmla="*/ 364 h 40259"/>
              <a:gd name="connsiteX2" fmla="*/ 1108 w 34921"/>
              <a:gd name="connsiteY2" fmla="*/ 20396 h 40259"/>
              <a:gd name="connsiteX3" fmla="*/ 35915 w 34921"/>
              <a:gd name="connsiteY3" fmla="*/ 40623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1" h="40259">
                <a:moveTo>
                  <a:pt x="35915" y="40623"/>
                </a:moveTo>
                <a:lnTo>
                  <a:pt x="36029" y="364"/>
                </a:lnTo>
                <a:lnTo>
                  <a:pt x="1108" y="20396"/>
                </a:lnTo>
                <a:lnTo>
                  <a:pt x="35915" y="4062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27EC70BC-54CD-8D16-18CA-17AB87E6627E}"/>
              </a:ext>
            </a:extLst>
          </p:cNvPr>
          <p:cNvSpPr/>
          <p:nvPr/>
        </p:nvSpPr>
        <p:spPr>
          <a:xfrm>
            <a:off x="7107420" y="2868006"/>
            <a:ext cx="405597" cy="723635"/>
          </a:xfrm>
          <a:custGeom>
            <a:avLst/>
            <a:gdLst>
              <a:gd name="connsiteX0" fmla="*/ 1108 w 379908"/>
              <a:gd name="connsiteY0" fmla="*/ 364 h 662292"/>
              <a:gd name="connsiteX1" fmla="*/ 381016 w 379908"/>
              <a:gd name="connsiteY1" fmla="*/ 662656 h 66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08" h="662292">
                <a:moveTo>
                  <a:pt x="1108" y="364"/>
                </a:moveTo>
                <a:lnTo>
                  <a:pt x="381016" y="66265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C3B0554-1E2F-C464-962D-CD3DC98E027D}"/>
              </a:ext>
            </a:extLst>
          </p:cNvPr>
          <p:cNvSpPr/>
          <p:nvPr/>
        </p:nvSpPr>
        <p:spPr>
          <a:xfrm>
            <a:off x="7502508" y="4937365"/>
            <a:ext cx="40986" cy="42947"/>
          </a:xfrm>
          <a:custGeom>
            <a:avLst/>
            <a:gdLst>
              <a:gd name="connsiteX0" fmla="*/ 30802 w 38390"/>
              <a:gd name="connsiteY0" fmla="*/ 39869 h 39306"/>
              <a:gd name="connsiteX1" fmla="*/ 39498 w 38390"/>
              <a:gd name="connsiteY1" fmla="*/ 563 h 39306"/>
              <a:gd name="connsiteX2" fmla="*/ 1108 w 38390"/>
              <a:gd name="connsiteY2" fmla="*/ 12684 h 39306"/>
              <a:gd name="connsiteX3" fmla="*/ 30802 w 38390"/>
              <a:gd name="connsiteY3" fmla="*/ 39869 h 3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0" h="39306">
                <a:moveTo>
                  <a:pt x="30802" y="39869"/>
                </a:moveTo>
                <a:lnTo>
                  <a:pt x="39498" y="563"/>
                </a:lnTo>
                <a:lnTo>
                  <a:pt x="1108" y="12684"/>
                </a:lnTo>
                <a:lnTo>
                  <a:pt x="30802" y="3986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56A4FC18-B42D-58B3-18BA-7B3044AAB7C0}"/>
              </a:ext>
            </a:extLst>
          </p:cNvPr>
          <p:cNvSpPr/>
          <p:nvPr/>
        </p:nvSpPr>
        <p:spPr>
          <a:xfrm>
            <a:off x="7107420" y="3597235"/>
            <a:ext cx="420318" cy="1362105"/>
          </a:xfrm>
          <a:custGeom>
            <a:avLst/>
            <a:gdLst>
              <a:gd name="connsiteX0" fmla="*/ 1108 w 393697"/>
              <a:gd name="connsiteY0" fmla="*/ 563 h 1246639"/>
              <a:gd name="connsiteX1" fmla="*/ 394805 w 393697"/>
              <a:gd name="connsiteY1" fmla="*/ 1247203 h 124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697" h="1246639">
                <a:moveTo>
                  <a:pt x="1108" y="563"/>
                </a:moveTo>
                <a:lnTo>
                  <a:pt x="394805" y="124720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CA2A62C-9BE0-2FD5-3207-6AE8F66F21E2}"/>
              </a:ext>
            </a:extLst>
          </p:cNvPr>
          <p:cNvSpPr/>
          <p:nvPr/>
        </p:nvSpPr>
        <p:spPr>
          <a:xfrm>
            <a:off x="7505628" y="4938556"/>
            <a:ext cx="42089" cy="41759"/>
          </a:xfrm>
          <a:custGeom>
            <a:avLst/>
            <a:gdLst>
              <a:gd name="connsiteX0" fmla="*/ 27880 w 39423"/>
              <a:gd name="connsiteY0" fmla="*/ 38583 h 38219"/>
              <a:gd name="connsiteX1" fmla="*/ 40531 w 39423"/>
              <a:gd name="connsiteY1" fmla="*/ 364 h 38219"/>
              <a:gd name="connsiteX2" fmla="*/ 1108 w 39423"/>
              <a:gd name="connsiteY2" fmla="*/ 8517 h 38219"/>
              <a:gd name="connsiteX3" fmla="*/ 27880 w 39423"/>
              <a:gd name="connsiteY3" fmla="*/ 38583 h 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3" h="38219">
                <a:moveTo>
                  <a:pt x="27880" y="38583"/>
                </a:moveTo>
                <a:lnTo>
                  <a:pt x="40531" y="364"/>
                </a:lnTo>
                <a:lnTo>
                  <a:pt x="1108" y="8517"/>
                </a:lnTo>
                <a:lnTo>
                  <a:pt x="27880" y="3858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C351F963-3872-0A70-0061-7BF60A4558B9}"/>
              </a:ext>
            </a:extLst>
          </p:cNvPr>
          <p:cNvSpPr/>
          <p:nvPr/>
        </p:nvSpPr>
        <p:spPr>
          <a:xfrm>
            <a:off x="7107420" y="2868006"/>
            <a:ext cx="422438" cy="2090770"/>
          </a:xfrm>
          <a:custGeom>
            <a:avLst/>
            <a:gdLst>
              <a:gd name="connsiteX0" fmla="*/ 1108 w 395683"/>
              <a:gd name="connsiteY0" fmla="*/ 364 h 1913535"/>
              <a:gd name="connsiteX1" fmla="*/ 396791 w 395683"/>
              <a:gd name="connsiteY1" fmla="*/ 1913899 h 191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683" h="1913535">
                <a:moveTo>
                  <a:pt x="1108" y="364"/>
                </a:moveTo>
                <a:lnTo>
                  <a:pt x="396791" y="1913899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8DDE7A8-949D-5E04-F687-EB4C60D89B1F}"/>
              </a:ext>
            </a:extLst>
          </p:cNvPr>
          <p:cNvSpPr/>
          <p:nvPr/>
        </p:nvSpPr>
        <p:spPr>
          <a:xfrm>
            <a:off x="8569617" y="1822596"/>
            <a:ext cx="42945" cy="38913"/>
          </a:xfrm>
          <a:custGeom>
            <a:avLst/>
            <a:gdLst>
              <a:gd name="connsiteX0" fmla="*/ 41586 w 40225"/>
              <a:gd name="connsiteY0" fmla="*/ 1718 h 35614"/>
              <a:gd name="connsiteX1" fmla="*/ 1360 w 40225"/>
              <a:gd name="connsiteY1" fmla="*/ 168 h 35614"/>
              <a:gd name="connsiteX2" fmla="*/ 20131 w 40225"/>
              <a:gd name="connsiteY2" fmla="*/ 35782 h 35614"/>
              <a:gd name="connsiteX3" fmla="*/ 41586 w 40225"/>
              <a:gd name="connsiteY3" fmla="*/ 1718 h 3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5" h="35614">
                <a:moveTo>
                  <a:pt x="41586" y="1718"/>
                </a:moveTo>
                <a:lnTo>
                  <a:pt x="1360" y="168"/>
                </a:lnTo>
                <a:lnTo>
                  <a:pt x="20131" y="35782"/>
                </a:lnTo>
                <a:lnTo>
                  <a:pt x="41586" y="1718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2F974A83-0980-C07E-4D2F-7AB9D572327D}"/>
              </a:ext>
            </a:extLst>
          </p:cNvPr>
          <p:cNvSpPr/>
          <p:nvPr/>
        </p:nvSpPr>
        <p:spPr>
          <a:xfrm>
            <a:off x="8011748" y="1834546"/>
            <a:ext cx="581806" cy="313854"/>
          </a:xfrm>
          <a:custGeom>
            <a:avLst/>
            <a:gdLst>
              <a:gd name="connsiteX0" fmla="*/ 1360 w 544957"/>
              <a:gd name="connsiteY0" fmla="*/ 287417 h 287249"/>
              <a:gd name="connsiteX1" fmla="*/ 546317 w 544957"/>
              <a:gd name="connsiteY1" fmla="*/ 168 h 28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4957" h="287249">
                <a:moveTo>
                  <a:pt x="1360" y="287417"/>
                </a:moveTo>
                <a:lnTo>
                  <a:pt x="546317" y="16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3C4F37A-276A-370B-9FC0-4BEB37186FA1}"/>
              </a:ext>
            </a:extLst>
          </p:cNvPr>
          <p:cNvSpPr/>
          <p:nvPr/>
        </p:nvSpPr>
        <p:spPr>
          <a:xfrm>
            <a:off x="8575101" y="1824290"/>
            <a:ext cx="37468" cy="43983"/>
          </a:xfrm>
          <a:custGeom>
            <a:avLst/>
            <a:gdLst>
              <a:gd name="connsiteX0" fmla="*/ 36453 w 35095"/>
              <a:gd name="connsiteY0" fmla="*/ 367 h 40255"/>
              <a:gd name="connsiteX1" fmla="*/ 1357 w 35095"/>
              <a:gd name="connsiteY1" fmla="*/ 20091 h 40255"/>
              <a:gd name="connsiteX2" fmla="*/ 35987 w 35095"/>
              <a:gd name="connsiteY2" fmla="*/ 40623 h 40255"/>
              <a:gd name="connsiteX3" fmla="*/ 36453 w 35095"/>
              <a:gd name="connsiteY3" fmla="*/ 367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5" h="40255">
                <a:moveTo>
                  <a:pt x="36453" y="367"/>
                </a:moveTo>
                <a:lnTo>
                  <a:pt x="1357" y="20091"/>
                </a:lnTo>
                <a:lnTo>
                  <a:pt x="35987" y="40623"/>
                </a:lnTo>
                <a:lnTo>
                  <a:pt x="36453" y="36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7C1590DC-1E81-A702-6A4C-228E833E5A8B}"/>
              </a:ext>
            </a:extLst>
          </p:cNvPr>
          <p:cNvSpPr/>
          <p:nvPr/>
        </p:nvSpPr>
        <p:spPr>
          <a:xfrm>
            <a:off x="8001254" y="1843208"/>
            <a:ext cx="600356" cy="1036348"/>
          </a:xfrm>
          <a:custGeom>
            <a:avLst/>
            <a:gdLst>
              <a:gd name="connsiteX0" fmla="*/ 1357 w 562332"/>
              <a:gd name="connsiteY0" fmla="*/ 948865 h 948497"/>
              <a:gd name="connsiteX1" fmla="*/ 563690 w 562332"/>
              <a:gd name="connsiteY1" fmla="*/ 367 h 94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332" h="948497">
                <a:moveTo>
                  <a:pt x="1357" y="948865"/>
                </a:moveTo>
                <a:lnTo>
                  <a:pt x="563690" y="3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63FE3889-35EC-CD53-65A9-F77BFAB880A1}"/>
              </a:ext>
            </a:extLst>
          </p:cNvPr>
          <p:cNvSpPr/>
          <p:nvPr/>
        </p:nvSpPr>
        <p:spPr>
          <a:xfrm>
            <a:off x="8579983" y="1824290"/>
            <a:ext cx="40566" cy="43221"/>
          </a:xfrm>
          <a:custGeom>
            <a:avLst/>
            <a:gdLst>
              <a:gd name="connsiteX0" fmla="*/ 31880 w 37997"/>
              <a:gd name="connsiteY0" fmla="*/ 566 h 39557"/>
              <a:gd name="connsiteX1" fmla="*/ 1357 w 37997"/>
              <a:gd name="connsiteY1" fmla="*/ 26819 h 39557"/>
              <a:gd name="connsiteX2" fmla="*/ 39355 w 37997"/>
              <a:gd name="connsiteY2" fmla="*/ 40124 h 39557"/>
              <a:gd name="connsiteX3" fmla="*/ 31880 w 37997"/>
              <a:gd name="connsiteY3" fmla="*/ 566 h 3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7" h="39557">
                <a:moveTo>
                  <a:pt x="31880" y="566"/>
                </a:moveTo>
                <a:lnTo>
                  <a:pt x="1357" y="26819"/>
                </a:lnTo>
                <a:lnTo>
                  <a:pt x="39355" y="40124"/>
                </a:lnTo>
                <a:lnTo>
                  <a:pt x="31880" y="5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F96F351-233B-A7B4-3B35-D225B8914B65}"/>
              </a:ext>
            </a:extLst>
          </p:cNvPr>
          <p:cNvSpPr/>
          <p:nvPr/>
        </p:nvSpPr>
        <p:spPr>
          <a:xfrm>
            <a:off x="8001254" y="1845048"/>
            <a:ext cx="604213" cy="1765672"/>
          </a:xfrm>
          <a:custGeom>
            <a:avLst/>
            <a:gdLst>
              <a:gd name="connsiteX0" fmla="*/ 1357 w 565945"/>
              <a:gd name="connsiteY0" fmla="*/ 1616564 h 1615996"/>
              <a:gd name="connsiteX1" fmla="*/ 567303 w 565945"/>
              <a:gd name="connsiteY1" fmla="*/ 566 h 16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5945" h="1615996">
                <a:moveTo>
                  <a:pt x="1357" y="1616564"/>
                </a:moveTo>
                <a:lnTo>
                  <a:pt x="567303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F9FAFC17-B45D-FC77-2E99-3EC323900FF3}"/>
              </a:ext>
            </a:extLst>
          </p:cNvPr>
          <p:cNvSpPr/>
          <p:nvPr/>
        </p:nvSpPr>
        <p:spPr>
          <a:xfrm>
            <a:off x="8584353" y="1824290"/>
            <a:ext cx="42186" cy="41597"/>
          </a:xfrm>
          <a:custGeom>
            <a:avLst/>
            <a:gdLst>
              <a:gd name="connsiteX0" fmla="*/ 27783 w 39514"/>
              <a:gd name="connsiteY0" fmla="*/ 940 h 38071"/>
              <a:gd name="connsiteX1" fmla="*/ 1360 w 39514"/>
              <a:gd name="connsiteY1" fmla="*/ 31312 h 38071"/>
              <a:gd name="connsiteX2" fmla="*/ 40874 w 39514"/>
              <a:gd name="connsiteY2" fmla="*/ 39012 h 38071"/>
              <a:gd name="connsiteX3" fmla="*/ 27783 w 39514"/>
              <a:gd name="connsiteY3" fmla="*/ 940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" h="38071">
                <a:moveTo>
                  <a:pt x="27783" y="940"/>
                </a:moveTo>
                <a:lnTo>
                  <a:pt x="1360" y="31312"/>
                </a:lnTo>
                <a:lnTo>
                  <a:pt x="40874" y="39012"/>
                </a:lnTo>
                <a:lnTo>
                  <a:pt x="27783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B5F65095-5192-514C-19C3-692C0B475C2E}"/>
              </a:ext>
            </a:extLst>
          </p:cNvPr>
          <p:cNvSpPr/>
          <p:nvPr/>
        </p:nvSpPr>
        <p:spPr>
          <a:xfrm>
            <a:off x="8011748" y="1845880"/>
            <a:ext cx="596706" cy="3134435"/>
          </a:xfrm>
          <a:custGeom>
            <a:avLst/>
            <a:gdLst>
              <a:gd name="connsiteX0" fmla="*/ 1360 w 558913"/>
              <a:gd name="connsiteY0" fmla="*/ 2869670 h 2868729"/>
              <a:gd name="connsiteX1" fmla="*/ 560274 w 558913"/>
              <a:gd name="connsiteY1" fmla="*/ 940 h 286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8913" h="2868729">
                <a:moveTo>
                  <a:pt x="1360" y="2869670"/>
                </a:moveTo>
                <a:lnTo>
                  <a:pt x="560274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E53E0BB1-D505-F0CC-3E79-6A31EF8AAC02}"/>
              </a:ext>
            </a:extLst>
          </p:cNvPr>
          <p:cNvSpPr/>
          <p:nvPr/>
        </p:nvSpPr>
        <p:spPr>
          <a:xfrm>
            <a:off x="7486229" y="2879557"/>
            <a:ext cx="37479" cy="43980"/>
          </a:xfrm>
          <a:custGeom>
            <a:avLst/>
            <a:gdLst>
              <a:gd name="connsiteX0" fmla="*/ 36213 w 35105"/>
              <a:gd name="connsiteY0" fmla="*/ 563 h 40252"/>
              <a:gd name="connsiteX1" fmla="*/ 1108 w 35105"/>
              <a:gd name="connsiteY1" fmla="*/ 20266 h 40252"/>
              <a:gd name="connsiteX2" fmla="*/ 35727 w 35105"/>
              <a:gd name="connsiteY2" fmla="*/ 40815 h 40252"/>
              <a:gd name="connsiteX3" fmla="*/ 36213 w 35105"/>
              <a:gd name="connsiteY3" fmla="*/ 563 h 4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05" h="40252">
                <a:moveTo>
                  <a:pt x="36213" y="563"/>
                </a:moveTo>
                <a:lnTo>
                  <a:pt x="1108" y="20266"/>
                </a:lnTo>
                <a:lnTo>
                  <a:pt x="35727" y="40815"/>
                </a:lnTo>
                <a:lnTo>
                  <a:pt x="36213" y="56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3E774F84-7EFD-D447-335D-1A2EA2AB66B2}"/>
              </a:ext>
            </a:extLst>
          </p:cNvPr>
          <p:cNvSpPr/>
          <p:nvPr/>
        </p:nvSpPr>
        <p:spPr>
          <a:xfrm>
            <a:off x="7107420" y="2898468"/>
            <a:ext cx="405317" cy="698766"/>
          </a:xfrm>
          <a:custGeom>
            <a:avLst/>
            <a:gdLst>
              <a:gd name="connsiteX0" fmla="*/ 1108 w 379646"/>
              <a:gd name="connsiteY0" fmla="*/ 640095 h 639532"/>
              <a:gd name="connsiteX1" fmla="*/ 380754 w 379646"/>
              <a:gd name="connsiteY1" fmla="*/ 563 h 63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646" h="639532">
                <a:moveTo>
                  <a:pt x="1108" y="640095"/>
                </a:moveTo>
                <a:lnTo>
                  <a:pt x="380754" y="56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EDD4E7E0-13AC-3752-FB61-10403565EE2B}"/>
              </a:ext>
            </a:extLst>
          </p:cNvPr>
          <p:cNvSpPr/>
          <p:nvPr/>
        </p:nvSpPr>
        <p:spPr>
          <a:xfrm>
            <a:off x="8569642" y="2556332"/>
            <a:ext cx="42927" cy="39136"/>
          </a:xfrm>
          <a:custGeom>
            <a:avLst/>
            <a:gdLst>
              <a:gd name="connsiteX0" fmla="*/ 41566 w 40208"/>
              <a:gd name="connsiteY0" fmla="*/ 2359 h 35818"/>
              <a:gd name="connsiteX1" fmla="*/ 1357 w 40208"/>
              <a:gd name="connsiteY1" fmla="*/ 367 h 35818"/>
              <a:gd name="connsiteX2" fmla="*/ 19739 w 40208"/>
              <a:gd name="connsiteY2" fmla="*/ 36185 h 35818"/>
              <a:gd name="connsiteX3" fmla="*/ 41566 w 40208"/>
              <a:gd name="connsiteY3" fmla="*/ 2359 h 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8" h="35818">
                <a:moveTo>
                  <a:pt x="41566" y="2359"/>
                </a:moveTo>
                <a:lnTo>
                  <a:pt x="1357" y="367"/>
                </a:lnTo>
                <a:lnTo>
                  <a:pt x="19739" y="36185"/>
                </a:lnTo>
                <a:lnTo>
                  <a:pt x="41566" y="235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D44F3767-F5C3-F2A9-8046-9D3269DD1992}"/>
              </a:ext>
            </a:extLst>
          </p:cNvPr>
          <p:cNvSpPr/>
          <p:nvPr/>
        </p:nvSpPr>
        <p:spPr>
          <a:xfrm>
            <a:off x="8001254" y="2568549"/>
            <a:ext cx="592196" cy="311006"/>
          </a:xfrm>
          <a:custGeom>
            <a:avLst/>
            <a:gdLst>
              <a:gd name="connsiteX0" fmla="*/ 1357 w 554689"/>
              <a:gd name="connsiteY0" fmla="*/ 285010 h 284642"/>
              <a:gd name="connsiteX1" fmla="*/ 556047 w 554689"/>
              <a:gd name="connsiteY1" fmla="*/ 367 h 28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689" h="284642">
                <a:moveTo>
                  <a:pt x="1357" y="285010"/>
                </a:moveTo>
                <a:lnTo>
                  <a:pt x="556047" y="3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4D06D4D7-82EB-E60A-EC3E-8B801CB08A4F}"/>
              </a:ext>
            </a:extLst>
          </p:cNvPr>
          <p:cNvSpPr/>
          <p:nvPr/>
        </p:nvSpPr>
        <p:spPr>
          <a:xfrm>
            <a:off x="8569736" y="3272919"/>
            <a:ext cx="42834" cy="39768"/>
          </a:xfrm>
          <a:custGeom>
            <a:avLst/>
            <a:gdLst>
              <a:gd name="connsiteX0" fmla="*/ 41479 w 40121"/>
              <a:gd name="connsiteY0" fmla="*/ 36765 h 36397"/>
              <a:gd name="connsiteX1" fmla="*/ 24271 w 40121"/>
              <a:gd name="connsiteY1" fmla="*/ 367 h 36397"/>
              <a:gd name="connsiteX2" fmla="*/ 1357 w 40121"/>
              <a:gd name="connsiteY2" fmla="*/ 33470 h 36397"/>
              <a:gd name="connsiteX3" fmla="*/ 41479 w 40121"/>
              <a:gd name="connsiteY3" fmla="*/ 36765 h 3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1" h="36397">
                <a:moveTo>
                  <a:pt x="41479" y="36765"/>
                </a:moveTo>
                <a:lnTo>
                  <a:pt x="24271" y="367"/>
                </a:lnTo>
                <a:lnTo>
                  <a:pt x="1357" y="33470"/>
                </a:lnTo>
                <a:lnTo>
                  <a:pt x="41479" y="3676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1C24191E-77E3-8556-4C97-1DE39B4CB347}"/>
              </a:ext>
            </a:extLst>
          </p:cNvPr>
          <p:cNvSpPr/>
          <p:nvPr/>
        </p:nvSpPr>
        <p:spPr>
          <a:xfrm>
            <a:off x="8001254" y="2879557"/>
            <a:ext cx="593647" cy="420609"/>
          </a:xfrm>
          <a:custGeom>
            <a:avLst/>
            <a:gdLst>
              <a:gd name="connsiteX0" fmla="*/ 1357 w 556048"/>
              <a:gd name="connsiteY0" fmla="*/ 367 h 384954"/>
              <a:gd name="connsiteX1" fmla="*/ 557406 w 556048"/>
              <a:gd name="connsiteY1" fmla="*/ 385321 h 38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048" h="384954">
                <a:moveTo>
                  <a:pt x="1357" y="367"/>
                </a:moveTo>
                <a:lnTo>
                  <a:pt x="557406" y="385321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EA3DF65A-5A41-6EB6-9C03-39C5283693D1}"/>
              </a:ext>
            </a:extLst>
          </p:cNvPr>
          <p:cNvSpPr/>
          <p:nvPr/>
        </p:nvSpPr>
        <p:spPr>
          <a:xfrm>
            <a:off x="8576588" y="4071796"/>
            <a:ext cx="38350" cy="43918"/>
          </a:xfrm>
          <a:custGeom>
            <a:avLst/>
            <a:gdLst>
              <a:gd name="connsiteX0" fmla="*/ 35061 w 35921"/>
              <a:gd name="connsiteY0" fmla="*/ 40562 h 40195"/>
              <a:gd name="connsiteX1" fmla="*/ 37278 w 35921"/>
              <a:gd name="connsiteY1" fmla="*/ 367 h 40195"/>
              <a:gd name="connsiteX2" fmla="*/ 1357 w 35921"/>
              <a:gd name="connsiteY2" fmla="*/ 18547 h 40195"/>
              <a:gd name="connsiteX3" fmla="*/ 35061 w 35921"/>
              <a:gd name="connsiteY3" fmla="*/ 40562 h 4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1" h="40195">
                <a:moveTo>
                  <a:pt x="35061" y="40562"/>
                </a:moveTo>
                <a:lnTo>
                  <a:pt x="37278" y="367"/>
                </a:lnTo>
                <a:lnTo>
                  <a:pt x="1357" y="18547"/>
                </a:lnTo>
                <a:lnTo>
                  <a:pt x="35061" y="40562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EA94A8-239A-6C2E-5EC8-049D4003BAF4}"/>
              </a:ext>
            </a:extLst>
          </p:cNvPr>
          <p:cNvSpPr/>
          <p:nvPr/>
        </p:nvSpPr>
        <p:spPr>
          <a:xfrm>
            <a:off x="8001254" y="2879557"/>
            <a:ext cx="601613" cy="1216535"/>
          </a:xfrm>
          <a:custGeom>
            <a:avLst/>
            <a:gdLst>
              <a:gd name="connsiteX0" fmla="*/ 1357 w 563509"/>
              <a:gd name="connsiteY0" fmla="*/ 367 h 1113409"/>
              <a:gd name="connsiteX1" fmla="*/ 564867 w 563509"/>
              <a:gd name="connsiteY1" fmla="*/ 1113776 h 11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509" h="1113409">
                <a:moveTo>
                  <a:pt x="1357" y="367"/>
                </a:moveTo>
                <a:lnTo>
                  <a:pt x="564867" y="111377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4E571F25-3960-694A-D9F7-3BE19774722B}"/>
              </a:ext>
            </a:extLst>
          </p:cNvPr>
          <p:cNvSpPr/>
          <p:nvPr/>
        </p:nvSpPr>
        <p:spPr>
          <a:xfrm>
            <a:off x="8580062" y="5370243"/>
            <a:ext cx="40606" cy="43199"/>
          </a:xfrm>
          <a:custGeom>
            <a:avLst/>
            <a:gdLst>
              <a:gd name="connsiteX0" fmla="*/ 31806 w 38034"/>
              <a:gd name="connsiteY0" fmla="*/ 40104 h 39537"/>
              <a:gd name="connsiteX1" fmla="*/ 39392 w 38034"/>
              <a:gd name="connsiteY1" fmla="*/ 566 h 39537"/>
              <a:gd name="connsiteX2" fmla="*/ 1357 w 38034"/>
              <a:gd name="connsiteY2" fmla="*/ 13768 h 39537"/>
              <a:gd name="connsiteX3" fmla="*/ 31806 w 38034"/>
              <a:gd name="connsiteY3" fmla="*/ 40104 h 3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4" h="39537">
                <a:moveTo>
                  <a:pt x="31806" y="40104"/>
                </a:moveTo>
                <a:lnTo>
                  <a:pt x="39392" y="566"/>
                </a:lnTo>
                <a:lnTo>
                  <a:pt x="1357" y="13768"/>
                </a:lnTo>
                <a:lnTo>
                  <a:pt x="31806" y="40104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E31F6F85-C1F5-D213-DC70-7448BDAF430D}"/>
              </a:ext>
            </a:extLst>
          </p:cNvPr>
          <p:cNvSpPr/>
          <p:nvPr/>
        </p:nvSpPr>
        <p:spPr>
          <a:xfrm>
            <a:off x="8001254" y="3610721"/>
            <a:ext cx="604271" cy="1781944"/>
          </a:xfrm>
          <a:custGeom>
            <a:avLst/>
            <a:gdLst>
              <a:gd name="connsiteX0" fmla="*/ 1357 w 565999"/>
              <a:gd name="connsiteY0" fmla="*/ 566 h 1630889"/>
              <a:gd name="connsiteX1" fmla="*/ 567356 w 565999"/>
              <a:gd name="connsiteY1" fmla="*/ 1631456 h 16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5999" h="1630889">
                <a:moveTo>
                  <a:pt x="1357" y="566"/>
                </a:moveTo>
                <a:lnTo>
                  <a:pt x="567356" y="163145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20B9EEBF-F39D-79AC-A044-97833CFD7E78}"/>
              </a:ext>
            </a:extLst>
          </p:cNvPr>
          <p:cNvSpPr/>
          <p:nvPr/>
        </p:nvSpPr>
        <p:spPr>
          <a:xfrm>
            <a:off x="8569757" y="5373528"/>
            <a:ext cx="42805" cy="39915"/>
          </a:xfrm>
          <a:custGeom>
            <a:avLst/>
            <a:gdLst>
              <a:gd name="connsiteX0" fmla="*/ 41455 w 40094"/>
              <a:gd name="connsiteY0" fmla="*/ 37472 h 36531"/>
              <a:gd name="connsiteX1" fmla="*/ 24546 w 40094"/>
              <a:gd name="connsiteY1" fmla="*/ 940 h 36531"/>
              <a:gd name="connsiteX2" fmla="*/ 1360 w 40094"/>
              <a:gd name="connsiteY2" fmla="*/ 33852 h 36531"/>
              <a:gd name="connsiteX3" fmla="*/ 41455 w 40094"/>
              <a:gd name="connsiteY3" fmla="*/ 37472 h 3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94" h="36531">
                <a:moveTo>
                  <a:pt x="41455" y="37472"/>
                </a:moveTo>
                <a:lnTo>
                  <a:pt x="24546" y="940"/>
                </a:lnTo>
                <a:lnTo>
                  <a:pt x="1360" y="33852"/>
                </a:lnTo>
                <a:lnTo>
                  <a:pt x="41455" y="37472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261342C6-0890-5F5E-673D-E193BE5F1F28}"/>
              </a:ext>
            </a:extLst>
          </p:cNvPr>
          <p:cNvSpPr/>
          <p:nvPr/>
        </p:nvSpPr>
        <p:spPr>
          <a:xfrm>
            <a:off x="8011748" y="4980316"/>
            <a:ext cx="583245" cy="420462"/>
          </a:xfrm>
          <a:custGeom>
            <a:avLst/>
            <a:gdLst>
              <a:gd name="connsiteX0" fmla="*/ 1360 w 546305"/>
              <a:gd name="connsiteY0" fmla="*/ 940 h 384819"/>
              <a:gd name="connsiteX1" fmla="*/ 547666 w 546305"/>
              <a:gd name="connsiteY1" fmla="*/ 385760 h 38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305" h="384819">
                <a:moveTo>
                  <a:pt x="1360" y="940"/>
                </a:moveTo>
                <a:lnTo>
                  <a:pt x="547666" y="38576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25EABF69-4B35-CB7A-7E75-12788EA2F422}"/>
              </a:ext>
            </a:extLst>
          </p:cNvPr>
          <p:cNvSpPr/>
          <p:nvPr/>
        </p:nvSpPr>
        <p:spPr>
          <a:xfrm>
            <a:off x="8582784" y="5371189"/>
            <a:ext cx="41727" cy="42254"/>
          </a:xfrm>
          <a:custGeom>
            <a:avLst/>
            <a:gdLst>
              <a:gd name="connsiteX0" fmla="*/ 29257 w 39084"/>
              <a:gd name="connsiteY0" fmla="*/ 39039 h 38672"/>
              <a:gd name="connsiteX1" fmla="*/ 40442 w 39084"/>
              <a:gd name="connsiteY1" fmla="*/ 367 h 38672"/>
              <a:gd name="connsiteX2" fmla="*/ 1357 w 39084"/>
              <a:gd name="connsiteY2" fmla="*/ 10016 h 38672"/>
              <a:gd name="connsiteX3" fmla="*/ 29257 w 39084"/>
              <a:gd name="connsiteY3" fmla="*/ 39039 h 3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4" h="38672">
                <a:moveTo>
                  <a:pt x="29257" y="39039"/>
                </a:moveTo>
                <a:lnTo>
                  <a:pt x="40442" y="367"/>
                </a:lnTo>
                <a:lnTo>
                  <a:pt x="1357" y="10016"/>
                </a:lnTo>
                <a:lnTo>
                  <a:pt x="29257" y="3903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3A018A6A-A6B2-5BAA-85E8-EC5A0AC4F305}"/>
              </a:ext>
            </a:extLst>
          </p:cNvPr>
          <p:cNvSpPr/>
          <p:nvPr/>
        </p:nvSpPr>
        <p:spPr>
          <a:xfrm>
            <a:off x="8001254" y="2879557"/>
            <a:ext cx="606166" cy="2512534"/>
          </a:xfrm>
          <a:custGeom>
            <a:avLst/>
            <a:gdLst>
              <a:gd name="connsiteX0" fmla="*/ 1357 w 567774"/>
              <a:gd name="connsiteY0" fmla="*/ 367 h 2299546"/>
              <a:gd name="connsiteX1" fmla="*/ 569131 w 567774"/>
              <a:gd name="connsiteY1" fmla="*/ 2299913 h 229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774" h="2299546">
                <a:moveTo>
                  <a:pt x="1357" y="367"/>
                </a:moveTo>
                <a:lnTo>
                  <a:pt x="569131" y="229991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22B20744-CC8B-170E-496D-79C8AF1CC3AA}"/>
              </a:ext>
            </a:extLst>
          </p:cNvPr>
          <p:cNvSpPr/>
          <p:nvPr/>
        </p:nvSpPr>
        <p:spPr>
          <a:xfrm>
            <a:off x="8569675" y="2519076"/>
            <a:ext cx="42887" cy="39435"/>
          </a:xfrm>
          <a:custGeom>
            <a:avLst/>
            <a:gdLst>
              <a:gd name="connsiteX0" fmla="*/ 41532 w 40171"/>
              <a:gd name="connsiteY0" fmla="*/ 36260 h 36092"/>
              <a:gd name="connsiteX1" fmla="*/ 23697 w 40171"/>
              <a:gd name="connsiteY1" fmla="*/ 168 h 36092"/>
              <a:gd name="connsiteX2" fmla="*/ 1360 w 40171"/>
              <a:gd name="connsiteY2" fmla="*/ 33660 h 36092"/>
              <a:gd name="connsiteX3" fmla="*/ 41532 w 40171"/>
              <a:gd name="connsiteY3" fmla="*/ 36260 h 3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71" h="36092">
                <a:moveTo>
                  <a:pt x="41532" y="36260"/>
                </a:moveTo>
                <a:lnTo>
                  <a:pt x="23697" y="168"/>
                </a:lnTo>
                <a:lnTo>
                  <a:pt x="1360" y="33660"/>
                </a:lnTo>
                <a:lnTo>
                  <a:pt x="41532" y="3626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0A495262-1330-D8B2-FEEE-86BFA68883E4}"/>
              </a:ext>
            </a:extLst>
          </p:cNvPr>
          <p:cNvSpPr/>
          <p:nvPr/>
        </p:nvSpPr>
        <p:spPr>
          <a:xfrm>
            <a:off x="8011748" y="2148400"/>
            <a:ext cx="582938" cy="397903"/>
          </a:xfrm>
          <a:custGeom>
            <a:avLst/>
            <a:gdLst>
              <a:gd name="connsiteX0" fmla="*/ 1360 w 546017"/>
              <a:gd name="connsiteY0" fmla="*/ 168 h 364173"/>
              <a:gd name="connsiteX1" fmla="*/ 547377 w 546017"/>
              <a:gd name="connsiteY1" fmla="*/ 364341 h 36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017" h="364173">
                <a:moveTo>
                  <a:pt x="1360" y="168"/>
                </a:moveTo>
                <a:lnTo>
                  <a:pt x="547377" y="364341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AE9ACEDB-89DF-75C7-38FE-60C1DAAB83F4}"/>
              </a:ext>
            </a:extLst>
          </p:cNvPr>
          <p:cNvSpPr/>
          <p:nvPr/>
        </p:nvSpPr>
        <p:spPr>
          <a:xfrm>
            <a:off x="8575076" y="2558507"/>
            <a:ext cx="37494" cy="43983"/>
          </a:xfrm>
          <a:custGeom>
            <a:avLst/>
            <a:gdLst>
              <a:gd name="connsiteX0" fmla="*/ 36476 w 35119"/>
              <a:gd name="connsiteY0" fmla="*/ 566 h 40255"/>
              <a:gd name="connsiteX1" fmla="*/ 1357 w 35119"/>
              <a:gd name="connsiteY1" fmla="*/ 20246 h 40255"/>
              <a:gd name="connsiteX2" fmla="*/ 35960 w 35119"/>
              <a:gd name="connsiteY2" fmla="*/ 40822 h 40255"/>
              <a:gd name="connsiteX3" fmla="*/ 36476 w 35119"/>
              <a:gd name="connsiteY3" fmla="*/ 566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9" h="40255">
                <a:moveTo>
                  <a:pt x="36476" y="566"/>
                </a:moveTo>
                <a:lnTo>
                  <a:pt x="1357" y="20246"/>
                </a:lnTo>
                <a:lnTo>
                  <a:pt x="35960" y="40822"/>
                </a:lnTo>
                <a:lnTo>
                  <a:pt x="36476" y="5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41132FA3-6EF1-AA78-7EED-BEC56307534C}"/>
              </a:ext>
            </a:extLst>
          </p:cNvPr>
          <p:cNvSpPr/>
          <p:nvPr/>
        </p:nvSpPr>
        <p:spPr>
          <a:xfrm>
            <a:off x="8001254" y="2577415"/>
            <a:ext cx="600335" cy="1033306"/>
          </a:xfrm>
          <a:custGeom>
            <a:avLst/>
            <a:gdLst>
              <a:gd name="connsiteX0" fmla="*/ 1357 w 562312"/>
              <a:gd name="connsiteY0" fmla="*/ 946280 h 945713"/>
              <a:gd name="connsiteX1" fmla="*/ 563669 w 562312"/>
              <a:gd name="connsiteY1" fmla="*/ 566 h 94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312" h="945713">
                <a:moveTo>
                  <a:pt x="1357" y="946280"/>
                </a:moveTo>
                <a:lnTo>
                  <a:pt x="563669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989B066B-4C84-C144-98F5-937BC09000FA}"/>
              </a:ext>
            </a:extLst>
          </p:cNvPr>
          <p:cNvSpPr/>
          <p:nvPr/>
        </p:nvSpPr>
        <p:spPr>
          <a:xfrm>
            <a:off x="8582576" y="2558510"/>
            <a:ext cx="41660" cy="42334"/>
          </a:xfrm>
          <a:custGeom>
            <a:avLst/>
            <a:gdLst>
              <a:gd name="connsiteX0" fmla="*/ 29447 w 39021"/>
              <a:gd name="connsiteY0" fmla="*/ 940 h 38745"/>
              <a:gd name="connsiteX1" fmla="*/ 1360 w 39021"/>
              <a:gd name="connsiteY1" fmla="*/ 29779 h 38745"/>
              <a:gd name="connsiteX2" fmla="*/ 40381 w 39021"/>
              <a:gd name="connsiteY2" fmla="*/ 39686 h 38745"/>
              <a:gd name="connsiteX3" fmla="*/ 29447 w 39021"/>
              <a:gd name="connsiteY3" fmla="*/ 940 h 3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1" h="38745">
                <a:moveTo>
                  <a:pt x="29447" y="940"/>
                </a:moveTo>
                <a:lnTo>
                  <a:pt x="1360" y="29779"/>
                </a:lnTo>
                <a:lnTo>
                  <a:pt x="40381" y="39686"/>
                </a:lnTo>
                <a:lnTo>
                  <a:pt x="29447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46F05B62-956A-FBA8-AEDB-7070BCDCAE04}"/>
              </a:ext>
            </a:extLst>
          </p:cNvPr>
          <p:cNvSpPr/>
          <p:nvPr/>
        </p:nvSpPr>
        <p:spPr>
          <a:xfrm>
            <a:off x="8011748" y="2579826"/>
            <a:ext cx="595527" cy="2400488"/>
          </a:xfrm>
          <a:custGeom>
            <a:avLst/>
            <a:gdLst>
              <a:gd name="connsiteX0" fmla="*/ 1360 w 557809"/>
              <a:gd name="connsiteY0" fmla="*/ 2197940 h 2196999"/>
              <a:gd name="connsiteX1" fmla="*/ 559170 w 557809"/>
              <a:gd name="connsiteY1" fmla="*/ 940 h 219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809" h="2196999">
                <a:moveTo>
                  <a:pt x="1360" y="2197940"/>
                </a:moveTo>
                <a:lnTo>
                  <a:pt x="559170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C5CDE095-B977-4F03-93F5-4DF66E5EEC2A}"/>
              </a:ext>
            </a:extLst>
          </p:cNvPr>
          <p:cNvSpPr/>
          <p:nvPr/>
        </p:nvSpPr>
        <p:spPr>
          <a:xfrm>
            <a:off x="8569725" y="3309215"/>
            <a:ext cx="42845" cy="39711"/>
          </a:xfrm>
          <a:custGeom>
            <a:avLst/>
            <a:gdLst>
              <a:gd name="connsiteX0" fmla="*/ 41489 w 40131"/>
              <a:gd name="connsiteY0" fmla="*/ 3745 h 36345"/>
              <a:gd name="connsiteX1" fmla="*/ 1357 w 40131"/>
              <a:gd name="connsiteY1" fmla="*/ 566 h 36345"/>
              <a:gd name="connsiteX2" fmla="*/ 18672 w 40131"/>
              <a:gd name="connsiteY2" fmla="*/ 36912 h 36345"/>
              <a:gd name="connsiteX3" fmla="*/ 41489 w 40131"/>
              <a:gd name="connsiteY3" fmla="*/ 3745 h 3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1" h="36345">
                <a:moveTo>
                  <a:pt x="41489" y="3745"/>
                </a:moveTo>
                <a:lnTo>
                  <a:pt x="1357" y="566"/>
                </a:lnTo>
                <a:lnTo>
                  <a:pt x="18672" y="36912"/>
                </a:lnTo>
                <a:lnTo>
                  <a:pt x="41489" y="374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B995E9FF-64C2-1ED0-DB9A-CFA13AF99D71}"/>
              </a:ext>
            </a:extLst>
          </p:cNvPr>
          <p:cNvSpPr/>
          <p:nvPr/>
        </p:nvSpPr>
        <p:spPr>
          <a:xfrm>
            <a:off x="8001254" y="3322146"/>
            <a:ext cx="591913" cy="288574"/>
          </a:xfrm>
          <a:custGeom>
            <a:avLst/>
            <a:gdLst>
              <a:gd name="connsiteX0" fmla="*/ 1357 w 554424"/>
              <a:gd name="connsiteY0" fmla="*/ 264679 h 264112"/>
              <a:gd name="connsiteX1" fmla="*/ 555782 w 554424"/>
              <a:gd name="connsiteY1" fmla="*/ 566 h 26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424" h="264112">
                <a:moveTo>
                  <a:pt x="1357" y="264679"/>
                </a:moveTo>
                <a:lnTo>
                  <a:pt x="555782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68FD327B-57DA-12F5-DE68-B2303E910824}"/>
              </a:ext>
            </a:extLst>
          </p:cNvPr>
          <p:cNvSpPr/>
          <p:nvPr/>
        </p:nvSpPr>
        <p:spPr>
          <a:xfrm>
            <a:off x="8570109" y="4074674"/>
            <a:ext cx="42461" cy="41040"/>
          </a:xfrm>
          <a:custGeom>
            <a:avLst/>
            <a:gdLst>
              <a:gd name="connsiteX0" fmla="*/ 41130 w 39772"/>
              <a:gd name="connsiteY0" fmla="*/ 38128 h 37561"/>
              <a:gd name="connsiteX1" fmla="*/ 26643 w 39772"/>
              <a:gd name="connsiteY1" fmla="*/ 566 h 37561"/>
              <a:gd name="connsiteX2" fmla="*/ 1357 w 39772"/>
              <a:gd name="connsiteY2" fmla="*/ 31895 h 37561"/>
              <a:gd name="connsiteX3" fmla="*/ 41130 w 39772"/>
              <a:gd name="connsiteY3" fmla="*/ 38128 h 3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2" h="37561">
                <a:moveTo>
                  <a:pt x="41130" y="38128"/>
                </a:moveTo>
                <a:lnTo>
                  <a:pt x="26643" y="566"/>
                </a:lnTo>
                <a:lnTo>
                  <a:pt x="1357" y="31895"/>
                </a:lnTo>
                <a:lnTo>
                  <a:pt x="41130" y="38128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DD5B2421-4571-1DFA-BDEC-599FF5AFEF28}"/>
              </a:ext>
            </a:extLst>
          </p:cNvPr>
          <p:cNvSpPr/>
          <p:nvPr/>
        </p:nvSpPr>
        <p:spPr>
          <a:xfrm>
            <a:off x="8001254" y="3610721"/>
            <a:ext cx="594593" cy="491180"/>
          </a:xfrm>
          <a:custGeom>
            <a:avLst/>
            <a:gdLst>
              <a:gd name="connsiteX0" fmla="*/ 1357 w 556934"/>
              <a:gd name="connsiteY0" fmla="*/ 566 h 449543"/>
              <a:gd name="connsiteX1" fmla="*/ 558291 w 556934"/>
              <a:gd name="connsiteY1" fmla="*/ 450110 h 44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34" h="449543">
                <a:moveTo>
                  <a:pt x="1357" y="566"/>
                </a:moveTo>
                <a:lnTo>
                  <a:pt x="558291" y="45011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5EFCBBDF-85DB-C57B-A184-E6CC0DB61DC7}"/>
              </a:ext>
            </a:extLst>
          </p:cNvPr>
          <p:cNvSpPr/>
          <p:nvPr/>
        </p:nvSpPr>
        <p:spPr>
          <a:xfrm>
            <a:off x="8576179" y="3268733"/>
            <a:ext cx="38006" cy="43954"/>
          </a:xfrm>
          <a:custGeom>
            <a:avLst/>
            <a:gdLst>
              <a:gd name="connsiteX0" fmla="*/ 35439 w 35599"/>
              <a:gd name="connsiteY0" fmla="*/ 40396 h 40228"/>
              <a:gd name="connsiteX1" fmla="*/ 36959 w 35599"/>
              <a:gd name="connsiteY1" fmla="*/ 168 h 40228"/>
              <a:gd name="connsiteX2" fmla="*/ 1360 w 35599"/>
              <a:gd name="connsiteY2" fmla="*/ 18969 h 40228"/>
              <a:gd name="connsiteX3" fmla="*/ 35439 w 35599"/>
              <a:gd name="connsiteY3" fmla="*/ 40396 h 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" h="40228">
                <a:moveTo>
                  <a:pt x="35439" y="40396"/>
                </a:moveTo>
                <a:lnTo>
                  <a:pt x="36959" y="168"/>
                </a:lnTo>
                <a:lnTo>
                  <a:pt x="1360" y="18969"/>
                </a:lnTo>
                <a:lnTo>
                  <a:pt x="35439" y="4039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B3759662-6500-EFBA-381A-AD8BB808933B}"/>
              </a:ext>
            </a:extLst>
          </p:cNvPr>
          <p:cNvSpPr/>
          <p:nvPr/>
        </p:nvSpPr>
        <p:spPr>
          <a:xfrm>
            <a:off x="8011748" y="2148400"/>
            <a:ext cx="590778" cy="1144838"/>
          </a:xfrm>
          <a:custGeom>
            <a:avLst/>
            <a:gdLst>
              <a:gd name="connsiteX0" fmla="*/ 1360 w 553361"/>
              <a:gd name="connsiteY0" fmla="*/ 168 h 1047790"/>
              <a:gd name="connsiteX1" fmla="*/ 554721 w 553361"/>
              <a:gd name="connsiteY1" fmla="*/ 1047958 h 104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3361" h="1047790">
                <a:moveTo>
                  <a:pt x="1360" y="168"/>
                </a:moveTo>
                <a:lnTo>
                  <a:pt x="554721" y="104795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AA1993A-94A1-B540-ABB9-01026CF4EAE7}"/>
              </a:ext>
            </a:extLst>
          </p:cNvPr>
          <p:cNvSpPr/>
          <p:nvPr/>
        </p:nvSpPr>
        <p:spPr>
          <a:xfrm>
            <a:off x="8580947" y="4072797"/>
            <a:ext cx="41025" cy="42917"/>
          </a:xfrm>
          <a:custGeom>
            <a:avLst/>
            <a:gdLst>
              <a:gd name="connsiteX0" fmla="*/ 30974 w 38427"/>
              <a:gd name="connsiteY0" fmla="*/ 39447 h 39279"/>
              <a:gd name="connsiteX1" fmla="*/ 39787 w 38427"/>
              <a:gd name="connsiteY1" fmla="*/ 168 h 39279"/>
              <a:gd name="connsiteX2" fmla="*/ 1360 w 38427"/>
              <a:gd name="connsiteY2" fmla="*/ 12178 h 39279"/>
              <a:gd name="connsiteX3" fmla="*/ 30974 w 38427"/>
              <a:gd name="connsiteY3" fmla="*/ 39447 h 3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7" h="39279">
                <a:moveTo>
                  <a:pt x="30974" y="39447"/>
                </a:moveTo>
                <a:lnTo>
                  <a:pt x="39787" y="168"/>
                </a:lnTo>
                <a:lnTo>
                  <a:pt x="1360" y="12178"/>
                </a:lnTo>
                <a:lnTo>
                  <a:pt x="30974" y="3944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95CB951-8DE6-7D00-8086-88C8FCF94487}"/>
              </a:ext>
            </a:extLst>
          </p:cNvPr>
          <p:cNvSpPr/>
          <p:nvPr/>
        </p:nvSpPr>
        <p:spPr>
          <a:xfrm>
            <a:off x="8011748" y="2148400"/>
            <a:ext cx="594403" cy="1946324"/>
          </a:xfrm>
          <a:custGeom>
            <a:avLst/>
            <a:gdLst>
              <a:gd name="connsiteX0" fmla="*/ 1360 w 556756"/>
              <a:gd name="connsiteY0" fmla="*/ 168 h 1781334"/>
              <a:gd name="connsiteX1" fmla="*/ 558117 w 556756"/>
              <a:gd name="connsiteY1" fmla="*/ 1781502 h 178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756" h="1781334">
                <a:moveTo>
                  <a:pt x="1360" y="168"/>
                </a:moveTo>
                <a:lnTo>
                  <a:pt x="558117" y="1781502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D3E3A976-05F2-348C-237F-3862F57EF9F8}"/>
              </a:ext>
            </a:extLst>
          </p:cNvPr>
          <p:cNvSpPr/>
          <p:nvPr/>
        </p:nvSpPr>
        <p:spPr>
          <a:xfrm>
            <a:off x="8584557" y="5371937"/>
            <a:ext cx="42236" cy="41505"/>
          </a:xfrm>
          <a:custGeom>
            <a:avLst/>
            <a:gdLst>
              <a:gd name="connsiteX0" fmla="*/ 27592 w 39561"/>
              <a:gd name="connsiteY0" fmla="*/ 38155 h 37987"/>
              <a:gd name="connsiteX1" fmla="*/ 40921 w 39561"/>
              <a:gd name="connsiteY1" fmla="*/ 168 h 37987"/>
              <a:gd name="connsiteX2" fmla="*/ 1360 w 39561"/>
              <a:gd name="connsiteY2" fmla="*/ 7619 h 37987"/>
              <a:gd name="connsiteX3" fmla="*/ 27592 w 39561"/>
              <a:gd name="connsiteY3" fmla="*/ 38155 h 3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1" h="37987">
                <a:moveTo>
                  <a:pt x="27592" y="38155"/>
                </a:moveTo>
                <a:lnTo>
                  <a:pt x="40921" y="168"/>
                </a:lnTo>
                <a:lnTo>
                  <a:pt x="1360" y="7619"/>
                </a:lnTo>
                <a:lnTo>
                  <a:pt x="27592" y="3815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C86883BD-EAB2-57F5-F98A-5EEF83913079}"/>
              </a:ext>
            </a:extLst>
          </p:cNvPr>
          <p:cNvSpPr/>
          <p:nvPr/>
        </p:nvSpPr>
        <p:spPr>
          <a:xfrm>
            <a:off x="8011748" y="2148400"/>
            <a:ext cx="596838" cy="3243430"/>
          </a:xfrm>
          <a:custGeom>
            <a:avLst/>
            <a:gdLst>
              <a:gd name="connsiteX0" fmla="*/ 1360 w 559037"/>
              <a:gd name="connsiteY0" fmla="*/ 168 h 2968484"/>
              <a:gd name="connsiteX1" fmla="*/ 560398 w 559037"/>
              <a:gd name="connsiteY1" fmla="*/ 2968653 h 296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037" h="2968484">
                <a:moveTo>
                  <a:pt x="1360" y="168"/>
                </a:moveTo>
                <a:lnTo>
                  <a:pt x="560398" y="296865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344F915-F3F8-54E3-404B-C350F197D06B}"/>
              </a:ext>
            </a:extLst>
          </p:cNvPr>
          <p:cNvSpPr/>
          <p:nvPr/>
        </p:nvSpPr>
        <p:spPr>
          <a:xfrm>
            <a:off x="8573479" y="4115718"/>
            <a:ext cx="39083" cy="43789"/>
          </a:xfrm>
          <a:custGeom>
            <a:avLst/>
            <a:gdLst>
              <a:gd name="connsiteX0" fmla="*/ 37969 w 36608"/>
              <a:gd name="connsiteY0" fmla="*/ 940 h 40077"/>
              <a:gd name="connsiteX1" fmla="*/ 1360 w 36608"/>
              <a:gd name="connsiteY1" fmla="*/ 17685 h 40077"/>
              <a:gd name="connsiteX2" fmla="*/ 34168 w 36608"/>
              <a:gd name="connsiteY2" fmla="*/ 41018 h 40077"/>
              <a:gd name="connsiteX3" fmla="*/ 37969 w 36608"/>
              <a:gd name="connsiteY3" fmla="*/ 940 h 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8" h="40077">
                <a:moveTo>
                  <a:pt x="37969" y="940"/>
                </a:moveTo>
                <a:lnTo>
                  <a:pt x="1360" y="17685"/>
                </a:lnTo>
                <a:lnTo>
                  <a:pt x="34168" y="41018"/>
                </a:lnTo>
                <a:lnTo>
                  <a:pt x="37969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FD4AEBD7-C0FB-0AFD-20AD-5C59CE585F94}"/>
              </a:ext>
            </a:extLst>
          </p:cNvPr>
          <p:cNvSpPr/>
          <p:nvPr/>
        </p:nvSpPr>
        <p:spPr>
          <a:xfrm>
            <a:off x="8011748" y="4133639"/>
            <a:ext cx="588360" cy="846676"/>
          </a:xfrm>
          <a:custGeom>
            <a:avLst/>
            <a:gdLst>
              <a:gd name="connsiteX0" fmla="*/ 1360 w 551096"/>
              <a:gd name="connsiteY0" fmla="*/ 775844 h 774903"/>
              <a:gd name="connsiteX1" fmla="*/ 552457 w 551096"/>
              <a:gd name="connsiteY1" fmla="*/ 940 h 7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096" h="774903">
                <a:moveTo>
                  <a:pt x="1360" y="775844"/>
                </a:moveTo>
                <a:lnTo>
                  <a:pt x="552457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7CF18FC6-0363-0468-BFBA-3E5C63AA6553}"/>
              </a:ext>
            </a:extLst>
          </p:cNvPr>
          <p:cNvSpPr/>
          <p:nvPr/>
        </p:nvSpPr>
        <p:spPr>
          <a:xfrm>
            <a:off x="8579525" y="3312688"/>
            <a:ext cx="40327" cy="43350"/>
          </a:xfrm>
          <a:custGeom>
            <a:avLst/>
            <a:gdLst>
              <a:gd name="connsiteX0" fmla="*/ 32306 w 37773"/>
              <a:gd name="connsiteY0" fmla="*/ 940 h 39675"/>
              <a:gd name="connsiteX1" fmla="*/ 1360 w 37773"/>
              <a:gd name="connsiteY1" fmla="*/ 26689 h 39675"/>
              <a:gd name="connsiteX2" fmla="*/ 39133 w 37773"/>
              <a:gd name="connsiteY2" fmla="*/ 40616 h 39675"/>
              <a:gd name="connsiteX3" fmla="*/ 32306 w 37773"/>
              <a:gd name="connsiteY3" fmla="*/ 940 h 3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73" h="39675">
                <a:moveTo>
                  <a:pt x="32306" y="940"/>
                </a:moveTo>
                <a:lnTo>
                  <a:pt x="1360" y="26689"/>
                </a:lnTo>
                <a:lnTo>
                  <a:pt x="39133" y="40616"/>
                </a:lnTo>
                <a:lnTo>
                  <a:pt x="32306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50F91551-6B0C-880C-989B-5477E6F2F50E}"/>
              </a:ext>
            </a:extLst>
          </p:cNvPr>
          <p:cNvSpPr/>
          <p:nvPr/>
        </p:nvSpPr>
        <p:spPr>
          <a:xfrm>
            <a:off x="8011748" y="3333326"/>
            <a:ext cx="593382" cy="1646989"/>
          </a:xfrm>
          <a:custGeom>
            <a:avLst/>
            <a:gdLst>
              <a:gd name="connsiteX0" fmla="*/ 1360 w 555800"/>
              <a:gd name="connsiteY0" fmla="*/ 1508315 h 1507374"/>
              <a:gd name="connsiteX1" fmla="*/ 557160 w 555800"/>
              <a:gd name="connsiteY1" fmla="*/ 940 h 150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800" h="1507374">
                <a:moveTo>
                  <a:pt x="1360" y="1508315"/>
                </a:moveTo>
                <a:lnTo>
                  <a:pt x="557160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6678AC5-8DC2-5C35-B475-B42149EED2FA}"/>
                  </a:ext>
                </a:extLst>
              </p:cNvPr>
              <p:cNvSpPr txBox="1"/>
              <p:nvPr/>
            </p:nvSpPr>
            <p:spPr>
              <a:xfrm>
                <a:off x="3713313" y="5918475"/>
                <a:ext cx="2116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21×21×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输入层</a:t>
                </a: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6678AC5-8DC2-5C35-B475-B42149EE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13" y="5918475"/>
                <a:ext cx="2116346" cy="338554"/>
              </a:xfrm>
              <a:prstGeom prst="rect">
                <a:avLst/>
              </a:prstGeom>
              <a:blipFill>
                <a:blip r:embed="rId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>
            <a:extLst>
              <a:ext uri="{FF2B5EF4-FFF2-40B4-BE49-F238E27FC236}">
                <a16:creationId xmlns:a16="http://schemas.microsoft.com/office/drawing/2014/main" id="{73B0E026-6672-A661-9198-854B43375EE6}"/>
              </a:ext>
            </a:extLst>
          </p:cNvPr>
          <p:cNvSpPr txBox="1"/>
          <p:nvPr/>
        </p:nvSpPr>
        <p:spPr>
          <a:xfrm>
            <a:off x="6807612" y="5887118"/>
            <a:ext cx="965383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隐藏层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EF40B0C-B883-FCF5-AAAF-75A7D9AD3721}"/>
              </a:ext>
            </a:extLst>
          </p:cNvPr>
          <p:cNvSpPr txBox="1"/>
          <p:nvPr/>
        </p:nvSpPr>
        <p:spPr>
          <a:xfrm>
            <a:off x="8364363" y="5857231"/>
            <a:ext cx="965383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输出层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FFC203F-7883-8DE2-DFB5-DA6F4D6F2501}"/>
              </a:ext>
            </a:extLst>
          </p:cNvPr>
          <p:cNvCxnSpPr/>
          <p:nvPr/>
        </p:nvCxnSpPr>
        <p:spPr>
          <a:xfrm>
            <a:off x="5738952" y="3378000"/>
            <a:ext cx="714095" cy="0"/>
          </a:xfrm>
          <a:prstGeom prst="straightConnector1">
            <a:avLst/>
          </a:prstGeom>
          <a:ln w="28575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F4ADD49-462D-E522-A652-1FC1197F6905}"/>
              </a:ext>
            </a:extLst>
          </p:cNvPr>
          <p:cNvCxnSpPr/>
          <p:nvPr/>
        </p:nvCxnSpPr>
        <p:spPr>
          <a:xfrm>
            <a:off x="9275511" y="2531754"/>
            <a:ext cx="714095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0B08143-DF25-6B6A-973E-CD76B9203CFE}"/>
              </a:ext>
            </a:extLst>
          </p:cNvPr>
          <p:cNvSpPr txBox="1"/>
          <p:nvPr/>
        </p:nvSpPr>
        <p:spPr>
          <a:xfrm>
            <a:off x="10028971" y="2353837"/>
            <a:ext cx="1916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最优估值动作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0262DF-03BC-81C0-B51E-A44CA5FE0DFB}"/>
              </a:ext>
            </a:extLst>
          </p:cNvPr>
          <p:cNvSpPr txBox="1"/>
          <p:nvPr/>
        </p:nvSpPr>
        <p:spPr>
          <a:xfrm>
            <a:off x="402958" y="1084524"/>
            <a:ext cx="2459767" cy="5000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天然矿石分布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敌我战舰规模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敌我战舰分布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已采未送回矿石分布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敌我船厂分布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敌方舰队动向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我方舰队动向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高威胁性敌方船厂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F8DE8621-672C-F0C2-699F-C384B53EF981}"/>
              </a:ext>
            </a:extLst>
          </p:cNvPr>
          <p:cNvSpPr/>
          <p:nvPr/>
        </p:nvSpPr>
        <p:spPr>
          <a:xfrm>
            <a:off x="2602927" y="1314458"/>
            <a:ext cx="581806" cy="4562081"/>
          </a:xfrm>
          <a:prstGeom prst="rightBrac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3CAF33-9236-2032-09B6-CF7767C97569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907712-155F-81B8-14FC-D23C2DF77E4C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191AF0-5DE1-F8F0-207A-A208EBF58B0D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4D689F-AA08-09A2-E126-786613162B3D}"/>
                </a:ext>
              </a:extLst>
            </p:cNvPr>
            <p:cNvSpPr/>
            <p:nvPr/>
          </p:nvSpPr>
          <p:spPr>
            <a:xfrm>
              <a:off x="1154565" y="145175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神经网络与特征提取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95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D34C8E-2622-6B73-3CA0-70C849FC3C89}"/>
              </a:ext>
            </a:extLst>
          </p:cNvPr>
          <p:cNvSpPr/>
          <p:nvPr/>
        </p:nvSpPr>
        <p:spPr>
          <a:xfrm>
            <a:off x="4090283" y="3628797"/>
            <a:ext cx="1498161" cy="574970"/>
          </a:xfrm>
          <a:custGeom>
            <a:avLst/>
            <a:gdLst>
              <a:gd name="connsiteX0" fmla="*/ 351065 w 1403274"/>
              <a:gd name="connsiteY0" fmla="*/ 571 h 526230"/>
              <a:gd name="connsiteX1" fmla="*/ 1403521 w 1403274"/>
              <a:gd name="connsiteY1" fmla="*/ 571 h 526230"/>
              <a:gd name="connsiteX2" fmla="*/ 1052704 w 1403274"/>
              <a:gd name="connsiteY2" fmla="*/ 526802 h 526230"/>
              <a:gd name="connsiteX3" fmla="*/ 247 w 1403274"/>
              <a:gd name="connsiteY3" fmla="*/ 526802 h 526230"/>
              <a:gd name="connsiteX4" fmla="*/ 351065 w 1403274"/>
              <a:gd name="connsiteY4" fmla="*/ 571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71"/>
                </a:moveTo>
                <a:lnTo>
                  <a:pt x="1403521" y="571"/>
                </a:lnTo>
                <a:lnTo>
                  <a:pt x="1052704" y="526802"/>
                </a:lnTo>
                <a:lnTo>
                  <a:pt x="247" y="526802"/>
                </a:lnTo>
                <a:lnTo>
                  <a:pt x="351065" y="571"/>
                </a:lnTo>
                <a:close/>
              </a:path>
            </a:pathLst>
          </a:custGeom>
          <a:solidFill>
            <a:srgbClr val="102E76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5CF3956-5B26-C857-EEA7-4D05959CC685}"/>
              </a:ext>
            </a:extLst>
          </p:cNvPr>
          <p:cNvSpPr/>
          <p:nvPr/>
        </p:nvSpPr>
        <p:spPr>
          <a:xfrm>
            <a:off x="4090283" y="3628797"/>
            <a:ext cx="1498161" cy="574970"/>
          </a:xfrm>
          <a:custGeom>
            <a:avLst/>
            <a:gdLst>
              <a:gd name="connsiteX0" fmla="*/ 351065 w 1403274"/>
              <a:gd name="connsiteY0" fmla="*/ 571 h 526230"/>
              <a:gd name="connsiteX1" fmla="*/ 1403521 w 1403274"/>
              <a:gd name="connsiteY1" fmla="*/ 571 h 526230"/>
              <a:gd name="connsiteX2" fmla="*/ 1052704 w 1403274"/>
              <a:gd name="connsiteY2" fmla="*/ 526802 h 526230"/>
              <a:gd name="connsiteX3" fmla="*/ 247 w 1403274"/>
              <a:gd name="connsiteY3" fmla="*/ 526802 h 526230"/>
              <a:gd name="connsiteX4" fmla="*/ 351065 w 1403274"/>
              <a:gd name="connsiteY4" fmla="*/ 571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71"/>
                </a:moveTo>
                <a:lnTo>
                  <a:pt x="1403521" y="571"/>
                </a:lnTo>
                <a:lnTo>
                  <a:pt x="1052704" y="526802"/>
                </a:lnTo>
                <a:lnTo>
                  <a:pt x="247" y="526802"/>
                </a:lnTo>
                <a:lnTo>
                  <a:pt x="351065" y="571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58D9B17-02B6-72F6-A59B-B2B3BC22981A}"/>
              </a:ext>
            </a:extLst>
          </p:cNvPr>
          <p:cNvSpPr/>
          <p:nvPr/>
        </p:nvSpPr>
        <p:spPr>
          <a:xfrm>
            <a:off x="4090283" y="3456306"/>
            <a:ext cx="1498161" cy="574970"/>
          </a:xfrm>
          <a:custGeom>
            <a:avLst/>
            <a:gdLst>
              <a:gd name="connsiteX0" fmla="*/ 351065 w 1403274"/>
              <a:gd name="connsiteY0" fmla="*/ 524 h 526230"/>
              <a:gd name="connsiteX1" fmla="*/ 1403521 w 1403274"/>
              <a:gd name="connsiteY1" fmla="*/ 524 h 526230"/>
              <a:gd name="connsiteX2" fmla="*/ 1052704 w 1403274"/>
              <a:gd name="connsiteY2" fmla="*/ 526754 h 526230"/>
              <a:gd name="connsiteX3" fmla="*/ 247 w 1403274"/>
              <a:gd name="connsiteY3" fmla="*/ 526754 h 526230"/>
              <a:gd name="connsiteX4" fmla="*/ 351065 w 1403274"/>
              <a:gd name="connsiteY4" fmla="*/ 524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24"/>
                </a:moveTo>
                <a:lnTo>
                  <a:pt x="1403521" y="524"/>
                </a:lnTo>
                <a:lnTo>
                  <a:pt x="1052704" y="526754"/>
                </a:lnTo>
                <a:lnTo>
                  <a:pt x="247" y="526754"/>
                </a:lnTo>
                <a:lnTo>
                  <a:pt x="351065" y="524"/>
                </a:lnTo>
                <a:close/>
              </a:path>
            </a:pathLst>
          </a:custGeom>
          <a:solidFill>
            <a:srgbClr val="1841A3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FB6026E-4514-A7CC-D42A-C5D37A907DCD}"/>
              </a:ext>
            </a:extLst>
          </p:cNvPr>
          <p:cNvSpPr/>
          <p:nvPr/>
        </p:nvSpPr>
        <p:spPr>
          <a:xfrm>
            <a:off x="4090283" y="3456306"/>
            <a:ext cx="1498161" cy="574970"/>
          </a:xfrm>
          <a:custGeom>
            <a:avLst/>
            <a:gdLst>
              <a:gd name="connsiteX0" fmla="*/ 351065 w 1403274"/>
              <a:gd name="connsiteY0" fmla="*/ 524 h 526230"/>
              <a:gd name="connsiteX1" fmla="*/ 1403521 w 1403274"/>
              <a:gd name="connsiteY1" fmla="*/ 524 h 526230"/>
              <a:gd name="connsiteX2" fmla="*/ 1052704 w 1403274"/>
              <a:gd name="connsiteY2" fmla="*/ 526754 h 526230"/>
              <a:gd name="connsiteX3" fmla="*/ 247 w 1403274"/>
              <a:gd name="connsiteY3" fmla="*/ 526754 h 526230"/>
              <a:gd name="connsiteX4" fmla="*/ 351065 w 1403274"/>
              <a:gd name="connsiteY4" fmla="*/ 524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24"/>
                </a:moveTo>
                <a:lnTo>
                  <a:pt x="1403521" y="524"/>
                </a:lnTo>
                <a:lnTo>
                  <a:pt x="1052704" y="526754"/>
                </a:lnTo>
                <a:lnTo>
                  <a:pt x="247" y="526754"/>
                </a:lnTo>
                <a:lnTo>
                  <a:pt x="351065" y="524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49DC86B-3BD8-E29B-03D5-E9CBE97F6277}"/>
              </a:ext>
            </a:extLst>
          </p:cNvPr>
          <p:cNvSpPr/>
          <p:nvPr/>
        </p:nvSpPr>
        <p:spPr>
          <a:xfrm>
            <a:off x="4090283" y="3293396"/>
            <a:ext cx="1498161" cy="574970"/>
          </a:xfrm>
          <a:custGeom>
            <a:avLst/>
            <a:gdLst>
              <a:gd name="connsiteX0" fmla="*/ 351065 w 1403274"/>
              <a:gd name="connsiteY0" fmla="*/ 480 h 526230"/>
              <a:gd name="connsiteX1" fmla="*/ 1403521 w 1403274"/>
              <a:gd name="connsiteY1" fmla="*/ 480 h 526230"/>
              <a:gd name="connsiteX2" fmla="*/ 1052704 w 1403274"/>
              <a:gd name="connsiteY2" fmla="*/ 526710 h 526230"/>
              <a:gd name="connsiteX3" fmla="*/ 247 w 1403274"/>
              <a:gd name="connsiteY3" fmla="*/ 526710 h 526230"/>
              <a:gd name="connsiteX4" fmla="*/ 351065 w 1403274"/>
              <a:gd name="connsiteY4" fmla="*/ 48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80"/>
                </a:moveTo>
                <a:lnTo>
                  <a:pt x="1403521" y="480"/>
                </a:lnTo>
                <a:lnTo>
                  <a:pt x="1052704" y="526710"/>
                </a:lnTo>
                <a:lnTo>
                  <a:pt x="247" y="526710"/>
                </a:lnTo>
                <a:lnTo>
                  <a:pt x="351065" y="480"/>
                </a:lnTo>
                <a:close/>
              </a:path>
            </a:pathLst>
          </a:custGeom>
          <a:solidFill>
            <a:srgbClr val="285FF5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C0154A3-17C9-EEEB-8668-EAEA6BF7AFF0}"/>
              </a:ext>
            </a:extLst>
          </p:cNvPr>
          <p:cNvSpPr/>
          <p:nvPr/>
        </p:nvSpPr>
        <p:spPr>
          <a:xfrm>
            <a:off x="4090283" y="3293396"/>
            <a:ext cx="1498161" cy="574970"/>
          </a:xfrm>
          <a:custGeom>
            <a:avLst/>
            <a:gdLst>
              <a:gd name="connsiteX0" fmla="*/ 351065 w 1403274"/>
              <a:gd name="connsiteY0" fmla="*/ 480 h 526230"/>
              <a:gd name="connsiteX1" fmla="*/ 1403521 w 1403274"/>
              <a:gd name="connsiteY1" fmla="*/ 480 h 526230"/>
              <a:gd name="connsiteX2" fmla="*/ 1052704 w 1403274"/>
              <a:gd name="connsiteY2" fmla="*/ 526710 h 526230"/>
              <a:gd name="connsiteX3" fmla="*/ 247 w 1403274"/>
              <a:gd name="connsiteY3" fmla="*/ 526710 h 526230"/>
              <a:gd name="connsiteX4" fmla="*/ 351065 w 1403274"/>
              <a:gd name="connsiteY4" fmla="*/ 48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80"/>
                </a:moveTo>
                <a:lnTo>
                  <a:pt x="1403521" y="480"/>
                </a:lnTo>
                <a:lnTo>
                  <a:pt x="1052704" y="526710"/>
                </a:lnTo>
                <a:lnTo>
                  <a:pt x="247" y="526710"/>
                </a:lnTo>
                <a:lnTo>
                  <a:pt x="351065" y="480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923D30B-437D-98E8-3DB4-C231B408B00D}"/>
              </a:ext>
            </a:extLst>
          </p:cNvPr>
          <p:cNvSpPr/>
          <p:nvPr/>
        </p:nvSpPr>
        <p:spPr>
          <a:xfrm>
            <a:off x="4090283" y="3111322"/>
            <a:ext cx="1498161" cy="574970"/>
          </a:xfrm>
          <a:custGeom>
            <a:avLst/>
            <a:gdLst>
              <a:gd name="connsiteX0" fmla="*/ 351065 w 1403274"/>
              <a:gd name="connsiteY0" fmla="*/ 430 h 526230"/>
              <a:gd name="connsiteX1" fmla="*/ 1403521 w 1403274"/>
              <a:gd name="connsiteY1" fmla="*/ 430 h 526230"/>
              <a:gd name="connsiteX2" fmla="*/ 1052704 w 1403274"/>
              <a:gd name="connsiteY2" fmla="*/ 526660 h 526230"/>
              <a:gd name="connsiteX3" fmla="*/ 247 w 1403274"/>
              <a:gd name="connsiteY3" fmla="*/ 526660 h 526230"/>
              <a:gd name="connsiteX4" fmla="*/ 351065 w 1403274"/>
              <a:gd name="connsiteY4" fmla="*/ 43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30"/>
                </a:moveTo>
                <a:lnTo>
                  <a:pt x="1403521" y="430"/>
                </a:lnTo>
                <a:lnTo>
                  <a:pt x="1052704" y="526660"/>
                </a:lnTo>
                <a:lnTo>
                  <a:pt x="247" y="526660"/>
                </a:lnTo>
                <a:lnTo>
                  <a:pt x="351065" y="430"/>
                </a:lnTo>
                <a:close/>
              </a:path>
            </a:pathLst>
          </a:custGeom>
          <a:solidFill>
            <a:srgbClr val="4F85F6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023739F-9899-85BB-3DE7-0950E7C91B66}"/>
              </a:ext>
            </a:extLst>
          </p:cNvPr>
          <p:cNvSpPr/>
          <p:nvPr/>
        </p:nvSpPr>
        <p:spPr>
          <a:xfrm>
            <a:off x="4090283" y="3111322"/>
            <a:ext cx="1498161" cy="574970"/>
          </a:xfrm>
          <a:custGeom>
            <a:avLst/>
            <a:gdLst>
              <a:gd name="connsiteX0" fmla="*/ 351065 w 1403274"/>
              <a:gd name="connsiteY0" fmla="*/ 430 h 526230"/>
              <a:gd name="connsiteX1" fmla="*/ 1403521 w 1403274"/>
              <a:gd name="connsiteY1" fmla="*/ 430 h 526230"/>
              <a:gd name="connsiteX2" fmla="*/ 1052704 w 1403274"/>
              <a:gd name="connsiteY2" fmla="*/ 526660 h 526230"/>
              <a:gd name="connsiteX3" fmla="*/ 247 w 1403274"/>
              <a:gd name="connsiteY3" fmla="*/ 526660 h 526230"/>
              <a:gd name="connsiteX4" fmla="*/ 351065 w 1403274"/>
              <a:gd name="connsiteY4" fmla="*/ 43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30"/>
                </a:moveTo>
                <a:lnTo>
                  <a:pt x="1403521" y="430"/>
                </a:lnTo>
                <a:lnTo>
                  <a:pt x="1052704" y="526660"/>
                </a:lnTo>
                <a:lnTo>
                  <a:pt x="247" y="526660"/>
                </a:lnTo>
                <a:lnTo>
                  <a:pt x="351065" y="430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04D69AD-86D0-077E-AB37-CC6BA261D6FE}"/>
              </a:ext>
            </a:extLst>
          </p:cNvPr>
          <p:cNvSpPr/>
          <p:nvPr/>
        </p:nvSpPr>
        <p:spPr>
          <a:xfrm>
            <a:off x="4090283" y="2948412"/>
            <a:ext cx="1498161" cy="574970"/>
          </a:xfrm>
          <a:custGeom>
            <a:avLst/>
            <a:gdLst>
              <a:gd name="connsiteX0" fmla="*/ 351065 w 1403274"/>
              <a:gd name="connsiteY0" fmla="*/ 386 h 526230"/>
              <a:gd name="connsiteX1" fmla="*/ 1403521 w 1403274"/>
              <a:gd name="connsiteY1" fmla="*/ 386 h 526230"/>
              <a:gd name="connsiteX2" fmla="*/ 1052704 w 1403274"/>
              <a:gd name="connsiteY2" fmla="*/ 526616 h 526230"/>
              <a:gd name="connsiteX3" fmla="*/ 247 w 1403274"/>
              <a:gd name="connsiteY3" fmla="*/ 526616 h 526230"/>
              <a:gd name="connsiteX4" fmla="*/ 351065 w 1403274"/>
              <a:gd name="connsiteY4" fmla="*/ 386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86"/>
                </a:moveTo>
                <a:lnTo>
                  <a:pt x="1403521" y="386"/>
                </a:lnTo>
                <a:lnTo>
                  <a:pt x="1052704" y="526616"/>
                </a:lnTo>
                <a:lnTo>
                  <a:pt x="247" y="526616"/>
                </a:lnTo>
                <a:lnTo>
                  <a:pt x="351065" y="386"/>
                </a:lnTo>
                <a:close/>
              </a:path>
            </a:pathLst>
          </a:custGeom>
          <a:solidFill>
            <a:srgbClr val="7FA5F8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8D195CD-738A-EB19-4ED5-69EA66346151}"/>
              </a:ext>
            </a:extLst>
          </p:cNvPr>
          <p:cNvSpPr/>
          <p:nvPr/>
        </p:nvSpPr>
        <p:spPr>
          <a:xfrm>
            <a:off x="4090283" y="2948412"/>
            <a:ext cx="1498161" cy="574970"/>
          </a:xfrm>
          <a:custGeom>
            <a:avLst/>
            <a:gdLst>
              <a:gd name="connsiteX0" fmla="*/ 351065 w 1403274"/>
              <a:gd name="connsiteY0" fmla="*/ 386 h 526230"/>
              <a:gd name="connsiteX1" fmla="*/ 1403521 w 1403274"/>
              <a:gd name="connsiteY1" fmla="*/ 386 h 526230"/>
              <a:gd name="connsiteX2" fmla="*/ 1052704 w 1403274"/>
              <a:gd name="connsiteY2" fmla="*/ 526616 h 526230"/>
              <a:gd name="connsiteX3" fmla="*/ 247 w 1403274"/>
              <a:gd name="connsiteY3" fmla="*/ 526616 h 526230"/>
              <a:gd name="connsiteX4" fmla="*/ 351065 w 1403274"/>
              <a:gd name="connsiteY4" fmla="*/ 386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86"/>
                </a:moveTo>
                <a:lnTo>
                  <a:pt x="1403521" y="386"/>
                </a:lnTo>
                <a:lnTo>
                  <a:pt x="1052704" y="526616"/>
                </a:lnTo>
                <a:lnTo>
                  <a:pt x="247" y="526616"/>
                </a:lnTo>
                <a:lnTo>
                  <a:pt x="351065" y="386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5685123-2FCE-9012-DEB8-BA2EEDBD652F}"/>
              </a:ext>
            </a:extLst>
          </p:cNvPr>
          <p:cNvSpPr/>
          <p:nvPr/>
        </p:nvSpPr>
        <p:spPr>
          <a:xfrm>
            <a:off x="4090283" y="2775925"/>
            <a:ext cx="1498161" cy="574970"/>
          </a:xfrm>
          <a:custGeom>
            <a:avLst/>
            <a:gdLst>
              <a:gd name="connsiteX0" fmla="*/ 351065 w 1403274"/>
              <a:gd name="connsiteY0" fmla="*/ 339 h 526230"/>
              <a:gd name="connsiteX1" fmla="*/ 1403521 w 1403274"/>
              <a:gd name="connsiteY1" fmla="*/ 339 h 526230"/>
              <a:gd name="connsiteX2" fmla="*/ 1052704 w 1403274"/>
              <a:gd name="connsiteY2" fmla="*/ 526569 h 526230"/>
              <a:gd name="connsiteX3" fmla="*/ 247 w 1403274"/>
              <a:gd name="connsiteY3" fmla="*/ 526569 h 526230"/>
              <a:gd name="connsiteX4" fmla="*/ 351065 w 1403274"/>
              <a:gd name="connsiteY4" fmla="*/ 339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39"/>
                </a:moveTo>
                <a:lnTo>
                  <a:pt x="1403521" y="339"/>
                </a:lnTo>
                <a:lnTo>
                  <a:pt x="1052704" y="526569"/>
                </a:lnTo>
                <a:lnTo>
                  <a:pt x="247" y="526569"/>
                </a:lnTo>
                <a:lnTo>
                  <a:pt x="351065" y="339"/>
                </a:lnTo>
                <a:close/>
              </a:path>
            </a:pathLst>
          </a:custGeom>
          <a:solidFill>
            <a:srgbClr val="ADC5F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E1EF699-B1DC-2977-7B6F-2D8BBD6ADFA1}"/>
              </a:ext>
            </a:extLst>
          </p:cNvPr>
          <p:cNvSpPr/>
          <p:nvPr/>
        </p:nvSpPr>
        <p:spPr>
          <a:xfrm>
            <a:off x="4090283" y="2775925"/>
            <a:ext cx="1498161" cy="574970"/>
          </a:xfrm>
          <a:custGeom>
            <a:avLst/>
            <a:gdLst>
              <a:gd name="connsiteX0" fmla="*/ 351065 w 1403274"/>
              <a:gd name="connsiteY0" fmla="*/ 339 h 526230"/>
              <a:gd name="connsiteX1" fmla="*/ 1403521 w 1403274"/>
              <a:gd name="connsiteY1" fmla="*/ 339 h 526230"/>
              <a:gd name="connsiteX2" fmla="*/ 1052704 w 1403274"/>
              <a:gd name="connsiteY2" fmla="*/ 526569 h 526230"/>
              <a:gd name="connsiteX3" fmla="*/ 247 w 1403274"/>
              <a:gd name="connsiteY3" fmla="*/ 526569 h 526230"/>
              <a:gd name="connsiteX4" fmla="*/ 351065 w 1403274"/>
              <a:gd name="connsiteY4" fmla="*/ 339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39"/>
                </a:moveTo>
                <a:lnTo>
                  <a:pt x="1403521" y="339"/>
                </a:lnTo>
                <a:lnTo>
                  <a:pt x="1052704" y="526569"/>
                </a:lnTo>
                <a:lnTo>
                  <a:pt x="247" y="526569"/>
                </a:lnTo>
                <a:lnTo>
                  <a:pt x="351065" y="339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76BAE45-C01B-35F8-129A-185DE36130CB}"/>
              </a:ext>
            </a:extLst>
          </p:cNvPr>
          <p:cNvSpPr/>
          <p:nvPr/>
        </p:nvSpPr>
        <p:spPr>
          <a:xfrm>
            <a:off x="4090283" y="2603434"/>
            <a:ext cx="1498161" cy="574970"/>
          </a:xfrm>
          <a:custGeom>
            <a:avLst/>
            <a:gdLst>
              <a:gd name="connsiteX0" fmla="*/ 351065 w 1403274"/>
              <a:gd name="connsiteY0" fmla="*/ 292 h 526230"/>
              <a:gd name="connsiteX1" fmla="*/ 1403521 w 1403274"/>
              <a:gd name="connsiteY1" fmla="*/ 292 h 526230"/>
              <a:gd name="connsiteX2" fmla="*/ 1052704 w 1403274"/>
              <a:gd name="connsiteY2" fmla="*/ 526522 h 526230"/>
              <a:gd name="connsiteX3" fmla="*/ 247 w 1403274"/>
              <a:gd name="connsiteY3" fmla="*/ 526522 h 526230"/>
              <a:gd name="connsiteX4" fmla="*/ 351065 w 1403274"/>
              <a:gd name="connsiteY4" fmla="*/ 292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292"/>
                </a:moveTo>
                <a:lnTo>
                  <a:pt x="1403521" y="292"/>
                </a:lnTo>
                <a:lnTo>
                  <a:pt x="1052704" y="526522"/>
                </a:lnTo>
                <a:lnTo>
                  <a:pt x="247" y="526522"/>
                </a:lnTo>
                <a:lnTo>
                  <a:pt x="351065" y="292"/>
                </a:lnTo>
                <a:close/>
              </a:path>
            </a:pathLst>
          </a:custGeom>
          <a:solidFill>
            <a:srgbClr val="D6E1FC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5753CD0-9128-AD15-7B2C-922BBBA96B38}"/>
              </a:ext>
            </a:extLst>
          </p:cNvPr>
          <p:cNvSpPr/>
          <p:nvPr/>
        </p:nvSpPr>
        <p:spPr>
          <a:xfrm>
            <a:off x="4090283" y="2603434"/>
            <a:ext cx="1498161" cy="574970"/>
          </a:xfrm>
          <a:custGeom>
            <a:avLst/>
            <a:gdLst>
              <a:gd name="connsiteX0" fmla="*/ 351065 w 1403274"/>
              <a:gd name="connsiteY0" fmla="*/ 292 h 526230"/>
              <a:gd name="connsiteX1" fmla="*/ 1403521 w 1403274"/>
              <a:gd name="connsiteY1" fmla="*/ 292 h 526230"/>
              <a:gd name="connsiteX2" fmla="*/ 1052704 w 1403274"/>
              <a:gd name="connsiteY2" fmla="*/ 526522 h 526230"/>
              <a:gd name="connsiteX3" fmla="*/ 247 w 1403274"/>
              <a:gd name="connsiteY3" fmla="*/ 526522 h 526230"/>
              <a:gd name="connsiteX4" fmla="*/ 351065 w 1403274"/>
              <a:gd name="connsiteY4" fmla="*/ 292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292"/>
                </a:moveTo>
                <a:lnTo>
                  <a:pt x="1403521" y="292"/>
                </a:lnTo>
                <a:lnTo>
                  <a:pt x="1052704" y="526522"/>
                </a:lnTo>
                <a:lnTo>
                  <a:pt x="247" y="526522"/>
                </a:lnTo>
                <a:lnTo>
                  <a:pt x="351065" y="292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4DEA9BE-9DC0-856C-17F1-4F3A38500A42}"/>
              </a:ext>
            </a:extLst>
          </p:cNvPr>
          <p:cNvSpPr/>
          <p:nvPr/>
        </p:nvSpPr>
        <p:spPr>
          <a:xfrm>
            <a:off x="6629883" y="1904040"/>
            <a:ext cx="477540" cy="488724"/>
          </a:xfrm>
          <a:custGeom>
            <a:avLst/>
            <a:gdLst>
              <a:gd name="connsiteX0" fmla="*/ 448270 w 447295"/>
              <a:gd name="connsiteY0" fmla="*/ 223748 h 447295"/>
              <a:gd name="connsiteX1" fmla="*/ 224621 w 447295"/>
              <a:gd name="connsiteY1" fmla="*/ 447396 h 447295"/>
              <a:gd name="connsiteX2" fmla="*/ 974 w 447295"/>
              <a:gd name="connsiteY2" fmla="*/ 223748 h 447295"/>
              <a:gd name="connsiteX3" fmla="*/ 224621 w 447295"/>
              <a:gd name="connsiteY3" fmla="*/ 101 h 447295"/>
              <a:gd name="connsiteX4" fmla="*/ 448270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748"/>
                </a:moveTo>
                <a:cubicBezTo>
                  <a:pt x="448270" y="347265"/>
                  <a:pt x="348139" y="447396"/>
                  <a:pt x="224621" y="447396"/>
                </a:cubicBezTo>
                <a:cubicBezTo>
                  <a:pt x="101104" y="447396"/>
                  <a:pt x="974" y="347265"/>
                  <a:pt x="974" y="223748"/>
                </a:cubicBezTo>
                <a:cubicBezTo>
                  <a:pt x="974" y="100231"/>
                  <a:pt x="101104" y="101"/>
                  <a:pt x="224621" y="101"/>
                </a:cubicBezTo>
                <a:cubicBezTo>
                  <a:pt x="348139" y="101"/>
                  <a:pt x="448270" y="100231"/>
                  <a:pt x="448270" y="223748"/>
                </a:cubicBezTo>
              </a:path>
            </a:pathLst>
          </a:custGeom>
          <a:solidFill>
            <a:schemeClr val="bg1">
              <a:lumMod val="9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371A9FF-D509-44B1-BD4C-5EB7BD630D87}"/>
              </a:ext>
            </a:extLst>
          </p:cNvPr>
          <p:cNvSpPr/>
          <p:nvPr/>
        </p:nvSpPr>
        <p:spPr>
          <a:xfrm>
            <a:off x="6629883" y="1904040"/>
            <a:ext cx="477540" cy="488724"/>
          </a:xfrm>
          <a:custGeom>
            <a:avLst/>
            <a:gdLst>
              <a:gd name="connsiteX0" fmla="*/ 448270 w 447295"/>
              <a:gd name="connsiteY0" fmla="*/ 223748 h 447295"/>
              <a:gd name="connsiteX1" fmla="*/ 224621 w 447295"/>
              <a:gd name="connsiteY1" fmla="*/ 447396 h 447295"/>
              <a:gd name="connsiteX2" fmla="*/ 974 w 447295"/>
              <a:gd name="connsiteY2" fmla="*/ 223748 h 447295"/>
              <a:gd name="connsiteX3" fmla="*/ 224621 w 447295"/>
              <a:gd name="connsiteY3" fmla="*/ 101 h 447295"/>
              <a:gd name="connsiteX4" fmla="*/ 448270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748"/>
                </a:moveTo>
                <a:cubicBezTo>
                  <a:pt x="448270" y="347265"/>
                  <a:pt x="348139" y="447396"/>
                  <a:pt x="224621" y="447396"/>
                </a:cubicBezTo>
                <a:cubicBezTo>
                  <a:pt x="101104" y="447396"/>
                  <a:pt x="974" y="347265"/>
                  <a:pt x="974" y="223748"/>
                </a:cubicBezTo>
                <a:cubicBezTo>
                  <a:pt x="974" y="100231"/>
                  <a:pt x="101104" y="101"/>
                  <a:pt x="224621" y="101"/>
                </a:cubicBezTo>
                <a:cubicBezTo>
                  <a:pt x="348139" y="101"/>
                  <a:pt x="448270" y="100231"/>
                  <a:pt x="448270" y="223748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3C8CFC2-4EC2-5CBD-9C1C-1987C3EEBD2D}"/>
              </a:ext>
            </a:extLst>
          </p:cNvPr>
          <p:cNvSpPr/>
          <p:nvPr/>
        </p:nvSpPr>
        <p:spPr>
          <a:xfrm>
            <a:off x="6629883" y="2623646"/>
            <a:ext cx="477540" cy="488724"/>
          </a:xfrm>
          <a:custGeom>
            <a:avLst/>
            <a:gdLst>
              <a:gd name="connsiteX0" fmla="*/ 448270 w 447295"/>
              <a:gd name="connsiteY0" fmla="*/ 223944 h 447295"/>
              <a:gd name="connsiteX1" fmla="*/ 224621 w 447295"/>
              <a:gd name="connsiteY1" fmla="*/ 447593 h 447295"/>
              <a:gd name="connsiteX2" fmla="*/ 974 w 447295"/>
              <a:gd name="connsiteY2" fmla="*/ 223944 h 447295"/>
              <a:gd name="connsiteX3" fmla="*/ 224621 w 447295"/>
              <a:gd name="connsiteY3" fmla="*/ 297 h 447295"/>
              <a:gd name="connsiteX4" fmla="*/ 448270 w 447295"/>
              <a:gd name="connsiteY4" fmla="*/ 223944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944"/>
                </a:moveTo>
                <a:cubicBezTo>
                  <a:pt x="448270" y="347462"/>
                  <a:pt x="348139" y="447593"/>
                  <a:pt x="224621" y="447593"/>
                </a:cubicBezTo>
                <a:cubicBezTo>
                  <a:pt x="101104" y="447593"/>
                  <a:pt x="974" y="347462"/>
                  <a:pt x="974" y="223944"/>
                </a:cubicBezTo>
                <a:cubicBezTo>
                  <a:pt x="974" y="100427"/>
                  <a:pt x="101104" y="297"/>
                  <a:pt x="224621" y="297"/>
                </a:cubicBezTo>
                <a:cubicBezTo>
                  <a:pt x="348139" y="297"/>
                  <a:pt x="448270" y="100427"/>
                  <a:pt x="448270" y="223944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9E47E240-10BD-C4FE-E317-E35211B1E3AD}"/>
              </a:ext>
            </a:extLst>
          </p:cNvPr>
          <p:cNvSpPr/>
          <p:nvPr/>
        </p:nvSpPr>
        <p:spPr>
          <a:xfrm>
            <a:off x="6629883" y="2623646"/>
            <a:ext cx="477540" cy="488724"/>
          </a:xfrm>
          <a:custGeom>
            <a:avLst/>
            <a:gdLst>
              <a:gd name="connsiteX0" fmla="*/ 448270 w 447295"/>
              <a:gd name="connsiteY0" fmla="*/ 223944 h 447295"/>
              <a:gd name="connsiteX1" fmla="*/ 224621 w 447295"/>
              <a:gd name="connsiteY1" fmla="*/ 447593 h 447295"/>
              <a:gd name="connsiteX2" fmla="*/ 974 w 447295"/>
              <a:gd name="connsiteY2" fmla="*/ 223944 h 447295"/>
              <a:gd name="connsiteX3" fmla="*/ 224621 w 447295"/>
              <a:gd name="connsiteY3" fmla="*/ 297 h 447295"/>
              <a:gd name="connsiteX4" fmla="*/ 448270 w 447295"/>
              <a:gd name="connsiteY4" fmla="*/ 223944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944"/>
                </a:moveTo>
                <a:cubicBezTo>
                  <a:pt x="448270" y="347462"/>
                  <a:pt x="348139" y="447593"/>
                  <a:pt x="224621" y="447593"/>
                </a:cubicBezTo>
                <a:cubicBezTo>
                  <a:pt x="101104" y="447593"/>
                  <a:pt x="974" y="347462"/>
                  <a:pt x="974" y="223944"/>
                </a:cubicBezTo>
                <a:cubicBezTo>
                  <a:pt x="974" y="100427"/>
                  <a:pt x="101104" y="297"/>
                  <a:pt x="224621" y="297"/>
                </a:cubicBezTo>
                <a:cubicBezTo>
                  <a:pt x="348139" y="297"/>
                  <a:pt x="448270" y="100427"/>
                  <a:pt x="448270" y="223944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0C6055A-A069-FB8F-3902-9C189E7AD5C3}"/>
              </a:ext>
            </a:extLst>
          </p:cNvPr>
          <p:cNvSpPr/>
          <p:nvPr/>
        </p:nvSpPr>
        <p:spPr>
          <a:xfrm>
            <a:off x="6629883" y="3352875"/>
            <a:ext cx="477540" cy="488724"/>
          </a:xfrm>
          <a:custGeom>
            <a:avLst/>
            <a:gdLst>
              <a:gd name="connsiteX0" fmla="*/ 448270 w 447295"/>
              <a:gd name="connsiteY0" fmla="*/ 224143 h 447295"/>
              <a:gd name="connsiteX1" fmla="*/ 224621 w 447295"/>
              <a:gd name="connsiteY1" fmla="*/ 447792 h 447295"/>
              <a:gd name="connsiteX2" fmla="*/ 974 w 447295"/>
              <a:gd name="connsiteY2" fmla="*/ 224143 h 447295"/>
              <a:gd name="connsiteX3" fmla="*/ 224621 w 447295"/>
              <a:gd name="connsiteY3" fmla="*/ 496 h 447295"/>
              <a:gd name="connsiteX4" fmla="*/ 448270 w 447295"/>
              <a:gd name="connsiteY4" fmla="*/ 224143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143"/>
                </a:moveTo>
                <a:cubicBezTo>
                  <a:pt x="448270" y="347660"/>
                  <a:pt x="348139" y="447792"/>
                  <a:pt x="224621" y="447792"/>
                </a:cubicBezTo>
                <a:cubicBezTo>
                  <a:pt x="101104" y="447792"/>
                  <a:pt x="974" y="347660"/>
                  <a:pt x="974" y="224143"/>
                </a:cubicBezTo>
                <a:cubicBezTo>
                  <a:pt x="974" y="100626"/>
                  <a:pt x="101104" y="496"/>
                  <a:pt x="224621" y="496"/>
                </a:cubicBezTo>
                <a:cubicBezTo>
                  <a:pt x="348139" y="496"/>
                  <a:pt x="448270" y="100626"/>
                  <a:pt x="448270" y="224143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1669452-91D3-7820-0A7C-9513C028ED17}"/>
              </a:ext>
            </a:extLst>
          </p:cNvPr>
          <p:cNvSpPr/>
          <p:nvPr/>
        </p:nvSpPr>
        <p:spPr>
          <a:xfrm>
            <a:off x="6629883" y="3352875"/>
            <a:ext cx="477540" cy="488724"/>
          </a:xfrm>
          <a:custGeom>
            <a:avLst/>
            <a:gdLst>
              <a:gd name="connsiteX0" fmla="*/ 448270 w 447295"/>
              <a:gd name="connsiteY0" fmla="*/ 224143 h 447295"/>
              <a:gd name="connsiteX1" fmla="*/ 224621 w 447295"/>
              <a:gd name="connsiteY1" fmla="*/ 447792 h 447295"/>
              <a:gd name="connsiteX2" fmla="*/ 974 w 447295"/>
              <a:gd name="connsiteY2" fmla="*/ 224143 h 447295"/>
              <a:gd name="connsiteX3" fmla="*/ 224621 w 447295"/>
              <a:gd name="connsiteY3" fmla="*/ 496 h 447295"/>
              <a:gd name="connsiteX4" fmla="*/ 448270 w 447295"/>
              <a:gd name="connsiteY4" fmla="*/ 224143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143"/>
                </a:moveTo>
                <a:cubicBezTo>
                  <a:pt x="448270" y="347660"/>
                  <a:pt x="348139" y="447792"/>
                  <a:pt x="224621" y="447792"/>
                </a:cubicBezTo>
                <a:cubicBezTo>
                  <a:pt x="101104" y="447792"/>
                  <a:pt x="974" y="347660"/>
                  <a:pt x="974" y="224143"/>
                </a:cubicBezTo>
                <a:cubicBezTo>
                  <a:pt x="974" y="100626"/>
                  <a:pt x="101104" y="496"/>
                  <a:pt x="224621" y="496"/>
                </a:cubicBezTo>
                <a:cubicBezTo>
                  <a:pt x="348139" y="496"/>
                  <a:pt x="448270" y="100626"/>
                  <a:pt x="448270" y="224143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B7C3E8F-C893-1D18-D154-9D1987A26C07}"/>
              </a:ext>
            </a:extLst>
          </p:cNvPr>
          <p:cNvSpPr/>
          <p:nvPr/>
        </p:nvSpPr>
        <p:spPr>
          <a:xfrm>
            <a:off x="6629883" y="4722473"/>
            <a:ext cx="477540" cy="488724"/>
          </a:xfrm>
          <a:custGeom>
            <a:avLst/>
            <a:gdLst>
              <a:gd name="connsiteX0" fmla="*/ 448270 w 447295"/>
              <a:gd name="connsiteY0" fmla="*/ 224517 h 447295"/>
              <a:gd name="connsiteX1" fmla="*/ 224621 w 447295"/>
              <a:gd name="connsiteY1" fmla="*/ 448165 h 447295"/>
              <a:gd name="connsiteX2" fmla="*/ 974 w 447295"/>
              <a:gd name="connsiteY2" fmla="*/ 224517 h 447295"/>
              <a:gd name="connsiteX3" fmla="*/ 224621 w 447295"/>
              <a:gd name="connsiteY3" fmla="*/ 870 h 447295"/>
              <a:gd name="connsiteX4" fmla="*/ 448270 w 447295"/>
              <a:gd name="connsiteY4" fmla="*/ 22451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517"/>
                </a:moveTo>
                <a:cubicBezTo>
                  <a:pt x="448270" y="348034"/>
                  <a:pt x="348139" y="448165"/>
                  <a:pt x="224621" y="448165"/>
                </a:cubicBezTo>
                <a:cubicBezTo>
                  <a:pt x="101104" y="448165"/>
                  <a:pt x="974" y="348034"/>
                  <a:pt x="974" y="224517"/>
                </a:cubicBezTo>
                <a:cubicBezTo>
                  <a:pt x="974" y="101000"/>
                  <a:pt x="101104" y="870"/>
                  <a:pt x="224621" y="870"/>
                </a:cubicBezTo>
                <a:cubicBezTo>
                  <a:pt x="348139" y="870"/>
                  <a:pt x="448270" y="101000"/>
                  <a:pt x="448270" y="224517"/>
                </a:cubicBezTo>
              </a:path>
            </a:pathLst>
          </a:custGeom>
          <a:solidFill>
            <a:schemeClr val="bg2">
              <a:lumMod val="9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BB4AEE4-370A-CE4D-17DF-BA6453B633A7}"/>
              </a:ext>
            </a:extLst>
          </p:cNvPr>
          <p:cNvSpPr/>
          <p:nvPr/>
        </p:nvSpPr>
        <p:spPr>
          <a:xfrm>
            <a:off x="6629883" y="4722473"/>
            <a:ext cx="477540" cy="488724"/>
          </a:xfrm>
          <a:custGeom>
            <a:avLst/>
            <a:gdLst>
              <a:gd name="connsiteX0" fmla="*/ 448270 w 447295"/>
              <a:gd name="connsiteY0" fmla="*/ 224517 h 447295"/>
              <a:gd name="connsiteX1" fmla="*/ 224621 w 447295"/>
              <a:gd name="connsiteY1" fmla="*/ 448165 h 447295"/>
              <a:gd name="connsiteX2" fmla="*/ 974 w 447295"/>
              <a:gd name="connsiteY2" fmla="*/ 224517 h 447295"/>
              <a:gd name="connsiteX3" fmla="*/ 224621 w 447295"/>
              <a:gd name="connsiteY3" fmla="*/ 870 h 447295"/>
              <a:gd name="connsiteX4" fmla="*/ 448270 w 447295"/>
              <a:gd name="connsiteY4" fmla="*/ 22451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517"/>
                </a:moveTo>
                <a:cubicBezTo>
                  <a:pt x="448270" y="348034"/>
                  <a:pt x="348139" y="448165"/>
                  <a:pt x="224621" y="448165"/>
                </a:cubicBezTo>
                <a:cubicBezTo>
                  <a:pt x="101104" y="448165"/>
                  <a:pt x="974" y="348034"/>
                  <a:pt x="974" y="224517"/>
                </a:cubicBezTo>
                <a:cubicBezTo>
                  <a:pt x="974" y="101000"/>
                  <a:pt x="101104" y="870"/>
                  <a:pt x="224621" y="870"/>
                </a:cubicBezTo>
                <a:cubicBezTo>
                  <a:pt x="348139" y="870"/>
                  <a:pt x="448270" y="101000"/>
                  <a:pt x="448270" y="22451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F30F087-589E-12D0-5D72-7B295DCA97DF}"/>
              </a:ext>
            </a:extLst>
          </p:cNvPr>
          <p:cNvSpPr/>
          <p:nvPr/>
        </p:nvSpPr>
        <p:spPr>
          <a:xfrm>
            <a:off x="7534225" y="1904040"/>
            <a:ext cx="477540" cy="488724"/>
          </a:xfrm>
          <a:custGeom>
            <a:avLst/>
            <a:gdLst>
              <a:gd name="connsiteX0" fmla="*/ 448522 w 447295"/>
              <a:gd name="connsiteY0" fmla="*/ 223748 h 447295"/>
              <a:gd name="connsiteX1" fmla="*/ 224874 w 447295"/>
              <a:gd name="connsiteY1" fmla="*/ 447396 h 447295"/>
              <a:gd name="connsiteX2" fmla="*/ 1227 w 447295"/>
              <a:gd name="connsiteY2" fmla="*/ 223748 h 447295"/>
              <a:gd name="connsiteX3" fmla="*/ 224874 w 447295"/>
              <a:gd name="connsiteY3" fmla="*/ 101 h 447295"/>
              <a:gd name="connsiteX4" fmla="*/ 448522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3748"/>
                </a:moveTo>
                <a:cubicBezTo>
                  <a:pt x="448522" y="347265"/>
                  <a:pt x="348391" y="447396"/>
                  <a:pt x="224874" y="447396"/>
                </a:cubicBezTo>
                <a:cubicBezTo>
                  <a:pt x="101357" y="447396"/>
                  <a:pt x="1227" y="347265"/>
                  <a:pt x="1227" y="223748"/>
                </a:cubicBezTo>
                <a:cubicBezTo>
                  <a:pt x="1227" y="100231"/>
                  <a:pt x="101357" y="101"/>
                  <a:pt x="224874" y="101"/>
                </a:cubicBezTo>
                <a:cubicBezTo>
                  <a:pt x="348391" y="101"/>
                  <a:pt x="448522" y="100231"/>
                  <a:pt x="448522" y="223748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47E94CBE-17B8-EDCF-7FE1-BA5EAA0B6D27}"/>
              </a:ext>
            </a:extLst>
          </p:cNvPr>
          <p:cNvSpPr/>
          <p:nvPr/>
        </p:nvSpPr>
        <p:spPr>
          <a:xfrm>
            <a:off x="7534225" y="1904040"/>
            <a:ext cx="477540" cy="488724"/>
          </a:xfrm>
          <a:custGeom>
            <a:avLst/>
            <a:gdLst>
              <a:gd name="connsiteX0" fmla="*/ 448522 w 447295"/>
              <a:gd name="connsiteY0" fmla="*/ 223748 h 447295"/>
              <a:gd name="connsiteX1" fmla="*/ 224874 w 447295"/>
              <a:gd name="connsiteY1" fmla="*/ 447396 h 447295"/>
              <a:gd name="connsiteX2" fmla="*/ 1227 w 447295"/>
              <a:gd name="connsiteY2" fmla="*/ 223748 h 447295"/>
              <a:gd name="connsiteX3" fmla="*/ 224874 w 447295"/>
              <a:gd name="connsiteY3" fmla="*/ 101 h 447295"/>
              <a:gd name="connsiteX4" fmla="*/ 448522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3748"/>
                </a:moveTo>
                <a:cubicBezTo>
                  <a:pt x="448522" y="347265"/>
                  <a:pt x="348391" y="447396"/>
                  <a:pt x="224874" y="447396"/>
                </a:cubicBezTo>
                <a:cubicBezTo>
                  <a:pt x="101357" y="447396"/>
                  <a:pt x="1227" y="347265"/>
                  <a:pt x="1227" y="223748"/>
                </a:cubicBezTo>
                <a:cubicBezTo>
                  <a:pt x="1227" y="100231"/>
                  <a:pt x="101357" y="101"/>
                  <a:pt x="224874" y="101"/>
                </a:cubicBezTo>
                <a:cubicBezTo>
                  <a:pt x="348391" y="101"/>
                  <a:pt x="448522" y="100231"/>
                  <a:pt x="448522" y="223748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F5E9DBC-9B37-0214-BD2A-740B775DB214}"/>
              </a:ext>
            </a:extLst>
          </p:cNvPr>
          <p:cNvSpPr/>
          <p:nvPr/>
        </p:nvSpPr>
        <p:spPr>
          <a:xfrm>
            <a:off x="7523731" y="2635196"/>
            <a:ext cx="477540" cy="488724"/>
          </a:xfrm>
          <a:custGeom>
            <a:avLst/>
            <a:gdLst>
              <a:gd name="connsiteX0" fmla="*/ 448519 w 447295"/>
              <a:gd name="connsiteY0" fmla="*/ 223947 h 447295"/>
              <a:gd name="connsiteX1" fmla="*/ 224871 w 447295"/>
              <a:gd name="connsiteY1" fmla="*/ 447596 h 447295"/>
              <a:gd name="connsiteX2" fmla="*/ 1224 w 447295"/>
              <a:gd name="connsiteY2" fmla="*/ 223947 h 447295"/>
              <a:gd name="connsiteX3" fmla="*/ 224871 w 447295"/>
              <a:gd name="connsiteY3" fmla="*/ 300 h 447295"/>
              <a:gd name="connsiteX4" fmla="*/ 448519 w 447295"/>
              <a:gd name="connsiteY4" fmla="*/ 2239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3947"/>
                </a:moveTo>
                <a:cubicBezTo>
                  <a:pt x="448519" y="347465"/>
                  <a:pt x="348388" y="447596"/>
                  <a:pt x="224871" y="447596"/>
                </a:cubicBezTo>
                <a:cubicBezTo>
                  <a:pt x="101354" y="447596"/>
                  <a:pt x="1224" y="347465"/>
                  <a:pt x="1224" y="223947"/>
                </a:cubicBezTo>
                <a:cubicBezTo>
                  <a:pt x="1224" y="100430"/>
                  <a:pt x="101354" y="300"/>
                  <a:pt x="224871" y="300"/>
                </a:cubicBezTo>
                <a:cubicBezTo>
                  <a:pt x="348388" y="300"/>
                  <a:pt x="448519" y="100430"/>
                  <a:pt x="448519" y="22394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A0716E3-11F3-4737-7875-377CF94C9BC4}"/>
              </a:ext>
            </a:extLst>
          </p:cNvPr>
          <p:cNvSpPr/>
          <p:nvPr/>
        </p:nvSpPr>
        <p:spPr>
          <a:xfrm>
            <a:off x="7523731" y="2635196"/>
            <a:ext cx="477540" cy="488724"/>
          </a:xfrm>
          <a:custGeom>
            <a:avLst/>
            <a:gdLst>
              <a:gd name="connsiteX0" fmla="*/ 448519 w 447295"/>
              <a:gd name="connsiteY0" fmla="*/ 223947 h 447295"/>
              <a:gd name="connsiteX1" fmla="*/ 224871 w 447295"/>
              <a:gd name="connsiteY1" fmla="*/ 447596 h 447295"/>
              <a:gd name="connsiteX2" fmla="*/ 1224 w 447295"/>
              <a:gd name="connsiteY2" fmla="*/ 223947 h 447295"/>
              <a:gd name="connsiteX3" fmla="*/ 224871 w 447295"/>
              <a:gd name="connsiteY3" fmla="*/ 300 h 447295"/>
              <a:gd name="connsiteX4" fmla="*/ 448519 w 447295"/>
              <a:gd name="connsiteY4" fmla="*/ 2239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3947"/>
                </a:moveTo>
                <a:cubicBezTo>
                  <a:pt x="448519" y="347465"/>
                  <a:pt x="348388" y="447596"/>
                  <a:pt x="224871" y="447596"/>
                </a:cubicBezTo>
                <a:cubicBezTo>
                  <a:pt x="101354" y="447596"/>
                  <a:pt x="1224" y="347465"/>
                  <a:pt x="1224" y="223947"/>
                </a:cubicBezTo>
                <a:cubicBezTo>
                  <a:pt x="1224" y="100430"/>
                  <a:pt x="101354" y="300"/>
                  <a:pt x="224871" y="300"/>
                </a:cubicBezTo>
                <a:cubicBezTo>
                  <a:pt x="348388" y="300"/>
                  <a:pt x="448519" y="100430"/>
                  <a:pt x="448519" y="22394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CC4833B-CC51-3538-8581-320269E1BCE3}"/>
              </a:ext>
            </a:extLst>
          </p:cNvPr>
          <p:cNvSpPr/>
          <p:nvPr/>
        </p:nvSpPr>
        <p:spPr>
          <a:xfrm>
            <a:off x="7523731" y="3366361"/>
            <a:ext cx="477540" cy="488724"/>
          </a:xfrm>
          <a:custGeom>
            <a:avLst/>
            <a:gdLst>
              <a:gd name="connsiteX0" fmla="*/ 448519 w 447295"/>
              <a:gd name="connsiteY0" fmla="*/ 224147 h 447295"/>
              <a:gd name="connsiteX1" fmla="*/ 224871 w 447295"/>
              <a:gd name="connsiteY1" fmla="*/ 447795 h 447295"/>
              <a:gd name="connsiteX2" fmla="*/ 1224 w 447295"/>
              <a:gd name="connsiteY2" fmla="*/ 224147 h 447295"/>
              <a:gd name="connsiteX3" fmla="*/ 224871 w 447295"/>
              <a:gd name="connsiteY3" fmla="*/ 500 h 447295"/>
              <a:gd name="connsiteX4" fmla="*/ 448519 w 447295"/>
              <a:gd name="connsiteY4" fmla="*/ 2241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4147"/>
                </a:moveTo>
                <a:cubicBezTo>
                  <a:pt x="448519" y="347664"/>
                  <a:pt x="348388" y="447795"/>
                  <a:pt x="224871" y="447795"/>
                </a:cubicBezTo>
                <a:cubicBezTo>
                  <a:pt x="101354" y="447795"/>
                  <a:pt x="1224" y="347664"/>
                  <a:pt x="1224" y="224147"/>
                </a:cubicBezTo>
                <a:cubicBezTo>
                  <a:pt x="1224" y="100630"/>
                  <a:pt x="101354" y="500"/>
                  <a:pt x="224871" y="500"/>
                </a:cubicBezTo>
                <a:cubicBezTo>
                  <a:pt x="348388" y="500"/>
                  <a:pt x="448519" y="100630"/>
                  <a:pt x="448519" y="224147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C3FF176-53F1-B854-7DBC-92A037D366CC}"/>
              </a:ext>
            </a:extLst>
          </p:cNvPr>
          <p:cNvSpPr/>
          <p:nvPr/>
        </p:nvSpPr>
        <p:spPr>
          <a:xfrm>
            <a:off x="7523731" y="3366361"/>
            <a:ext cx="477540" cy="488724"/>
          </a:xfrm>
          <a:custGeom>
            <a:avLst/>
            <a:gdLst>
              <a:gd name="connsiteX0" fmla="*/ 448519 w 447295"/>
              <a:gd name="connsiteY0" fmla="*/ 224147 h 447295"/>
              <a:gd name="connsiteX1" fmla="*/ 224871 w 447295"/>
              <a:gd name="connsiteY1" fmla="*/ 447795 h 447295"/>
              <a:gd name="connsiteX2" fmla="*/ 1224 w 447295"/>
              <a:gd name="connsiteY2" fmla="*/ 224147 h 447295"/>
              <a:gd name="connsiteX3" fmla="*/ 224871 w 447295"/>
              <a:gd name="connsiteY3" fmla="*/ 500 h 447295"/>
              <a:gd name="connsiteX4" fmla="*/ 448519 w 447295"/>
              <a:gd name="connsiteY4" fmla="*/ 2241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4147"/>
                </a:moveTo>
                <a:cubicBezTo>
                  <a:pt x="448519" y="347664"/>
                  <a:pt x="348388" y="447795"/>
                  <a:pt x="224871" y="447795"/>
                </a:cubicBezTo>
                <a:cubicBezTo>
                  <a:pt x="101354" y="447795"/>
                  <a:pt x="1224" y="347664"/>
                  <a:pt x="1224" y="224147"/>
                </a:cubicBezTo>
                <a:cubicBezTo>
                  <a:pt x="1224" y="100630"/>
                  <a:pt x="101354" y="500"/>
                  <a:pt x="224871" y="500"/>
                </a:cubicBezTo>
                <a:cubicBezTo>
                  <a:pt x="348388" y="500"/>
                  <a:pt x="448519" y="100630"/>
                  <a:pt x="448519" y="22414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79133AA-C55C-555F-67F0-B097387E96B2}"/>
              </a:ext>
            </a:extLst>
          </p:cNvPr>
          <p:cNvSpPr/>
          <p:nvPr/>
        </p:nvSpPr>
        <p:spPr>
          <a:xfrm>
            <a:off x="7534225" y="4735951"/>
            <a:ext cx="477540" cy="488724"/>
          </a:xfrm>
          <a:custGeom>
            <a:avLst/>
            <a:gdLst>
              <a:gd name="connsiteX0" fmla="*/ 448522 w 447295"/>
              <a:gd name="connsiteY0" fmla="*/ 224520 h 447295"/>
              <a:gd name="connsiteX1" fmla="*/ 224874 w 447295"/>
              <a:gd name="connsiteY1" fmla="*/ 448169 h 447295"/>
              <a:gd name="connsiteX2" fmla="*/ 1227 w 447295"/>
              <a:gd name="connsiteY2" fmla="*/ 224520 h 447295"/>
              <a:gd name="connsiteX3" fmla="*/ 224874 w 447295"/>
              <a:gd name="connsiteY3" fmla="*/ 873 h 447295"/>
              <a:gd name="connsiteX4" fmla="*/ 448522 w 447295"/>
              <a:gd name="connsiteY4" fmla="*/ 22452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4520"/>
                </a:moveTo>
                <a:cubicBezTo>
                  <a:pt x="448522" y="348038"/>
                  <a:pt x="348391" y="448169"/>
                  <a:pt x="224874" y="448169"/>
                </a:cubicBezTo>
                <a:cubicBezTo>
                  <a:pt x="101357" y="448169"/>
                  <a:pt x="1227" y="348038"/>
                  <a:pt x="1227" y="224520"/>
                </a:cubicBezTo>
                <a:cubicBezTo>
                  <a:pt x="1227" y="101004"/>
                  <a:pt x="101357" y="873"/>
                  <a:pt x="224874" y="873"/>
                </a:cubicBezTo>
                <a:cubicBezTo>
                  <a:pt x="348391" y="873"/>
                  <a:pt x="448522" y="101004"/>
                  <a:pt x="448522" y="2245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66BAB17-46A8-9FBF-821A-7B55CC21D4EB}"/>
              </a:ext>
            </a:extLst>
          </p:cNvPr>
          <p:cNvSpPr/>
          <p:nvPr/>
        </p:nvSpPr>
        <p:spPr>
          <a:xfrm>
            <a:off x="7534225" y="4735951"/>
            <a:ext cx="477540" cy="488724"/>
          </a:xfrm>
          <a:custGeom>
            <a:avLst/>
            <a:gdLst>
              <a:gd name="connsiteX0" fmla="*/ 448522 w 447295"/>
              <a:gd name="connsiteY0" fmla="*/ 224520 h 447295"/>
              <a:gd name="connsiteX1" fmla="*/ 224874 w 447295"/>
              <a:gd name="connsiteY1" fmla="*/ 448169 h 447295"/>
              <a:gd name="connsiteX2" fmla="*/ 1227 w 447295"/>
              <a:gd name="connsiteY2" fmla="*/ 224520 h 447295"/>
              <a:gd name="connsiteX3" fmla="*/ 224874 w 447295"/>
              <a:gd name="connsiteY3" fmla="*/ 873 h 447295"/>
              <a:gd name="connsiteX4" fmla="*/ 448522 w 447295"/>
              <a:gd name="connsiteY4" fmla="*/ 22452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4520"/>
                </a:moveTo>
                <a:cubicBezTo>
                  <a:pt x="448522" y="348038"/>
                  <a:pt x="348391" y="448169"/>
                  <a:pt x="224874" y="448169"/>
                </a:cubicBezTo>
                <a:cubicBezTo>
                  <a:pt x="101357" y="448169"/>
                  <a:pt x="1227" y="348038"/>
                  <a:pt x="1227" y="224520"/>
                </a:cubicBezTo>
                <a:cubicBezTo>
                  <a:pt x="1227" y="101004"/>
                  <a:pt x="101357" y="873"/>
                  <a:pt x="224874" y="873"/>
                </a:cubicBezTo>
                <a:cubicBezTo>
                  <a:pt x="348391" y="873"/>
                  <a:pt x="448522" y="101004"/>
                  <a:pt x="448522" y="22452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4711546-B686-16D8-A5F7-24F4C74E4ADF}"/>
              </a:ext>
            </a:extLst>
          </p:cNvPr>
          <p:cNvSpPr/>
          <p:nvPr/>
        </p:nvSpPr>
        <p:spPr>
          <a:xfrm>
            <a:off x="8612556" y="1579928"/>
            <a:ext cx="477540" cy="488724"/>
          </a:xfrm>
          <a:custGeom>
            <a:avLst/>
            <a:gdLst>
              <a:gd name="connsiteX0" fmla="*/ 448823 w 447295"/>
              <a:gd name="connsiteY0" fmla="*/ 223660 h 447295"/>
              <a:gd name="connsiteX1" fmla="*/ 225175 w 447295"/>
              <a:gd name="connsiteY1" fmla="*/ 447308 h 447295"/>
              <a:gd name="connsiteX2" fmla="*/ 1528 w 447295"/>
              <a:gd name="connsiteY2" fmla="*/ 223660 h 447295"/>
              <a:gd name="connsiteX3" fmla="*/ 225175 w 447295"/>
              <a:gd name="connsiteY3" fmla="*/ 12 h 447295"/>
              <a:gd name="connsiteX4" fmla="*/ 448823 w 447295"/>
              <a:gd name="connsiteY4" fmla="*/ 2236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660"/>
                </a:moveTo>
                <a:cubicBezTo>
                  <a:pt x="448823" y="347177"/>
                  <a:pt x="348692" y="447308"/>
                  <a:pt x="225175" y="447308"/>
                </a:cubicBezTo>
                <a:cubicBezTo>
                  <a:pt x="101658" y="447308"/>
                  <a:pt x="1528" y="347177"/>
                  <a:pt x="1528" y="223660"/>
                </a:cubicBezTo>
                <a:cubicBezTo>
                  <a:pt x="1528" y="100143"/>
                  <a:pt x="101658" y="12"/>
                  <a:pt x="225175" y="12"/>
                </a:cubicBezTo>
                <a:cubicBezTo>
                  <a:pt x="348692" y="12"/>
                  <a:pt x="448823" y="100143"/>
                  <a:pt x="448823" y="22366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9488461-EC22-EBE7-E701-21117F20C732}"/>
              </a:ext>
            </a:extLst>
          </p:cNvPr>
          <p:cNvSpPr/>
          <p:nvPr/>
        </p:nvSpPr>
        <p:spPr>
          <a:xfrm>
            <a:off x="8612556" y="1579928"/>
            <a:ext cx="477540" cy="488724"/>
          </a:xfrm>
          <a:custGeom>
            <a:avLst/>
            <a:gdLst>
              <a:gd name="connsiteX0" fmla="*/ 448823 w 447295"/>
              <a:gd name="connsiteY0" fmla="*/ 223660 h 447295"/>
              <a:gd name="connsiteX1" fmla="*/ 225175 w 447295"/>
              <a:gd name="connsiteY1" fmla="*/ 447308 h 447295"/>
              <a:gd name="connsiteX2" fmla="*/ 1528 w 447295"/>
              <a:gd name="connsiteY2" fmla="*/ 223660 h 447295"/>
              <a:gd name="connsiteX3" fmla="*/ 225175 w 447295"/>
              <a:gd name="connsiteY3" fmla="*/ 12 h 447295"/>
              <a:gd name="connsiteX4" fmla="*/ 448823 w 447295"/>
              <a:gd name="connsiteY4" fmla="*/ 2236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660"/>
                </a:moveTo>
                <a:cubicBezTo>
                  <a:pt x="448823" y="347177"/>
                  <a:pt x="348692" y="447308"/>
                  <a:pt x="225175" y="447308"/>
                </a:cubicBezTo>
                <a:cubicBezTo>
                  <a:pt x="101658" y="447308"/>
                  <a:pt x="1528" y="347177"/>
                  <a:pt x="1528" y="223660"/>
                </a:cubicBezTo>
                <a:cubicBezTo>
                  <a:pt x="1528" y="100143"/>
                  <a:pt x="101658" y="12"/>
                  <a:pt x="225175" y="12"/>
                </a:cubicBezTo>
                <a:cubicBezTo>
                  <a:pt x="348692" y="12"/>
                  <a:pt x="448823" y="100143"/>
                  <a:pt x="448823" y="22366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A592B157-4C28-5B41-1566-A4B85FBAD170}"/>
              </a:ext>
            </a:extLst>
          </p:cNvPr>
          <p:cNvSpPr/>
          <p:nvPr/>
        </p:nvSpPr>
        <p:spPr>
          <a:xfrm>
            <a:off x="8612556" y="2314147"/>
            <a:ext cx="477540" cy="488724"/>
          </a:xfrm>
          <a:custGeom>
            <a:avLst/>
            <a:gdLst>
              <a:gd name="connsiteX0" fmla="*/ 448823 w 447295"/>
              <a:gd name="connsiteY0" fmla="*/ 223860 h 447295"/>
              <a:gd name="connsiteX1" fmla="*/ 225175 w 447295"/>
              <a:gd name="connsiteY1" fmla="*/ 447508 h 447295"/>
              <a:gd name="connsiteX2" fmla="*/ 1528 w 447295"/>
              <a:gd name="connsiteY2" fmla="*/ 223860 h 447295"/>
              <a:gd name="connsiteX3" fmla="*/ 225175 w 447295"/>
              <a:gd name="connsiteY3" fmla="*/ 213 h 447295"/>
              <a:gd name="connsiteX4" fmla="*/ 448823 w 447295"/>
              <a:gd name="connsiteY4" fmla="*/ 2238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860"/>
                </a:moveTo>
                <a:cubicBezTo>
                  <a:pt x="448823" y="347377"/>
                  <a:pt x="348692" y="447508"/>
                  <a:pt x="225175" y="447508"/>
                </a:cubicBezTo>
                <a:cubicBezTo>
                  <a:pt x="101658" y="447508"/>
                  <a:pt x="1528" y="347377"/>
                  <a:pt x="1528" y="223860"/>
                </a:cubicBezTo>
                <a:cubicBezTo>
                  <a:pt x="1528" y="100343"/>
                  <a:pt x="101658" y="213"/>
                  <a:pt x="225175" y="213"/>
                </a:cubicBezTo>
                <a:cubicBezTo>
                  <a:pt x="348692" y="213"/>
                  <a:pt x="448823" y="100343"/>
                  <a:pt x="448823" y="223860"/>
                </a:cubicBezTo>
              </a:path>
            </a:pathLst>
          </a:custGeom>
          <a:solidFill>
            <a:srgbClr val="285FF5"/>
          </a:solidFill>
          <a:ln w="3353" cap="flat">
            <a:solidFill>
              <a:schemeClr val="accent5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163E95B-CB7C-8D61-8F8F-35DA2568949A}"/>
              </a:ext>
            </a:extLst>
          </p:cNvPr>
          <p:cNvSpPr/>
          <p:nvPr/>
        </p:nvSpPr>
        <p:spPr>
          <a:xfrm>
            <a:off x="8612556" y="2314147"/>
            <a:ext cx="477540" cy="488724"/>
          </a:xfrm>
          <a:custGeom>
            <a:avLst/>
            <a:gdLst>
              <a:gd name="connsiteX0" fmla="*/ 448823 w 447295"/>
              <a:gd name="connsiteY0" fmla="*/ 223860 h 447295"/>
              <a:gd name="connsiteX1" fmla="*/ 225175 w 447295"/>
              <a:gd name="connsiteY1" fmla="*/ 447508 h 447295"/>
              <a:gd name="connsiteX2" fmla="*/ 1528 w 447295"/>
              <a:gd name="connsiteY2" fmla="*/ 223860 h 447295"/>
              <a:gd name="connsiteX3" fmla="*/ 225175 w 447295"/>
              <a:gd name="connsiteY3" fmla="*/ 213 h 447295"/>
              <a:gd name="connsiteX4" fmla="*/ 448823 w 447295"/>
              <a:gd name="connsiteY4" fmla="*/ 2238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860"/>
                </a:moveTo>
                <a:cubicBezTo>
                  <a:pt x="448823" y="347377"/>
                  <a:pt x="348692" y="447508"/>
                  <a:pt x="225175" y="447508"/>
                </a:cubicBezTo>
                <a:cubicBezTo>
                  <a:pt x="101658" y="447508"/>
                  <a:pt x="1528" y="347377"/>
                  <a:pt x="1528" y="223860"/>
                </a:cubicBezTo>
                <a:cubicBezTo>
                  <a:pt x="1528" y="100343"/>
                  <a:pt x="101658" y="213"/>
                  <a:pt x="225175" y="213"/>
                </a:cubicBezTo>
                <a:cubicBezTo>
                  <a:pt x="348692" y="213"/>
                  <a:pt x="448823" y="100343"/>
                  <a:pt x="448823" y="22386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F3907F2-77B1-DD8C-FBB6-82274EEB41C6}"/>
              </a:ext>
            </a:extLst>
          </p:cNvPr>
          <p:cNvSpPr/>
          <p:nvPr/>
        </p:nvSpPr>
        <p:spPr>
          <a:xfrm>
            <a:off x="8612556" y="3068324"/>
            <a:ext cx="477540" cy="488724"/>
          </a:xfrm>
          <a:custGeom>
            <a:avLst/>
            <a:gdLst>
              <a:gd name="connsiteX0" fmla="*/ 448823 w 447295"/>
              <a:gd name="connsiteY0" fmla="*/ 224066 h 447295"/>
              <a:gd name="connsiteX1" fmla="*/ 225175 w 447295"/>
              <a:gd name="connsiteY1" fmla="*/ 447714 h 447295"/>
              <a:gd name="connsiteX2" fmla="*/ 1528 w 447295"/>
              <a:gd name="connsiteY2" fmla="*/ 224066 h 447295"/>
              <a:gd name="connsiteX3" fmla="*/ 225175 w 447295"/>
              <a:gd name="connsiteY3" fmla="*/ 419 h 447295"/>
              <a:gd name="connsiteX4" fmla="*/ 448823 w 447295"/>
              <a:gd name="connsiteY4" fmla="*/ 224066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066"/>
                </a:moveTo>
                <a:cubicBezTo>
                  <a:pt x="448823" y="347583"/>
                  <a:pt x="348692" y="447714"/>
                  <a:pt x="225175" y="447714"/>
                </a:cubicBezTo>
                <a:cubicBezTo>
                  <a:pt x="101658" y="447714"/>
                  <a:pt x="1528" y="347583"/>
                  <a:pt x="1528" y="224066"/>
                </a:cubicBezTo>
                <a:cubicBezTo>
                  <a:pt x="1528" y="100549"/>
                  <a:pt x="101658" y="419"/>
                  <a:pt x="225175" y="419"/>
                </a:cubicBezTo>
                <a:cubicBezTo>
                  <a:pt x="348692" y="419"/>
                  <a:pt x="448823" y="100549"/>
                  <a:pt x="448823" y="22406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F8D401FE-DBC8-6646-4C70-76DF111D5EC9}"/>
              </a:ext>
            </a:extLst>
          </p:cNvPr>
          <p:cNvSpPr/>
          <p:nvPr/>
        </p:nvSpPr>
        <p:spPr>
          <a:xfrm>
            <a:off x="8612556" y="3068324"/>
            <a:ext cx="477540" cy="488724"/>
          </a:xfrm>
          <a:custGeom>
            <a:avLst/>
            <a:gdLst>
              <a:gd name="connsiteX0" fmla="*/ 448823 w 447295"/>
              <a:gd name="connsiteY0" fmla="*/ 224066 h 447295"/>
              <a:gd name="connsiteX1" fmla="*/ 225175 w 447295"/>
              <a:gd name="connsiteY1" fmla="*/ 447714 h 447295"/>
              <a:gd name="connsiteX2" fmla="*/ 1528 w 447295"/>
              <a:gd name="connsiteY2" fmla="*/ 224066 h 447295"/>
              <a:gd name="connsiteX3" fmla="*/ 225175 w 447295"/>
              <a:gd name="connsiteY3" fmla="*/ 419 h 447295"/>
              <a:gd name="connsiteX4" fmla="*/ 448823 w 447295"/>
              <a:gd name="connsiteY4" fmla="*/ 224066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066"/>
                </a:moveTo>
                <a:cubicBezTo>
                  <a:pt x="448823" y="347583"/>
                  <a:pt x="348692" y="447714"/>
                  <a:pt x="225175" y="447714"/>
                </a:cubicBezTo>
                <a:cubicBezTo>
                  <a:pt x="101658" y="447714"/>
                  <a:pt x="1528" y="347583"/>
                  <a:pt x="1528" y="224066"/>
                </a:cubicBezTo>
                <a:cubicBezTo>
                  <a:pt x="1528" y="100549"/>
                  <a:pt x="101658" y="419"/>
                  <a:pt x="225175" y="419"/>
                </a:cubicBezTo>
                <a:cubicBezTo>
                  <a:pt x="348692" y="419"/>
                  <a:pt x="448823" y="100549"/>
                  <a:pt x="448823" y="224066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6BFEAA2-5C8E-4658-4DE3-126B928BE3E3}"/>
              </a:ext>
            </a:extLst>
          </p:cNvPr>
          <p:cNvSpPr/>
          <p:nvPr/>
        </p:nvSpPr>
        <p:spPr>
          <a:xfrm>
            <a:off x="8612556" y="3871353"/>
            <a:ext cx="477540" cy="488724"/>
          </a:xfrm>
          <a:custGeom>
            <a:avLst/>
            <a:gdLst>
              <a:gd name="connsiteX0" fmla="*/ 448823 w 447295"/>
              <a:gd name="connsiteY0" fmla="*/ 224285 h 447295"/>
              <a:gd name="connsiteX1" fmla="*/ 225175 w 447295"/>
              <a:gd name="connsiteY1" fmla="*/ 447933 h 447295"/>
              <a:gd name="connsiteX2" fmla="*/ 1528 w 447295"/>
              <a:gd name="connsiteY2" fmla="*/ 224285 h 447295"/>
              <a:gd name="connsiteX3" fmla="*/ 225175 w 447295"/>
              <a:gd name="connsiteY3" fmla="*/ 638 h 447295"/>
              <a:gd name="connsiteX4" fmla="*/ 448823 w 447295"/>
              <a:gd name="connsiteY4" fmla="*/ 224285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285"/>
                </a:moveTo>
                <a:cubicBezTo>
                  <a:pt x="448823" y="347802"/>
                  <a:pt x="348692" y="447933"/>
                  <a:pt x="225175" y="447933"/>
                </a:cubicBezTo>
                <a:cubicBezTo>
                  <a:pt x="101658" y="447933"/>
                  <a:pt x="1528" y="347802"/>
                  <a:pt x="1528" y="224285"/>
                </a:cubicBezTo>
                <a:cubicBezTo>
                  <a:pt x="1528" y="100768"/>
                  <a:pt x="101658" y="638"/>
                  <a:pt x="225175" y="638"/>
                </a:cubicBezTo>
                <a:cubicBezTo>
                  <a:pt x="348692" y="638"/>
                  <a:pt x="448823" y="100768"/>
                  <a:pt x="448823" y="22428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23ED88C-52B7-CCAD-320C-AF973BA1B119}"/>
              </a:ext>
            </a:extLst>
          </p:cNvPr>
          <p:cNvSpPr/>
          <p:nvPr/>
        </p:nvSpPr>
        <p:spPr>
          <a:xfrm>
            <a:off x="8612556" y="3871353"/>
            <a:ext cx="477540" cy="488724"/>
          </a:xfrm>
          <a:custGeom>
            <a:avLst/>
            <a:gdLst>
              <a:gd name="connsiteX0" fmla="*/ 448823 w 447295"/>
              <a:gd name="connsiteY0" fmla="*/ 224285 h 447295"/>
              <a:gd name="connsiteX1" fmla="*/ 225175 w 447295"/>
              <a:gd name="connsiteY1" fmla="*/ 447933 h 447295"/>
              <a:gd name="connsiteX2" fmla="*/ 1528 w 447295"/>
              <a:gd name="connsiteY2" fmla="*/ 224285 h 447295"/>
              <a:gd name="connsiteX3" fmla="*/ 225175 w 447295"/>
              <a:gd name="connsiteY3" fmla="*/ 638 h 447295"/>
              <a:gd name="connsiteX4" fmla="*/ 448823 w 447295"/>
              <a:gd name="connsiteY4" fmla="*/ 224285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285"/>
                </a:moveTo>
                <a:cubicBezTo>
                  <a:pt x="448823" y="347802"/>
                  <a:pt x="348692" y="447933"/>
                  <a:pt x="225175" y="447933"/>
                </a:cubicBezTo>
                <a:cubicBezTo>
                  <a:pt x="101658" y="447933"/>
                  <a:pt x="1528" y="347802"/>
                  <a:pt x="1528" y="224285"/>
                </a:cubicBezTo>
                <a:cubicBezTo>
                  <a:pt x="1528" y="100768"/>
                  <a:pt x="101658" y="638"/>
                  <a:pt x="225175" y="638"/>
                </a:cubicBezTo>
                <a:cubicBezTo>
                  <a:pt x="348692" y="638"/>
                  <a:pt x="448823" y="100768"/>
                  <a:pt x="448823" y="224285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A60DF45-29EE-3164-7058-F070B40C254F}"/>
              </a:ext>
            </a:extLst>
          </p:cNvPr>
          <p:cNvSpPr/>
          <p:nvPr/>
        </p:nvSpPr>
        <p:spPr>
          <a:xfrm>
            <a:off x="8612556" y="5169083"/>
            <a:ext cx="477540" cy="488724"/>
          </a:xfrm>
          <a:custGeom>
            <a:avLst/>
            <a:gdLst>
              <a:gd name="connsiteX0" fmla="*/ 448823 w 447295"/>
              <a:gd name="connsiteY0" fmla="*/ 224639 h 447295"/>
              <a:gd name="connsiteX1" fmla="*/ 225175 w 447295"/>
              <a:gd name="connsiteY1" fmla="*/ 448287 h 447295"/>
              <a:gd name="connsiteX2" fmla="*/ 1528 w 447295"/>
              <a:gd name="connsiteY2" fmla="*/ 224639 h 447295"/>
              <a:gd name="connsiteX3" fmla="*/ 225175 w 447295"/>
              <a:gd name="connsiteY3" fmla="*/ 992 h 447295"/>
              <a:gd name="connsiteX4" fmla="*/ 448823 w 447295"/>
              <a:gd name="connsiteY4" fmla="*/ 224639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639"/>
                </a:moveTo>
                <a:cubicBezTo>
                  <a:pt x="448823" y="348156"/>
                  <a:pt x="348692" y="448287"/>
                  <a:pt x="225175" y="448287"/>
                </a:cubicBezTo>
                <a:cubicBezTo>
                  <a:pt x="101658" y="448287"/>
                  <a:pt x="1528" y="348156"/>
                  <a:pt x="1528" y="224639"/>
                </a:cubicBezTo>
                <a:cubicBezTo>
                  <a:pt x="1528" y="101122"/>
                  <a:pt x="101658" y="992"/>
                  <a:pt x="225175" y="992"/>
                </a:cubicBezTo>
                <a:cubicBezTo>
                  <a:pt x="348692" y="992"/>
                  <a:pt x="448823" y="101122"/>
                  <a:pt x="448823" y="224639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E149878A-CF5D-3816-D91B-6948DCCAB50D}"/>
              </a:ext>
            </a:extLst>
          </p:cNvPr>
          <p:cNvSpPr/>
          <p:nvPr/>
        </p:nvSpPr>
        <p:spPr>
          <a:xfrm>
            <a:off x="8612556" y="5169083"/>
            <a:ext cx="477540" cy="488724"/>
          </a:xfrm>
          <a:custGeom>
            <a:avLst/>
            <a:gdLst>
              <a:gd name="connsiteX0" fmla="*/ 448823 w 447295"/>
              <a:gd name="connsiteY0" fmla="*/ 224639 h 447295"/>
              <a:gd name="connsiteX1" fmla="*/ 225175 w 447295"/>
              <a:gd name="connsiteY1" fmla="*/ 448287 h 447295"/>
              <a:gd name="connsiteX2" fmla="*/ 1528 w 447295"/>
              <a:gd name="connsiteY2" fmla="*/ 224639 h 447295"/>
              <a:gd name="connsiteX3" fmla="*/ 225175 w 447295"/>
              <a:gd name="connsiteY3" fmla="*/ 992 h 447295"/>
              <a:gd name="connsiteX4" fmla="*/ 448823 w 447295"/>
              <a:gd name="connsiteY4" fmla="*/ 224639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639"/>
                </a:moveTo>
                <a:cubicBezTo>
                  <a:pt x="448823" y="348156"/>
                  <a:pt x="348692" y="448287"/>
                  <a:pt x="225175" y="448287"/>
                </a:cubicBezTo>
                <a:cubicBezTo>
                  <a:pt x="101658" y="448287"/>
                  <a:pt x="1528" y="348156"/>
                  <a:pt x="1528" y="224639"/>
                </a:cubicBezTo>
                <a:cubicBezTo>
                  <a:pt x="1528" y="101122"/>
                  <a:pt x="101658" y="992"/>
                  <a:pt x="225175" y="992"/>
                </a:cubicBezTo>
                <a:cubicBezTo>
                  <a:pt x="348692" y="992"/>
                  <a:pt x="448823" y="101122"/>
                  <a:pt x="448823" y="224639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1DC7594E-0343-FBF6-02B2-8F823636480E}"/>
              </a:ext>
            </a:extLst>
          </p:cNvPr>
          <p:cNvSpPr/>
          <p:nvPr/>
        </p:nvSpPr>
        <p:spPr>
          <a:xfrm>
            <a:off x="6709806" y="4343025"/>
            <a:ext cx="309096" cy="23239"/>
          </a:xfrm>
          <a:custGeom>
            <a:avLst/>
            <a:gdLst>
              <a:gd name="connsiteX0" fmla="*/ 992 w 289519"/>
              <a:gd name="connsiteY0" fmla="*/ 11388 h 21269"/>
              <a:gd name="connsiteX1" fmla="*/ 11607 w 289519"/>
              <a:gd name="connsiteY1" fmla="*/ 22004 h 21269"/>
              <a:gd name="connsiteX2" fmla="*/ 22222 w 289519"/>
              <a:gd name="connsiteY2" fmla="*/ 11388 h 21269"/>
              <a:gd name="connsiteX3" fmla="*/ 11607 w 289519"/>
              <a:gd name="connsiteY3" fmla="*/ 734 h 21269"/>
              <a:gd name="connsiteX4" fmla="*/ 992 w 289519"/>
              <a:gd name="connsiteY4" fmla="*/ 11388 h 21269"/>
              <a:gd name="connsiteX5" fmla="*/ 54618 w 289519"/>
              <a:gd name="connsiteY5" fmla="*/ 11388 h 21269"/>
              <a:gd name="connsiteX6" fmla="*/ 65233 w 289519"/>
              <a:gd name="connsiteY6" fmla="*/ 22004 h 21269"/>
              <a:gd name="connsiteX7" fmla="*/ 75849 w 289519"/>
              <a:gd name="connsiteY7" fmla="*/ 11388 h 21269"/>
              <a:gd name="connsiteX8" fmla="*/ 65233 w 289519"/>
              <a:gd name="connsiteY8" fmla="*/ 734 h 21269"/>
              <a:gd name="connsiteX9" fmla="*/ 54618 w 289519"/>
              <a:gd name="connsiteY9" fmla="*/ 11388 h 21269"/>
              <a:gd name="connsiteX10" fmla="*/ 108244 w 289519"/>
              <a:gd name="connsiteY10" fmla="*/ 11388 h 21269"/>
              <a:gd name="connsiteX11" fmla="*/ 118860 w 289519"/>
              <a:gd name="connsiteY11" fmla="*/ 22004 h 21269"/>
              <a:gd name="connsiteX12" fmla="*/ 129475 w 289519"/>
              <a:gd name="connsiteY12" fmla="*/ 11388 h 21269"/>
              <a:gd name="connsiteX13" fmla="*/ 118860 w 289519"/>
              <a:gd name="connsiteY13" fmla="*/ 734 h 21269"/>
              <a:gd name="connsiteX14" fmla="*/ 108244 w 289519"/>
              <a:gd name="connsiteY14" fmla="*/ 11388 h 21269"/>
              <a:gd name="connsiteX15" fmla="*/ 162029 w 289519"/>
              <a:gd name="connsiteY15" fmla="*/ 11388 h 21269"/>
              <a:gd name="connsiteX16" fmla="*/ 172644 w 289519"/>
              <a:gd name="connsiteY16" fmla="*/ 22004 h 21269"/>
              <a:gd name="connsiteX17" fmla="*/ 183259 w 289519"/>
              <a:gd name="connsiteY17" fmla="*/ 11388 h 21269"/>
              <a:gd name="connsiteX18" fmla="*/ 172644 w 289519"/>
              <a:gd name="connsiteY18" fmla="*/ 734 h 21269"/>
              <a:gd name="connsiteX19" fmla="*/ 162029 w 289519"/>
              <a:gd name="connsiteY19" fmla="*/ 11388 h 21269"/>
              <a:gd name="connsiteX20" fmla="*/ 215655 w 289519"/>
              <a:gd name="connsiteY20" fmla="*/ 11388 h 21269"/>
              <a:gd name="connsiteX21" fmla="*/ 226270 w 289519"/>
              <a:gd name="connsiteY21" fmla="*/ 22004 h 21269"/>
              <a:gd name="connsiteX22" fmla="*/ 236885 w 289519"/>
              <a:gd name="connsiteY22" fmla="*/ 11388 h 21269"/>
              <a:gd name="connsiteX23" fmla="*/ 226270 w 289519"/>
              <a:gd name="connsiteY23" fmla="*/ 734 h 21269"/>
              <a:gd name="connsiteX24" fmla="*/ 215655 w 289519"/>
              <a:gd name="connsiteY24" fmla="*/ 11388 h 21269"/>
              <a:gd name="connsiteX25" fmla="*/ 269281 w 289519"/>
              <a:gd name="connsiteY25" fmla="*/ 11388 h 21269"/>
              <a:gd name="connsiteX26" fmla="*/ 279896 w 289519"/>
              <a:gd name="connsiteY26" fmla="*/ 22004 h 21269"/>
              <a:gd name="connsiteX27" fmla="*/ 290511 w 289519"/>
              <a:gd name="connsiteY27" fmla="*/ 11388 h 21269"/>
              <a:gd name="connsiteX28" fmla="*/ 279896 w 289519"/>
              <a:gd name="connsiteY28" fmla="*/ 734 h 21269"/>
              <a:gd name="connsiteX29" fmla="*/ 269281 w 289519"/>
              <a:gd name="connsiteY29" fmla="*/ 11388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992" y="11388"/>
                </a:moveTo>
                <a:cubicBezTo>
                  <a:pt x="992" y="17325"/>
                  <a:pt x="5631" y="22004"/>
                  <a:pt x="11607" y="22004"/>
                </a:cubicBezTo>
                <a:cubicBezTo>
                  <a:pt x="17583" y="22004"/>
                  <a:pt x="22222" y="17325"/>
                  <a:pt x="22222" y="11388"/>
                </a:cubicBezTo>
                <a:cubicBezTo>
                  <a:pt x="22222" y="5412"/>
                  <a:pt x="17583" y="734"/>
                  <a:pt x="11607" y="734"/>
                </a:cubicBezTo>
                <a:cubicBezTo>
                  <a:pt x="5631" y="734"/>
                  <a:pt x="992" y="5412"/>
                  <a:pt x="992" y="11388"/>
                </a:cubicBezTo>
                <a:close/>
                <a:moveTo>
                  <a:pt x="54618" y="11388"/>
                </a:moveTo>
                <a:cubicBezTo>
                  <a:pt x="54618" y="17325"/>
                  <a:pt x="59257" y="22004"/>
                  <a:pt x="65233" y="22004"/>
                </a:cubicBezTo>
                <a:cubicBezTo>
                  <a:pt x="71209" y="22004"/>
                  <a:pt x="75849" y="17325"/>
                  <a:pt x="75849" y="11388"/>
                </a:cubicBezTo>
                <a:cubicBezTo>
                  <a:pt x="75849" y="5412"/>
                  <a:pt x="71209" y="734"/>
                  <a:pt x="65233" y="734"/>
                </a:cubicBezTo>
                <a:cubicBezTo>
                  <a:pt x="59257" y="734"/>
                  <a:pt x="54618" y="5412"/>
                  <a:pt x="54618" y="11388"/>
                </a:cubicBezTo>
                <a:close/>
                <a:moveTo>
                  <a:pt x="108244" y="11388"/>
                </a:moveTo>
                <a:cubicBezTo>
                  <a:pt x="108244" y="17325"/>
                  <a:pt x="112884" y="22004"/>
                  <a:pt x="118860" y="22004"/>
                </a:cubicBezTo>
                <a:cubicBezTo>
                  <a:pt x="124836" y="22004"/>
                  <a:pt x="129475" y="17325"/>
                  <a:pt x="129475" y="11388"/>
                </a:cubicBezTo>
                <a:cubicBezTo>
                  <a:pt x="129475" y="5412"/>
                  <a:pt x="124836" y="734"/>
                  <a:pt x="118860" y="734"/>
                </a:cubicBezTo>
                <a:cubicBezTo>
                  <a:pt x="112884" y="734"/>
                  <a:pt x="108244" y="5412"/>
                  <a:pt x="108244" y="11388"/>
                </a:cubicBezTo>
                <a:close/>
                <a:moveTo>
                  <a:pt x="162029" y="11388"/>
                </a:moveTo>
                <a:cubicBezTo>
                  <a:pt x="162029" y="17325"/>
                  <a:pt x="166668" y="22004"/>
                  <a:pt x="172644" y="22004"/>
                </a:cubicBezTo>
                <a:cubicBezTo>
                  <a:pt x="178620" y="22004"/>
                  <a:pt x="183259" y="17325"/>
                  <a:pt x="183259" y="11388"/>
                </a:cubicBezTo>
                <a:cubicBezTo>
                  <a:pt x="183259" y="5412"/>
                  <a:pt x="178620" y="734"/>
                  <a:pt x="172644" y="734"/>
                </a:cubicBezTo>
                <a:cubicBezTo>
                  <a:pt x="166668" y="734"/>
                  <a:pt x="162029" y="5412"/>
                  <a:pt x="162029" y="11388"/>
                </a:cubicBezTo>
                <a:close/>
                <a:moveTo>
                  <a:pt x="215655" y="11388"/>
                </a:moveTo>
                <a:cubicBezTo>
                  <a:pt x="215655" y="17325"/>
                  <a:pt x="220294" y="22004"/>
                  <a:pt x="226270" y="22004"/>
                </a:cubicBezTo>
                <a:cubicBezTo>
                  <a:pt x="232246" y="22004"/>
                  <a:pt x="236885" y="17325"/>
                  <a:pt x="236885" y="11388"/>
                </a:cubicBezTo>
                <a:cubicBezTo>
                  <a:pt x="236885" y="5412"/>
                  <a:pt x="232246" y="734"/>
                  <a:pt x="226270" y="734"/>
                </a:cubicBezTo>
                <a:cubicBezTo>
                  <a:pt x="220294" y="734"/>
                  <a:pt x="215655" y="5412"/>
                  <a:pt x="215655" y="11388"/>
                </a:cubicBezTo>
                <a:close/>
                <a:moveTo>
                  <a:pt x="269281" y="11388"/>
                </a:moveTo>
                <a:cubicBezTo>
                  <a:pt x="269281" y="17325"/>
                  <a:pt x="273920" y="22004"/>
                  <a:pt x="279896" y="22004"/>
                </a:cubicBezTo>
                <a:cubicBezTo>
                  <a:pt x="285872" y="22004"/>
                  <a:pt x="290511" y="17325"/>
                  <a:pt x="290511" y="11388"/>
                </a:cubicBezTo>
                <a:cubicBezTo>
                  <a:pt x="290511" y="5412"/>
                  <a:pt x="285872" y="734"/>
                  <a:pt x="279896" y="734"/>
                </a:cubicBezTo>
                <a:cubicBezTo>
                  <a:pt x="273920" y="734"/>
                  <a:pt x="269281" y="5412"/>
                  <a:pt x="269281" y="11388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97B9A046-3419-C227-D8E2-2F29937CDF56}"/>
              </a:ext>
            </a:extLst>
          </p:cNvPr>
          <p:cNvSpPr/>
          <p:nvPr/>
        </p:nvSpPr>
        <p:spPr>
          <a:xfrm>
            <a:off x="7614141" y="4356503"/>
            <a:ext cx="309096" cy="23239"/>
          </a:xfrm>
          <a:custGeom>
            <a:avLst/>
            <a:gdLst>
              <a:gd name="connsiteX0" fmla="*/ 1244 w 289519"/>
              <a:gd name="connsiteY0" fmla="*/ 11392 h 21269"/>
              <a:gd name="connsiteX1" fmla="*/ 11859 w 289519"/>
              <a:gd name="connsiteY1" fmla="*/ 22007 h 21269"/>
              <a:gd name="connsiteX2" fmla="*/ 22475 w 289519"/>
              <a:gd name="connsiteY2" fmla="*/ 11392 h 21269"/>
              <a:gd name="connsiteX3" fmla="*/ 11859 w 289519"/>
              <a:gd name="connsiteY3" fmla="*/ 737 h 21269"/>
              <a:gd name="connsiteX4" fmla="*/ 1244 w 289519"/>
              <a:gd name="connsiteY4" fmla="*/ 11392 h 21269"/>
              <a:gd name="connsiteX5" fmla="*/ 54870 w 289519"/>
              <a:gd name="connsiteY5" fmla="*/ 11392 h 21269"/>
              <a:gd name="connsiteX6" fmla="*/ 65486 w 289519"/>
              <a:gd name="connsiteY6" fmla="*/ 22007 h 21269"/>
              <a:gd name="connsiteX7" fmla="*/ 76101 w 289519"/>
              <a:gd name="connsiteY7" fmla="*/ 11392 h 21269"/>
              <a:gd name="connsiteX8" fmla="*/ 65486 w 289519"/>
              <a:gd name="connsiteY8" fmla="*/ 737 h 21269"/>
              <a:gd name="connsiteX9" fmla="*/ 54870 w 289519"/>
              <a:gd name="connsiteY9" fmla="*/ 11392 h 21269"/>
              <a:gd name="connsiteX10" fmla="*/ 108497 w 289519"/>
              <a:gd name="connsiteY10" fmla="*/ 11392 h 21269"/>
              <a:gd name="connsiteX11" fmla="*/ 119112 w 289519"/>
              <a:gd name="connsiteY11" fmla="*/ 22007 h 21269"/>
              <a:gd name="connsiteX12" fmla="*/ 129727 w 289519"/>
              <a:gd name="connsiteY12" fmla="*/ 11392 h 21269"/>
              <a:gd name="connsiteX13" fmla="*/ 119112 w 289519"/>
              <a:gd name="connsiteY13" fmla="*/ 737 h 21269"/>
              <a:gd name="connsiteX14" fmla="*/ 108497 w 289519"/>
              <a:gd name="connsiteY14" fmla="*/ 11392 h 21269"/>
              <a:gd name="connsiteX15" fmla="*/ 162281 w 289519"/>
              <a:gd name="connsiteY15" fmla="*/ 11392 h 21269"/>
              <a:gd name="connsiteX16" fmla="*/ 172896 w 289519"/>
              <a:gd name="connsiteY16" fmla="*/ 22007 h 21269"/>
              <a:gd name="connsiteX17" fmla="*/ 183511 w 289519"/>
              <a:gd name="connsiteY17" fmla="*/ 11392 h 21269"/>
              <a:gd name="connsiteX18" fmla="*/ 172896 w 289519"/>
              <a:gd name="connsiteY18" fmla="*/ 737 h 21269"/>
              <a:gd name="connsiteX19" fmla="*/ 162281 w 289519"/>
              <a:gd name="connsiteY19" fmla="*/ 11392 h 21269"/>
              <a:gd name="connsiteX20" fmla="*/ 215907 w 289519"/>
              <a:gd name="connsiteY20" fmla="*/ 11392 h 21269"/>
              <a:gd name="connsiteX21" fmla="*/ 226522 w 289519"/>
              <a:gd name="connsiteY21" fmla="*/ 22007 h 21269"/>
              <a:gd name="connsiteX22" fmla="*/ 237138 w 289519"/>
              <a:gd name="connsiteY22" fmla="*/ 11392 h 21269"/>
              <a:gd name="connsiteX23" fmla="*/ 226522 w 289519"/>
              <a:gd name="connsiteY23" fmla="*/ 737 h 21269"/>
              <a:gd name="connsiteX24" fmla="*/ 215907 w 289519"/>
              <a:gd name="connsiteY24" fmla="*/ 11392 h 21269"/>
              <a:gd name="connsiteX25" fmla="*/ 269534 w 289519"/>
              <a:gd name="connsiteY25" fmla="*/ 11392 h 21269"/>
              <a:gd name="connsiteX26" fmla="*/ 280149 w 289519"/>
              <a:gd name="connsiteY26" fmla="*/ 22007 h 21269"/>
              <a:gd name="connsiteX27" fmla="*/ 290764 w 289519"/>
              <a:gd name="connsiteY27" fmla="*/ 11392 h 21269"/>
              <a:gd name="connsiteX28" fmla="*/ 280149 w 289519"/>
              <a:gd name="connsiteY28" fmla="*/ 737 h 21269"/>
              <a:gd name="connsiteX29" fmla="*/ 269534 w 289519"/>
              <a:gd name="connsiteY29" fmla="*/ 11392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1244" y="11392"/>
                </a:moveTo>
                <a:cubicBezTo>
                  <a:pt x="1244" y="17329"/>
                  <a:pt x="5883" y="22007"/>
                  <a:pt x="11859" y="22007"/>
                </a:cubicBezTo>
                <a:cubicBezTo>
                  <a:pt x="17835" y="22007"/>
                  <a:pt x="22475" y="17329"/>
                  <a:pt x="22475" y="11392"/>
                </a:cubicBezTo>
                <a:cubicBezTo>
                  <a:pt x="22475" y="5416"/>
                  <a:pt x="17835" y="737"/>
                  <a:pt x="11859" y="737"/>
                </a:cubicBezTo>
                <a:cubicBezTo>
                  <a:pt x="5883" y="737"/>
                  <a:pt x="1244" y="5416"/>
                  <a:pt x="1244" y="11392"/>
                </a:cubicBezTo>
                <a:close/>
                <a:moveTo>
                  <a:pt x="54870" y="11392"/>
                </a:moveTo>
                <a:cubicBezTo>
                  <a:pt x="54870" y="17329"/>
                  <a:pt x="59510" y="22007"/>
                  <a:pt x="65486" y="22007"/>
                </a:cubicBezTo>
                <a:cubicBezTo>
                  <a:pt x="71462" y="22007"/>
                  <a:pt x="76101" y="17329"/>
                  <a:pt x="76101" y="11392"/>
                </a:cubicBezTo>
                <a:cubicBezTo>
                  <a:pt x="76101" y="5416"/>
                  <a:pt x="71462" y="737"/>
                  <a:pt x="65486" y="737"/>
                </a:cubicBezTo>
                <a:cubicBezTo>
                  <a:pt x="59510" y="737"/>
                  <a:pt x="54870" y="5416"/>
                  <a:pt x="54870" y="11392"/>
                </a:cubicBezTo>
                <a:close/>
                <a:moveTo>
                  <a:pt x="108497" y="11392"/>
                </a:moveTo>
                <a:cubicBezTo>
                  <a:pt x="108497" y="17329"/>
                  <a:pt x="113136" y="22007"/>
                  <a:pt x="119112" y="22007"/>
                </a:cubicBezTo>
                <a:cubicBezTo>
                  <a:pt x="125088" y="22007"/>
                  <a:pt x="129727" y="17329"/>
                  <a:pt x="129727" y="11392"/>
                </a:cubicBezTo>
                <a:cubicBezTo>
                  <a:pt x="129727" y="5416"/>
                  <a:pt x="125088" y="737"/>
                  <a:pt x="119112" y="737"/>
                </a:cubicBezTo>
                <a:cubicBezTo>
                  <a:pt x="113136" y="737"/>
                  <a:pt x="108497" y="5416"/>
                  <a:pt x="108497" y="11392"/>
                </a:cubicBezTo>
                <a:close/>
                <a:moveTo>
                  <a:pt x="162281" y="11392"/>
                </a:moveTo>
                <a:cubicBezTo>
                  <a:pt x="162281" y="17329"/>
                  <a:pt x="166920" y="22007"/>
                  <a:pt x="172896" y="22007"/>
                </a:cubicBezTo>
                <a:cubicBezTo>
                  <a:pt x="178872" y="22007"/>
                  <a:pt x="183511" y="17329"/>
                  <a:pt x="183511" y="11392"/>
                </a:cubicBezTo>
                <a:cubicBezTo>
                  <a:pt x="183511" y="5416"/>
                  <a:pt x="178872" y="737"/>
                  <a:pt x="172896" y="737"/>
                </a:cubicBezTo>
                <a:cubicBezTo>
                  <a:pt x="166920" y="737"/>
                  <a:pt x="162281" y="5416"/>
                  <a:pt x="162281" y="11392"/>
                </a:cubicBezTo>
                <a:close/>
                <a:moveTo>
                  <a:pt x="215907" y="11392"/>
                </a:moveTo>
                <a:cubicBezTo>
                  <a:pt x="215907" y="17329"/>
                  <a:pt x="220546" y="22007"/>
                  <a:pt x="226522" y="22007"/>
                </a:cubicBezTo>
                <a:cubicBezTo>
                  <a:pt x="232498" y="22007"/>
                  <a:pt x="237138" y="17329"/>
                  <a:pt x="237138" y="11392"/>
                </a:cubicBezTo>
                <a:cubicBezTo>
                  <a:pt x="237138" y="5416"/>
                  <a:pt x="232498" y="737"/>
                  <a:pt x="226522" y="737"/>
                </a:cubicBezTo>
                <a:cubicBezTo>
                  <a:pt x="220546" y="737"/>
                  <a:pt x="215907" y="5416"/>
                  <a:pt x="215907" y="11392"/>
                </a:cubicBezTo>
                <a:close/>
                <a:moveTo>
                  <a:pt x="269534" y="11392"/>
                </a:moveTo>
                <a:cubicBezTo>
                  <a:pt x="269534" y="17329"/>
                  <a:pt x="274173" y="22007"/>
                  <a:pt x="280149" y="22007"/>
                </a:cubicBezTo>
                <a:cubicBezTo>
                  <a:pt x="286125" y="22007"/>
                  <a:pt x="290764" y="17329"/>
                  <a:pt x="290764" y="11392"/>
                </a:cubicBezTo>
                <a:cubicBezTo>
                  <a:pt x="290764" y="5416"/>
                  <a:pt x="286125" y="737"/>
                  <a:pt x="280149" y="737"/>
                </a:cubicBezTo>
                <a:cubicBezTo>
                  <a:pt x="274173" y="737"/>
                  <a:pt x="269534" y="5416"/>
                  <a:pt x="269534" y="11392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829FC23-3CEF-333D-9678-9B50564EA5BD}"/>
              </a:ext>
            </a:extLst>
          </p:cNvPr>
          <p:cNvSpPr/>
          <p:nvPr/>
        </p:nvSpPr>
        <p:spPr>
          <a:xfrm>
            <a:off x="8692507" y="4752079"/>
            <a:ext cx="309096" cy="23239"/>
          </a:xfrm>
          <a:custGeom>
            <a:avLst/>
            <a:gdLst>
              <a:gd name="connsiteX0" fmla="*/ 1545 w 289519"/>
              <a:gd name="connsiteY0" fmla="*/ 11500 h 21269"/>
              <a:gd name="connsiteX1" fmla="*/ 12160 w 289519"/>
              <a:gd name="connsiteY1" fmla="*/ 22115 h 21269"/>
              <a:gd name="connsiteX2" fmla="*/ 22776 w 289519"/>
              <a:gd name="connsiteY2" fmla="*/ 11500 h 21269"/>
              <a:gd name="connsiteX3" fmla="*/ 12160 w 289519"/>
              <a:gd name="connsiteY3" fmla="*/ 845 h 21269"/>
              <a:gd name="connsiteX4" fmla="*/ 1545 w 289519"/>
              <a:gd name="connsiteY4" fmla="*/ 11500 h 21269"/>
              <a:gd name="connsiteX5" fmla="*/ 55171 w 289519"/>
              <a:gd name="connsiteY5" fmla="*/ 11500 h 21269"/>
              <a:gd name="connsiteX6" fmla="*/ 65787 w 289519"/>
              <a:gd name="connsiteY6" fmla="*/ 22115 h 21269"/>
              <a:gd name="connsiteX7" fmla="*/ 76402 w 289519"/>
              <a:gd name="connsiteY7" fmla="*/ 11500 h 21269"/>
              <a:gd name="connsiteX8" fmla="*/ 65787 w 289519"/>
              <a:gd name="connsiteY8" fmla="*/ 845 h 21269"/>
              <a:gd name="connsiteX9" fmla="*/ 55171 w 289519"/>
              <a:gd name="connsiteY9" fmla="*/ 11500 h 21269"/>
              <a:gd name="connsiteX10" fmla="*/ 108798 w 289519"/>
              <a:gd name="connsiteY10" fmla="*/ 11500 h 21269"/>
              <a:gd name="connsiteX11" fmla="*/ 119413 w 289519"/>
              <a:gd name="connsiteY11" fmla="*/ 22115 h 21269"/>
              <a:gd name="connsiteX12" fmla="*/ 130028 w 289519"/>
              <a:gd name="connsiteY12" fmla="*/ 11500 h 21269"/>
              <a:gd name="connsiteX13" fmla="*/ 119413 w 289519"/>
              <a:gd name="connsiteY13" fmla="*/ 845 h 21269"/>
              <a:gd name="connsiteX14" fmla="*/ 108798 w 289519"/>
              <a:gd name="connsiteY14" fmla="*/ 11500 h 21269"/>
              <a:gd name="connsiteX15" fmla="*/ 162582 w 289519"/>
              <a:gd name="connsiteY15" fmla="*/ 11500 h 21269"/>
              <a:gd name="connsiteX16" fmla="*/ 173197 w 289519"/>
              <a:gd name="connsiteY16" fmla="*/ 22115 h 21269"/>
              <a:gd name="connsiteX17" fmla="*/ 183812 w 289519"/>
              <a:gd name="connsiteY17" fmla="*/ 11500 h 21269"/>
              <a:gd name="connsiteX18" fmla="*/ 173197 w 289519"/>
              <a:gd name="connsiteY18" fmla="*/ 845 h 21269"/>
              <a:gd name="connsiteX19" fmla="*/ 162582 w 289519"/>
              <a:gd name="connsiteY19" fmla="*/ 11500 h 21269"/>
              <a:gd name="connsiteX20" fmla="*/ 216208 w 289519"/>
              <a:gd name="connsiteY20" fmla="*/ 11500 h 21269"/>
              <a:gd name="connsiteX21" fmla="*/ 226824 w 289519"/>
              <a:gd name="connsiteY21" fmla="*/ 22115 h 21269"/>
              <a:gd name="connsiteX22" fmla="*/ 237439 w 289519"/>
              <a:gd name="connsiteY22" fmla="*/ 11500 h 21269"/>
              <a:gd name="connsiteX23" fmla="*/ 226824 w 289519"/>
              <a:gd name="connsiteY23" fmla="*/ 845 h 21269"/>
              <a:gd name="connsiteX24" fmla="*/ 216208 w 289519"/>
              <a:gd name="connsiteY24" fmla="*/ 11500 h 21269"/>
              <a:gd name="connsiteX25" fmla="*/ 269835 w 289519"/>
              <a:gd name="connsiteY25" fmla="*/ 11500 h 21269"/>
              <a:gd name="connsiteX26" fmla="*/ 280450 w 289519"/>
              <a:gd name="connsiteY26" fmla="*/ 22115 h 21269"/>
              <a:gd name="connsiteX27" fmla="*/ 291065 w 289519"/>
              <a:gd name="connsiteY27" fmla="*/ 11500 h 21269"/>
              <a:gd name="connsiteX28" fmla="*/ 280450 w 289519"/>
              <a:gd name="connsiteY28" fmla="*/ 845 h 21269"/>
              <a:gd name="connsiteX29" fmla="*/ 269835 w 289519"/>
              <a:gd name="connsiteY29" fmla="*/ 11500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1545" y="11500"/>
                </a:moveTo>
                <a:cubicBezTo>
                  <a:pt x="1545" y="17437"/>
                  <a:pt x="6184" y="22115"/>
                  <a:pt x="12160" y="22115"/>
                </a:cubicBezTo>
                <a:cubicBezTo>
                  <a:pt x="18136" y="22115"/>
                  <a:pt x="22776" y="17437"/>
                  <a:pt x="22776" y="11500"/>
                </a:cubicBezTo>
                <a:cubicBezTo>
                  <a:pt x="22776" y="5524"/>
                  <a:pt x="18136" y="845"/>
                  <a:pt x="12160" y="845"/>
                </a:cubicBezTo>
                <a:cubicBezTo>
                  <a:pt x="6184" y="845"/>
                  <a:pt x="1545" y="5524"/>
                  <a:pt x="1545" y="11500"/>
                </a:cubicBezTo>
                <a:close/>
                <a:moveTo>
                  <a:pt x="55171" y="11500"/>
                </a:moveTo>
                <a:cubicBezTo>
                  <a:pt x="55171" y="17437"/>
                  <a:pt x="59811" y="22115"/>
                  <a:pt x="65787" y="22115"/>
                </a:cubicBezTo>
                <a:cubicBezTo>
                  <a:pt x="71763" y="22115"/>
                  <a:pt x="76402" y="17437"/>
                  <a:pt x="76402" y="11500"/>
                </a:cubicBezTo>
                <a:cubicBezTo>
                  <a:pt x="76402" y="5524"/>
                  <a:pt x="71763" y="845"/>
                  <a:pt x="65787" y="845"/>
                </a:cubicBezTo>
                <a:cubicBezTo>
                  <a:pt x="59811" y="845"/>
                  <a:pt x="55171" y="5524"/>
                  <a:pt x="55171" y="11500"/>
                </a:cubicBezTo>
                <a:close/>
                <a:moveTo>
                  <a:pt x="108798" y="11500"/>
                </a:moveTo>
                <a:cubicBezTo>
                  <a:pt x="108798" y="17437"/>
                  <a:pt x="113437" y="22115"/>
                  <a:pt x="119413" y="22115"/>
                </a:cubicBezTo>
                <a:cubicBezTo>
                  <a:pt x="125389" y="22115"/>
                  <a:pt x="130028" y="17437"/>
                  <a:pt x="130028" y="11500"/>
                </a:cubicBezTo>
                <a:cubicBezTo>
                  <a:pt x="130028" y="5524"/>
                  <a:pt x="125389" y="845"/>
                  <a:pt x="119413" y="845"/>
                </a:cubicBezTo>
                <a:cubicBezTo>
                  <a:pt x="113437" y="845"/>
                  <a:pt x="108798" y="5524"/>
                  <a:pt x="108798" y="11500"/>
                </a:cubicBezTo>
                <a:close/>
                <a:moveTo>
                  <a:pt x="162582" y="11500"/>
                </a:moveTo>
                <a:cubicBezTo>
                  <a:pt x="162582" y="17437"/>
                  <a:pt x="167221" y="22115"/>
                  <a:pt x="173197" y="22115"/>
                </a:cubicBezTo>
                <a:cubicBezTo>
                  <a:pt x="179173" y="22115"/>
                  <a:pt x="183812" y="17437"/>
                  <a:pt x="183812" y="11500"/>
                </a:cubicBezTo>
                <a:cubicBezTo>
                  <a:pt x="183812" y="5524"/>
                  <a:pt x="179173" y="845"/>
                  <a:pt x="173197" y="845"/>
                </a:cubicBezTo>
                <a:cubicBezTo>
                  <a:pt x="167221" y="845"/>
                  <a:pt x="162582" y="5524"/>
                  <a:pt x="162582" y="11500"/>
                </a:cubicBezTo>
                <a:close/>
                <a:moveTo>
                  <a:pt x="216208" y="11500"/>
                </a:moveTo>
                <a:cubicBezTo>
                  <a:pt x="216208" y="17437"/>
                  <a:pt x="220847" y="22115"/>
                  <a:pt x="226824" y="22115"/>
                </a:cubicBezTo>
                <a:cubicBezTo>
                  <a:pt x="232799" y="22115"/>
                  <a:pt x="237439" y="17437"/>
                  <a:pt x="237439" y="11500"/>
                </a:cubicBezTo>
                <a:cubicBezTo>
                  <a:pt x="237439" y="5524"/>
                  <a:pt x="232799" y="845"/>
                  <a:pt x="226824" y="845"/>
                </a:cubicBezTo>
                <a:cubicBezTo>
                  <a:pt x="220847" y="845"/>
                  <a:pt x="216208" y="5524"/>
                  <a:pt x="216208" y="11500"/>
                </a:cubicBezTo>
                <a:close/>
                <a:moveTo>
                  <a:pt x="269835" y="11500"/>
                </a:moveTo>
                <a:cubicBezTo>
                  <a:pt x="269835" y="17437"/>
                  <a:pt x="274474" y="22115"/>
                  <a:pt x="280450" y="22115"/>
                </a:cubicBezTo>
                <a:cubicBezTo>
                  <a:pt x="286426" y="22115"/>
                  <a:pt x="291065" y="17437"/>
                  <a:pt x="291065" y="11500"/>
                </a:cubicBezTo>
                <a:cubicBezTo>
                  <a:pt x="291065" y="5524"/>
                  <a:pt x="286426" y="845"/>
                  <a:pt x="280450" y="845"/>
                </a:cubicBezTo>
                <a:cubicBezTo>
                  <a:pt x="274474" y="845"/>
                  <a:pt x="269835" y="5524"/>
                  <a:pt x="269835" y="11500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3E8A1FA-1A74-49BA-8206-7EAD209CE619}"/>
              </a:ext>
            </a:extLst>
          </p:cNvPr>
          <p:cNvSpPr/>
          <p:nvPr/>
        </p:nvSpPr>
        <p:spPr>
          <a:xfrm>
            <a:off x="7496989" y="2126406"/>
            <a:ext cx="37221" cy="43988"/>
          </a:xfrm>
          <a:custGeom>
            <a:avLst/>
            <a:gdLst>
              <a:gd name="connsiteX0" fmla="*/ 35972 w 34864"/>
              <a:gd name="connsiteY0" fmla="*/ 20297 h 40259"/>
              <a:gd name="connsiteX1" fmla="*/ 1108 w 34864"/>
              <a:gd name="connsiteY1" fmla="*/ 168 h 40259"/>
              <a:gd name="connsiteX2" fmla="*/ 1108 w 34864"/>
              <a:gd name="connsiteY2" fmla="*/ 40427 h 40259"/>
              <a:gd name="connsiteX3" fmla="*/ 35972 w 34864"/>
              <a:gd name="connsiteY3" fmla="*/ 20297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4" h="40259">
                <a:moveTo>
                  <a:pt x="35972" y="20297"/>
                </a:moveTo>
                <a:lnTo>
                  <a:pt x="1108" y="168"/>
                </a:lnTo>
                <a:lnTo>
                  <a:pt x="1108" y="40427"/>
                </a:lnTo>
                <a:lnTo>
                  <a:pt x="35972" y="2029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28CC2336-20C8-38FA-257E-BCB240B3DF53}"/>
              </a:ext>
            </a:extLst>
          </p:cNvPr>
          <p:cNvSpPr/>
          <p:nvPr/>
        </p:nvSpPr>
        <p:spPr>
          <a:xfrm>
            <a:off x="7107420" y="2148400"/>
            <a:ext cx="405299" cy="3665"/>
          </a:xfrm>
          <a:custGeom>
            <a:avLst/>
            <a:gdLst>
              <a:gd name="connsiteX0" fmla="*/ 1108 w 379629"/>
              <a:gd name="connsiteY0" fmla="*/ 168 h 3354"/>
              <a:gd name="connsiteX1" fmla="*/ 380737 w 379629"/>
              <a:gd name="connsiteY1" fmla="*/ 168 h 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629" h="3354">
                <a:moveTo>
                  <a:pt x="1108" y="168"/>
                </a:moveTo>
                <a:lnTo>
                  <a:pt x="380737" y="16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DA17FBD-4D5B-FF59-2C9B-36F7858E9A72}"/>
              </a:ext>
            </a:extLst>
          </p:cNvPr>
          <p:cNvSpPr/>
          <p:nvPr/>
        </p:nvSpPr>
        <p:spPr>
          <a:xfrm>
            <a:off x="7485918" y="2856539"/>
            <a:ext cx="37790" cy="43971"/>
          </a:xfrm>
          <a:custGeom>
            <a:avLst/>
            <a:gdLst>
              <a:gd name="connsiteX0" fmla="*/ 36505 w 35397"/>
              <a:gd name="connsiteY0" fmla="*/ 21431 h 40244"/>
              <a:gd name="connsiteX1" fmla="*/ 2201 w 35397"/>
              <a:gd name="connsiteY1" fmla="*/ 364 h 40244"/>
              <a:gd name="connsiteX2" fmla="*/ 1108 w 35397"/>
              <a:gd name="connsiteY2" fmla="*/ 40608 h 40244"/>
              <a:gd name="connsiteX3" fmla="*/ 36505 w 35397"/>
              <a:gd name="connsiteY3" fmla="*/ 21431 h 4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7" h="40244">
                <a:moveTo>
                  <a:pt x="36505" y="21431"/>
                </a:moveTo>
                <a:lnTo>
                  <a:pt x="2201" y="364"/>
                </a:lnTo>
                <a:lnTo>
                  <a:pt x="1108" y="40608"/>
                </a:lnTo>
                <a:lnTo>
                  <a:pt x="36505" y="21431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42FF383-8A05-11A6-4A9C-34F6802AC929}"/>
              </a:ext>
            </a:extLst>
          </p:cNvPr>
          <p:cNvSpPr/>
          <p:nvPr/>
        </p:nvSpPr>
        <p:spPr>
          <a:xfrm>
            <a:off x="7107420" y="2868006"/>
            <a:ext cx="394804" cy="10955"/>
          </a:xfrm>
          <a:custGeom>
            <a:avLst/>
            <a:gdLst>
              <a:gd name="connsiteX0" fmla="*/ 1108 w 369799"/>
              <a:gd name="connsiteY0" fmla="*/ 364 h 10026"/>
              <a:gd name="connsiteX1" fmla="*/ 370908 w 369799"/>
              <a:gd name="connsiteY1" fmla="*/ 10390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799" h="10026">
                <a:moveTo>
                  <a:pt x="1108" y="364"/>
                </a:moveTo>
                <a:lnTo>
                  <a:pt x="370908" y="1039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0D2DC8B-FFE4-7294-14DD-85DAA6A25A68}"/>
              </a:ext>
            </a:extLst>
          </p:cNvPr>
          <p:cNvSpPr/>
          <p:nvPr/>
        </p:nvSpPr>
        <p:spPr>
          <a:xfrm>
            <a:off x="7485828" y="3587532"/>
            <a:ext cx="37880" cy="43965"/>
          </a:xfrm>
          <a:custGeom>
            <a:avLst/>
            <a:gdLst>
              <a:gd name="connsiteX0" fmla="*/ 36589 w 35481"/>
              <a:gd name="connsiteY0" fmla="*/ 21785 h 40238"/>
              <a:gd name="connsiteX1" fmla="*/ 2379 w 35481"/>
              <a:gd name="connsiteY1" fmla="*/ 563 h 40238"/>
              <a:gd name="connsiteX2" fmla="*/ 1108 w 35481"/>
              <a:gd name="connsiteY2" fmla="*/ 40802 h 40238"/>
              <a:gd name="connsiteX3" fmla="*/ 36589 w 35481"/>
              <a:gd name="connsiteY3" fmla="*/ 21785 h 4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1" h="40238">
                <a:moveTo>
                  <a:pt x="36589" y="21785"/>
                </a:moveTo>
                <a:lnTo>
                  <a:pt x="2379" y="563"/>
                </a:lnTo>
                <a:lnTo>
                  <a:pt x="1108" y="40802"/>
                </a:lnTo>
                <a:lnTo>
                  <a:pt x="36589" y="2178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94AF652A-89A1-A206-D028-686B275A49C2}"/>
              </a:ext>
            </a:extLst>
          </p:cNvPr>
          <p:cNvSpPr/>
          <p:nvPr/>
        </p:nvSpPr>
        <p:spPr>
          <a:xfrm>
            <a:off x="7107420" y="3597235"/>
            <a:ext cx="394808" cy="12788"/>
          </a:xfrm>
          <a:custGeom>
            <a:avLst/>
            <a:gdLst>
              <a:gd name="connsiteX0" fmla="*/ 1108 w 369803"/>
              <a:gd name="connsiteY0" fmla="*/ 563 h 11704"/>
              <a:gd name="connsiteX1" fmla="*/ 370911 w 369803"/>
              <a:gd name="connsiteY1" fmla="*/ 12267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803" h="11704">
                <a:moveTo>
                  <a:pt x="1108" y="563"/>
                </a:moveTo>
                <a:lnTo>
                  <a:pt x="370911" y="122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C4C1DA5-91FC-7B21-6D7A-43C44C62298C}"/>
              </a:ext>
            </a:extLst>
          </p:cNvPr>
          <p:cNvSpPr/>
          <p:nvPr/>
        </p:nvSpPr>
        <p:spPr>
          <a:xfrm>
            <a:off x="7497190" y="4944843"/>
            <a:ext cx="37221" cy="43988"/>
          </a:xfrm>
          <a:custGeom>
            <a:avLst/>
            <a:gdLst>
              <a:gd name="connsiteX0" fmla="*/ 35972 w 34864"/>
              <a:gd name="connsiteY0" fmla="*/ 21066 h 40259"/>
              <a:gd name="connsiteX1" fmla="*/ 1108 w 34864"/>
              <a:gd name="connsiteY1" fmla="*/ 936 h 40259"/>
              <a:gd name="connsiteX2" fmla="*/ 1108 w 34864"/>
              <a:gd name="connsiteY2" fmla="*/ 41196 h 40259"/>
              <a:gd name="connsiteX3" fmla="*/ 35972 w 34864"/>
              <a:gd name="connsiteY3" fmla="*/ 21066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4" h="40259">
                <a:moveTo>
                  <a:pt x="35972" y="21066"/>
                </a:moveTo>
                <a:lnTo>
                  <a:pt x="1108" y="936"/>
                </a:lnTo>
                <a:lnTo>
                  <a:pt x="1108" y="41196"/>
                </a:lnTo>
                <a:lnTo>
                  <a:pt x="35972" y="210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2051ADA8-D6F1-34DA-9868-383A8238024E}"/>
              </a:ext>
            </a:extLst>
          </p:cNvPr>
          <p:cNvSpPr/>
          <p:nvPr/>
        </p:nvSpPr>
        <p:spPr>
          <a:xfrm>
            <a:off x="7107420" y="4966837"/>
            <a:ext cx="405500" cy="0"/>
          </a:xfrm>
          <a:custGeom>
            <a:avLst/>
            <a:gdLst>
              <a:gd name="connsiteX0" fmla="*/ 1108 w 379817"/>
              <a:gd name="connsiteY0" fmla="*/ 936 h 0"/>
              <a:gd name="connsiteX1" fmla="*/ 380925 w 379817"/>
              <a:gd name="connsiteY1" fmla="*/ 936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817">
                <a:moveTo>
                  <a:pt x="1108" y="936"/>
                </a:moveTo>
                <a:lnTo>
                  <a:pt x="380925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2D9D3B1-BC45-F745-DCED-FCABE801773C}"/>
              </a:ext>
            </a:extLst>
          </p:cNvPr>
          <p:cNvSpPr/>
          <p:nvPr/>
        </p:nvSpPr>
        <p:spPr>
          <a:xfrm>
            <a:off x="7486401" y="2835573"/>
            <a:ext cx="37307" cy="43983"/>
          </a:xfrm>
          <a:custGeom>
            <a:avLst/>
            <a:gdLst>
              <a:gd name="connsiteX0" fmla="*/ 36052 w 34944"/>
              <a:gd name="connsiteY0" fmla="*/ 40423 h 40255"/>
              <a:gd name="connsiteX1" fmla="*/ 35891 w 34944"/>
              <a:gd name="connsiteY1" fmla="*/ 168 h 40255"/>
              <a:gd name="connsiteX2" fmla="*/ 1108 w 34944"/>
              <a:gd name="connsiteY2" fmla="*/ 20435 h 40255"/>
              <a:gd name="connsiteX3" fmla="*/ 36052 w 34944"/>
              <a:gd name="connsiteY3" fmla="*/ 40423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4" h="40255">
                <a:moveTo>
                  <a:pt x="36052" y="40423"/>
                </a:moveTo>
                <a:lnTo>
                  <a:pt x="35891" y="168"/>
                </a:lnTo>
                <a:lnTo>
                  <a:pt x="1108" y="20435"/>
                </a:lnTo>
                <a:lnTo>
                  <a:pt x="36052" y="4042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99BBB456-7FC6-7F16-8B7A-0453CDB99504}"/>
              </a:ext>
            </a:extLst>
          </p:cNvPr>
          <p:cNvSpPr/>
          <p:nvPr/>
        </p:nvSpPr>
        <p:spPr>
          <a:xfrm>
            <a:off x="7107420" y="2148400"/>
            <a:ext cx="405468" cy="712153"/>
          </a:xfrm>
          <a:custGeom>
            <a:avLst/>
            <a:gdLst>
              <a:gd name="connsiteX0" fmla="*/ 1108 w 379787"/>
              <a:gd name="connsiteY0" fmla="*/ 168 h 651784"/>
              <a:gd name="connsiteX1" fmla="*/ 380895 w 379787"/>
              <a:gd name="connsiteY1" fmla="*/ 651952 h 65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787" h="651784">
                <a:moveTo>
                  <a:pt x="1108" y="168"/>
                </a:moveTo>
                <a:lnTo>
                  <a:pt x="380895" y="651952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1C58692-7E5F-30FE-2F8F-386697B5F8AC}"/>
              </a:ext>
            </a:extLst>
          </p:cNvPr>
          <p:cNvSpPr/>
          <p:nvPr/>
        </p:nvSpPr>
        <p:spPr>
          <a:xfrm>
            <a:off x="7492666" y="3567998"/>
            <a:ext cx="41266" cy="42723"/>
          </a:xfrm>
          <a:custGeom>
            <a:avLst/>
            <a:gdLst>
              <a:gd name="connsiteX0" fmla="*/ 30185 w 38652"/>
              <a:gd name="connsiteY0" fmla="*/ 39269 h 39101"/>
              <a:gd name="connsiteX1" fmla="*/ 39760 w 38652"/>
              <a:gd name="connsiteY1" fmla="*/ 168 h 39101"/>
              <a:gd name="connsiteX2" fmla="*/ 1108 w 38652"/>
              <a:gd name="connsiteY2" fmla="*/ 11427 h 39101"/>
              <a:gd name="connsiteX3" fmla="*/ 30185 w 38652"/>
              <a:gd name="connsiteY3" fmla="*/ 39269 h 3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2" h="39101">
                <a:moveTo>
                  <a:pt x="30185" y="39269"/>
                </a:moveTo>
                <a:lnTo>
                  <a:pt x="39760" y="168"/>
                </a:lnTo>
                <a:lnTo>
                  <a:pt x="1108" y="11427"/>
                </a:lnTo>
                <a:lnTo>
                  <a:pt x="30185" y="3926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84EC2BB-F74F-E540-A9DE-919BD538DA02}"/>
              </a:ext>
            </a:extLst>
          </p:cNvPr>
          <p:cNvSpPr/>
          <p:nvPr/>
        </p:nvSpPr>
        <p:spPr>
          <a:xfrm>
            <a:off x="7107420" y="2148400"/>
            <a:ext cx="410278" cy="1441206"/>
          </a:xfrm>
          <a:custGeom>
            <a:avLst/>
            <a:gdLst>
              <a:gd name="connsiteX0" fmla="*/ 1108 w 384293"/>
              <a:gd name="connsiteY0" fmla="*/ 168 h 1319035"/>
              <a:gd name="connsiteX1" fmla="*/ 385401 w 384293"/>
              <a:gd name="connsiteY1" fmla="*/ 1319203 h 131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93" h="1319035">
                <a:moveTo>
                  <a:pt x="1108" y="168"/>
                </a:moveTo>
                <a:lnTo>
                  <a:pt x="385401" y="131920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96CEAC56-7CB0-1264-A196-7B18B258AAA9}"/>
              </a:ext>
            </a:extLst>
          </p:cNvPr>
          <p:cNvSpPr/>
          <p:nvPr/>
        </p:nvSpPr>
        <p:spPr>
          <a:xfrm>
            <a:off x="7507298" y="4939312"/>
            <a:ext cx="42479" cy="41004"/>
          </a:xfrm>
          <a:custGeom>
            <a:avLst/>
            <a:gdLst>
              <a:gd name="connsiteX0" fmla="*/ 26316 w 39789"/>
              <a:gd name="connsiteY0" fmla="*/ 37696 h 37528"/>
              <a:gd name="connsiteX1" fmla="*/ 40897 w 39789"/>
              <a:gd name="connsiteY1" fmla="*/ 168 h 37528"/>
              <a:gd name="connsiteX2" fmla="*/ 1108 w 39789"/>
              <a:gd name="connsiteY2" fmla="*/ 6307 h 37528"/>
              <a:gd name="connsiteX3" fmla="*/ 26316 w 39789"/>
              <a:gd name="connsiteY3" fmla="*/ 37696 h 3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9" h="37528">
                <a:moveTo>
                  <a:pt x="26316" y="37696"/>
                </a:moveTo>
                <a:lnTo>
                  <a:pt x="40897" y="168"/>
                </a:lnTo>
                <a:lnTo>
                  <a:pt x="1108" y="6307"/>
                </a:lnTo>
                <a:lnTo>
                  <a:pt x="26316" y="3769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C43D4CF-31E1-E026-43D9-DFCCBC4038C7}"/>
              </a:ext>
            </a:extLst>
          </p:cNvPr>
          <p:cNvSpPr/>
          <p:nvPr/>
        </p:nvSpPr>
        <p:spPr>
          <a:xfrm>
            <a:off x="7107420" y="2148400"/>
            <a:ext cx="423512" cy="2810178"/>
          </a:xfrm>
          <a:custGeom>
            <a:avLst/>
            <a:gdLst>
              <a:gd name="connsiteX0" fmla="*/ 1108 w 396689"/>
              <a:gd name="connsiteY0" fmla="*/ 168 h 2571959"/>
              <a:gd name="connsiteX1" fmla="*/ 397797 w 396689"/>
              <a:gd name="connsiteY1" fmla="*/ 2572127 h 25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89" h="2571959">
                <a:moveTo>
                  <a:pt x="1108" y="168"/>
                </a:moveTo>
                <a:lnTo>
                  <a:pt x="397797" y="257212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8A13748C-1229-6A91-0554-77D61652AB6B}"/>
              </a:ext>
            </a:extLst>
          </p:cNvPr>
          <p:cNvSpPr/>
          <p:nvPr/>
        </p:nvSpPr>
        <p:spPr>
          <a:xfrm>
            <a:off x="7496528" y="2148400"/>
            <a:ext cx="37684" cy="43977"/>
          </a:xfrm>
          <a:custGeom>
            <a:avLst/>
            <a:gdLst>
              <a:gd name="connsiteX0" fmla="*/ 36405 w 35297"/>
              <a:gd name="connsiteY0" fmla="*/ 364 h 40249"/>
              <a:gd name="connsiteX1" fmla="*/ 1108 w 35297"/>
              <a:gd name="connsiteY1" fmla="*/ 19722 h 40249"/>
              <a:gd name="connsiteX2" fmla="*/ 35522 w 35297"/>
              <a:gd name="connsiteY2" fmla="*/ 40613 h 40249"/>
              <a:gd name="connsiteX3" fmla="*/ 36405 w 35297"/>
              <a:gd name="connsiteY3" fmla="*/ 364 h 4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7" h="40249">
                <a:moveTo>
                  <a:pt x="36405" y="364"/>
                </a:moveTo>
                <a:lnTo>
                  <a:pt x="1108" y="19722"/>
                </a:lnTo>
                <a:lnTo>
                  <a:pt x="35522" y="40613"/>
                </a:lnTo>
                <a:lnTo>
                  <a:pt x="36405" y="364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94FE55F-9DED-346D-B04C-CBC89BBE43BC}"/>
              </a:ext>
            </a:extLst>
          </p:cNvPr>
          <p:cNvSpPr/>
          <p:nvPr/>
        </p:nvSpPr>
        <p:spPr>
          <a:xfrm>
            <a:off x="7107420" y="2167201"/>
            <a:ext cx="415640" cy="700804"/>
          </a:xfrm>
          <a:custGeom>
            <a:avLst/>
            <a:gdLst>
              <a:gd name="connsiteX0" fmla="*/ 1108 w 389315"/>
              <a:gd name="connsiteY0" fmla="*/ 641762 h 641397"/>
              <a:gd name="connsiteX1" fmla="*/ 390423 w 389315"/>
              <a:gd name="connsiteY1" fmla="*/ 364 h 64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9315" h="641397">
                <a:moveTo>
                  <a:pt x="1108" y="641762"/>
                </a:moveTo>
                <a:lnTo>
                  <a:pt x="390423" y="364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F49FA45-CBBD-ED4B-E299-57DBFB71A01F}"/>
              </a:ext>
            </a:extLst>
          </p:cNvPr>
          <p:cNvSpPr/>
          <p:nvPr/>
        </p:nvSpPr>
        <p:spPr>
          <a:xfrm>
            <a:off x="7502892" y="2148396"/>
            <a:ext cx="41150" cy="42822"/>
          </a:xfrm>
          <a:custGeom>
            <a:avLst/>
            <a:gdLst>
              <a:gd name="connsiteX0" fmla="*/ 30443 w 38544"/>
              <a:gd name="connsiteY0" fmla="*/ 563 h 39192"/>
              <a:gd name="connsiteX1" fmla="*/ 1108 w 38544"/>
              <a:gd name="connsiteY1" fmla="*/ 28134 h 39192"/>
              <a:gd name="connsiteX2" fmla="*/ 39652 w 38544"/>
              <a:gd name="connsiteY2" fmla="*/ 39755 h 39192"/>
              <a:gd name="connsiteX3" fmla="*/ 30443 w 38544"/>
              <a:gd name="connsiteY3" fmla="*/ 563 h 3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4" h="39192">
                <a:moveTo>
                  <a:pt x="30443" y="563"/>
                </a:moveTo>
                <a:lnTo>
                  <a:pt x="1108" y="28134"/>
                </a:lnTo>
                <a:lnTo>
                  <a:pt x="39652" y="39755"/>
                </a:lnTo>
                <a:lnTo>
                  <a:pt x="30443" y="56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6CF3CA-A730-84C8-D633-2BCF11520954}"/>
              </a:ext>
            </a:extLst>
          </p:cNvPr>
          <p:cNvSpPr/>
          <p:nvPr/>
        </p:nvSpPr>
        <p:spPr>
          <a:xfrm>
            <a:off x="7107420" y="2169455"/>
            <a:ext cx="420586" cy="1427779"/>
          </a:xfrm>
          <a:custGeom>
            <a:avLst/>
            <a:gdLst>
              <a:gd name="connsiteX0" fmla="*/ 1108 w 393948"/>
              <a:gd name="connsiteY0" fmla="*/ 1307310 h 1306746"/>
              <a:gd name="connsiteX1" fmla="*/ 395056 w 393948"/>
              <a:gd name="connsiteY1" fmla="*/ 563 h 130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948" h="1306746">
                <a:moveTo>
                  <a:pt x="1108" y="1307310"/>
                </a:moveTo>
                <a:lnTo>
                  <a:pt x="395056" y="56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87002EA3-BB6C-9300-2D59-E15048DD5451}"/>
              </a:ext>
            </a:extLst>
          </p:cNvPr>
          <p:cNvSpPr/>
          <p:nvPr/>
        </p:nvSpPr>
        <p:spPr>
          <a:xfrm>
            <a:off x="7492050" y="3610721"/>
            <a:ext cx="41007" cy="42936"/>
          </a:xfrm>
          <a:custGeom>
            <a:avLst/>
            <a:gdLst>
              <a:gd name="connsiteX0" fmla="*/ 30762 w 38410"/>
              <a:gd name="connsiteY0" fmla="*/ 936 h 39296"/>
              <a:gd name="connsiteX1" fmla="*/ 1108 w 38410"/>
              <a:gd name="connsiteY1" fmla="*/ 28165 h 39296"/>
              <a:gd name="connsiteX2" fmla="*/ 39518 w 38410"/>
              <a:gd name="connsiteY2" fmla="*/ 40233 h 39296"/>
              <a:gd name="connsiteX3" fmla="*/ 30762 w 38410"/>
              <a:gd name="connsiteY3" fmla="*/ 93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10" h="39296">
                <a:moveTo>
                  <a:pt x="30762" y="936"/>
                </a:moveTo>
                <a:lnTo>
                  <a:pt x="1108" y="28165"/>
                </a:lnTo>
                <a:lnTo>
                  <a:pt x="39518" y="40233"/>
                </a:lnTo>
                <a:lnTo>
                  <a:pt x="30762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C5F5CD9-B512-BFFE-0DA1-45EF51F141DE}"/>
              </a:ext>
            </a:extLst>
          </p:cNvPr>
          <p:cNvSpPr/>
          <p:nvPr/>
        </p:nvSpPr>
        <p:spPr>
          <a:xfrm>
            <a:off x="7107420" y="3631703"/>
            <a:ext cx="409848" cy="1335133"/>
          </a:xfrm>
          <a:custGeom>
            <a:avLst/>
            <a:gdLst>
              <a:gd name="connsiteX0" fmla="*/ 1108 w 383890"/>
              <a:gd name="connsiteY0" fmla="*/ 1222891 h 1221954"/>
              <a:gd name="connsiteX1" fmla="*/ 384998 w 383890"/>
              <a:gd name="connsiteY1" fmla="*/ 936 h 122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90" h="1221954">
                <a:moveTo>
                  <a:pt x="1108" y="1222891"/>
                </a:moveTo>
                <a:lnTo>
                  <a:pt x="384998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90FBDA71-C994-2C15-017A-4BBEA92488BE}"/>
              </a:ext>
            </a:extLst>
          </p:cNvPr>
          <p:cNvSpPr/>
          <p:nvPr/>
        </p:nvSpPr>
        <p:spPr>
          <a:xfrm>
            <a:off x="7495209" y="2879557"/>
            <a:ext cx="42114" cy="41722"/>
          </a:xfrm>
          <a:custGeom>
            <a:avLst/>
            <a:gdLst>
              <a:gd name="connsiteX0" fmla="*/ 27803 w 39447"/>
              <a:gd name="connsiteY0" fmla="*/ 936 h 38185"/>
              <a:gd name="connsiteX1" fmla="*/ 1108 w 39447"/>
              <a:gd name="connsiteY1" fmla="*/ 31074 h 38185"/>
              <a:gd name="connsiteX2" fmla="*/ 40555 w 39447"/>
              <a:gd name="connsiteY2" fmla="*/ 39122 h 38185"/>
              <a:gd name="connsiteX3" fmla="*/ 27803 w 39447"/>
              <a:gd name="connsiteY3" fmla="*/ 936 h 3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47" h="38185">
                <a:moveTo>
                  <a:pt x="27803" y="936"/>
                </a:moveTo>
                <a:lnTo>
                  <a:pt x="1108" y="31074"/>
                </a:lnTo>
                <a:lnTo>
                  <a:pt x="40555" y="39122"/>
                </a:lnTo>
                <a:lnTo>
                  <a:pt x="27803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3A682E58-8B5D-D4A0-A077-5AB76A785C3F}"/>
              </a:ext>
            </a:extLst>
          </p:cNvPr>
          <p:cNvSpPr/>
          <p:nvPr/>
        </p:nvSpPr>
        <p:spPr>
          <a:xfrm>
            <a:off x="7107420" y="2901107"/>
            <a:ext cx="411990" cy="2065729"/>
          </a:xfrm>
          <a:custGeom>
            <a:avLst/>
            <a:gdLst>
              <a:gd name="connsiteX0" fmla="*/ 1108 w 385896"/>
              <a:gd name="connsiteY0" fmla="*/ 1891554 h 1890617"/>
              <a:gd name="connsiteX1" fmla="*/ 387004 w 385896"/>
              <a:gd name="connsiteY1" fmla="*/ 936 h 189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5896" h="1890617">
                <a:moveTo>
                  <a:pt x="1108" y="1891554"/>
                </a:moveTo>
                <a:lnTo>
                  <a:pt x="387004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A637B8D-B3F7-1C1A-357F-B9966B7497E6}"/>
              </a:ext>
            </a:extLst>
          </p:cNvPr>
          <p:cNvSpPr/>
          <p:nvPr/>
        </p:nvSpPr>
        <p:spPr>
          <a:xfrm>
            <a:off x="7507272" y="2148400"/>
            <a:ext cx="42472" cy="41010"/>
          </a:xfrm>
          <a:custGeom>
            <a:avLst/>
            <a:gdLst>
              <a:gd name="connsiteX0" fmla="*/ 26340 w 39782"/>
              <a:gd name="connsiteY0" fmla="*/ 936 h 37534"/>
              <a:gd name="connsiteX1" fmla="*/ 1108 w 39782"/>
              <a:gd name="connsiteY1" fmla="*/ 32308 h 37534"/>
              <a:gd name="connsiteX2" fmla="*/ 40890 w 39782"/>
              <a:gd name="connsiteY2" fmla="*/ 38471 h 37534"/>
              <a:gd name="connsiteX3" fmla="*/ 26340 w 39782"/>
              <a:gd name="connsiteY3" fmla="*/ 936 h 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2" h="37534">
                <a:moveTo>
                  <a:pt x="26340" y="936"/>
                </a:moveTo>
                <a:lnTo>
                  <a:pt x="1108" y="32308"/>
                </a:lnTo>
                <a:lnTo>
                  <a:pt x="40890" y="38471"/>
                </a:lnTo>
                <a:lnTo>
                  <a:pt x="26340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89C3278C-BE87-A1F4-EE3D-3404682DAEF8}"/>
              </a:ext>
            </a:extLst>
          </p:cNvPr>
          <p:cNvSpPr/>
          <p:nvPr/>
        </p:nvSpPr>
        <p:spPr>
          <a:xfrm>
            <a:off x="7107420" y="2170134"/>
            <a:ext cx="423499" cy="2796703"/>
          </a:xfrm>
          <a:custGeom>
            <a:avLst/>
            <a:gdLst>
              <a:gd name="connsiteX0" fmla="*/ 1108 w 396676"/>
              <a:gd name="connsiteY0" fmla="*/ 2560563 h 2559626"/>
              <a:gd name="connsiteX1" fmla="*/ 397784 w 396676"/>
              <a:gd name="connsiteY1" fmla="*/ 936 h 255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76" h="2559626">
                <a:moveTo>
                  <a:pt x="1108" y="2560563"/>
                </a:moveTo>
                <a:lnTo>
                  <a:pt x="397784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02772EFA-3D49-1BA3-216A-EE147CB12027}"/>
              </a:ext>
            </a:extLst>
          </p:cNvPr>
          <p:cNvSpPr/>
          <p:nvPr/>
        </p:nvSpPr>
        <p:spPr>
          <a:xfrm>
            <a:off x="7486549" y="3566734"/>
            <a:ext cx="37282" cy="43988"/>
          </a:xfrm>
          <a:custGeom>
            <a:avLst/>
            <a:gdLst>
              <a:gd name="connsiteX0" fmla="*/ 35915 w 34921"/>
              <a:gd name="connsiteY0" fmla="*/ 40623 h 40259"/>
              <a:gd name="connsiteX1" fmla="*/ 36029 w 34921"/>
              <a:gd name="connsiteY1" fmla="*/ 364 h 40259"/>
              <a:gd name="connsiteX2" fmla="*/ 1108 w 34921"/>
              <a:gd name="connsiteY2" fmla="*/ 20396 h 40259"/>
              <a:gd name="connsiteX3" fmla="*/ 35915 w 34921"/>
              <a:gd name="connsiteY3" fmla="*/ 40623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1" h="40259">
                <a:moveTo>
                  <a:pt x="35915" y="40623"/>
                </a:moveTo>
                <a:lnTo>
                  <a:pt x="36029" y="364"/>
                </a:lnTo>
                <a:lnTo>
                  <a:pt x="1108" y="20396"/>
                </a:lnTo>
                <a:lnTo>
                  <a:pt x="35915" y="4062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27EC70BC-54CD-8D16-18CA-17AB87E6627E}"/>
              </a:ext>
            </a:extLst>
          </p:cNvPr>
          <p:cNvSpPr/>
          <p:nvPr/>
        </p:nvSpPr>
        <p:spPr>
          <a:xfrm>
            <a:off x="7107420" y="2868006"/>
            <a:ext cx="405597" cy="723635"/>
          </a:xfrm>
          <a:custGeom>
            <a:avLst/>
            <a:gdLst>
              <a:gd name="connsiteX0" fmla="*/ 1108 w 379908"/>
              <a:gd name="connsiteY0" fmla="*/ 364 h 662292"/>
              <a:gd name="connsiteX1" fmla="*/ 381016 w 379908"/>
              <a:gd name="connsiteY1" fmla="*/ 662656 h 66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08" h="662292">
                <a:moveTo>
                  <a:pt x="1108" y="364"/>
                </a:moveTo>
                <a:lnTo>
                  <a:pt x="381016" y="66265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C3B0554-1E2F-C464-962D-CD3DC98E027D}"/>
              </a:ext>
            </a:extLst>
          </p:cNvPr>
          <p:cNvSpPr/>
          <p:nvPr/>
        </p:nvSpPr>
        <p:spPr>
          <a:xfrm>
            <a:off x="7502508" y="4937365"/>
            <a:ext cx="40986" cy="42947"/>
          </a:xfrm>
          <a:custGeom>
            <a:avLst/>
            <a:gdLst>
              <a:gd name="connsiteX0" fmla="*/ 30802 w 38390"/>
              <a:gd name="connsiteY0" fmla="*/ 39869 h 39306"/>
              <a:gd name="connsiteX1" fmla="*/ 39498 w 38390"/>
              <a:gd name="connsiteY1" fmla="*/ 563 h 39306"/>
              <a:gd name="connsiteX2" fmla="*/ 1108 w 38390"/>
              <a:gd name="connsiteY2" fmla="*/ 12684 h 39306"/>
              <a:gd name="connsiteX3" fmla="*/ 30802 w 38390"/>
              <a:gd name="connsiteY3" fmla="*/ 39869 h 3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0" h="39306">
                <a:moveTo>
                  <a:pt x="30802" y="39869"/>
                </a:moveTo>
                <a:lnTo>
                  <a:pt x="39498" y="563"/>
                </a:lnTo>
                <a:lnTo>
                  <a:pt x="1108" y="12684"/>
                </a:lnTo>
                <a:lnTo>
                  <a:pt x="30802" y="3986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56A4FC18-B42D-58B3-18BA-7B3044AAB7C0}"/>
              </a:ext>
            </a:extLst>
          </p:cNvPr>
          <p:cNvSpPr/>
          <p:nvPr/>
        </p:nvSpPr>
        <p:spPr>
          <a:xfrm>
            <a:off x="7107420" y="3597235"/>
            <a:ext cx="420318" cy="1362105"/>
          </a:xfrm>
          <a:custGeom>
            <a:avLst/>
            <a:gdLst>
              <a:gd name="connsiteX0" fmla="*/ 1108 w 393697"/>
              <a:gd name="connsiteY0" fmla="*/ 563 h 1246639"/>
              <a:gd name="connsiteX1" fmla="*/ 394805 w 393697"/>
              <a:gd name="connsiteY1" fmla="*/ 1247203 h 124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697" h="1246639">
                <a:moveTo>
                  <a:pt x="1108" y="563"/>
                </a:moveTo>
                <a:lnTo>
                  <a:pt x="394805" y="124720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CA2A62C-9BE0-2FD5-3207-6AE8F66F21E2}"/>
              </a:ext>
            </a:extLst>
          </p:cNvPr>
          <p:cNvSpPr/>
          <p:nvPr/>
        </p:nvSpPr>
        <p:spPr>
          <a:xfrm>
            <a:off x="7505628" y="4938556"/>
            <a:ext cx="42089" cy="41759"/>
          </a:xfrm>
          <a:custGeom>
            <a:avLst/>
            <a:gdLst>
              <a:gd name="connsiteX0" fmla="*/ 27880 w 39423"/>
              <a:gd name="connsiteY0" fmla="*/ 38583 h 38219"/>
              <a:gd name="connsiteX1" fmla="*/ 40531 w 39423"/>
              <a:gd name="connsiteY1" fmla="*/ 364 h 38219"/>
              <a:gd name="connsiteX2" fmla="*/ 1108 w 39423"/>
              <a:gd name="connsiteY2" fmla="*/ 8517 h 38219"/>
              <a:gd name="connsiteX3" fmla="*/ 27880 w 39423"/>
              <a:gd name="connsiteY3" fmla="*/ 38583 h 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3" h="38219">
                <a:moveTo>
                  <a:pt x="27880" y="38583"/>
                </a:moveTo>
                <a:lnTo>
                  <a:pt x="40531" y="364"/>
                </a:lnTo>
                <a:lnTo>
                  <a:pt x="1108" y="8517"/>
                </a:lnTo>
                <a:lnTo>
                  <a:pt x="27880" y="3858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C351F963-3872-0A70-0061-7BF60A4558B9}"/>
              </a:ext>
            </a:extLst>
          </p:cNvPr>
          <p:cNvSpPr/>
          <p:nvPr/>
        </p:nvSpPr>
        <p:spPr>
          <a:xfrm>
            <a:off x="7107420" y="2868006"/>
            <a:ext cx="422438" cy="2090770"/>
          </a:xfrm>
          <a:custGeom>
            <a:avLst/>
            <a:gdLst>
              <a:gd name="connsiteX0" fmla="*/ 1108 w 395683"/>
              <a:gd name="connsiteY0" fmla="*/ 364 h 1913535"/>
              <a:gd name="connsiteX1" fmla="*/ 396791 w 395683"/>
              <a:gd name="connsiteY1" fmla="*/ 1913899 h 191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683" h="1913535">
                <a:moveTo>
                  <a:pt x="1108" y="364"/>
                </a:moveTo>
                <a:lnTo>
                  <a:pt x="396791" y="1913899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8DDE7A8-949D-5E04-F687-EB4C60D89B1F}"/>
              </a:ext>
            </a:extLst>
          </p:cNvPr>
          <p:cNvSpPr/>
          <p:nvPr/>
        </p:nvSpPr>
        <p:spPr>
          <a:xfrm>
            <a:off x="8569617" y="1822596"/>
            <a:ext cx="42945" cy="38913"/>
          </a:xfrm>
          <a:custGeom>
            <a:avLst/>
            <a:gdLst>
              <a:gd name="connsiteX0" fmla="*/ 41586 w 40225"/>
              <a:gd name="connsiteY0" fmla="*/ 1718 h 35614"/>
              <a:gd name="connsiteX1" fmla="*/ 1360 w 40225"/>
              <a:gd name="connsiteY1" fmla="*/ 168 h 35614"/>
              <a:gd name="connsiteX2" fmla="*/ 20131 w 40225"/>
              <a:gd name="connsiteY2" fmla="*/ 35782 h 35614"/>
              <a:gd name="connsiteX3" fmla="*/ 41586 w 40225"/>
              <a:gd name="connsiteY3" fmla="*/ 1718 h 3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5" h="35614">
                <a:moveTo>
                  <a:pt x="41586" y="1718"/>
                </a:moveTo>
                <a:lnTo>
                  <a:pt x="1360" y="168"/>
                </a:lnTo>
                <a:lnTo>
                  <a:pt x="20131" y="35782"/>
                </a:lnTo>
                <a:lnTo>
                  <a:pt x="41586" y="1718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2F974A83-0980-C07E-4D2F-7AB9D572327D}"/>
              </a:ext>
            </a:extLst>
          </p:cNvPr>
          <p:cNvSpPr/>
          <p:nvPr/>
        </p:nvSpPr>
        <p:spPr>
          <a:xfrm>
            <a:off x="8011748" y="1834546"/>
            <a:ext cx="581806" cy="313854"/>
          </a:xfrm>
          <a:custGeom>
            <a:avLst/>
            <a:gdLst>
              <a:gd name="connsiteX0" fmla="*/ 1360 w 544957"/>
              <a:gd name="connsiteY0" fmla="*/ 287417 h 287249"/>
              <a:gd name="connsiteX1" fmla="*/ 546317 w 544957"/>
              <a:gd name="connsiteY1" fmla="*/ 168 h 28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4957" h="287249">
                <a:moveTo>
                  <a:pt x="1360" y="287417"/>
                </a:moveTo>
                <a:lnTo>
                  <a:pt x="546317" y="16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3C4F37A-276A-370B-9FC0-4BEB37186FA1}"/>
              </a:ext>
            </a:extLst>
          </p:cNvPr>
          <p:cNvSpPr/>
          <p:nvPr/>
        </p:nvSpPr>
        <p:spPr>
          <a:xfrm>
            <a:off x="8575101" y="1824290"/>
            <a:ext cx="37468" cy="43983"/>
          </a:xfrm>
          <a:custGeom>
            <a:avLst/>
            <a:gdLst>
              <a:gd name="connsiteX0" fmla="*/ 36453 w 35095"/>
              <a:gd name="connsiteY0" fmla="*/ 367 h 40255"/>
              <a:gd name="connsiteX1" fmla="*/ 1357 w 35095"/>
              <a:gd name="connsiteY1" fmla="*/ 20091 h 40255"/>
              <a:gd name="connsiteX2" fmla="*/ 35987 w 35095"/>
              <a:gd name="connsiteY2" fmla="*/ 40623 h 40255"/>
              <a:gd name="connsiteX3" fmla="*/ 36453 w 35095"/>
              <a:gd name="connsiteY3" fmla="*/ 367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5" h="40255">
                <a:moveTo>
                  <a:pt x="36453" y="367"/>
                </a:moveTo>
                <a:lnTo>
                  <a:pt x="1357" y="20091"/>
                </a:lnTo>
                <a:lnTo>
                  <a:pt x="35987" y="40623"/>
                </a:lnTo>
                <a:lnTo>
                  <a:pt x="36453" y="36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7C1590DC-1E81-A702-6A4C-228E833E5A8B}"/>
              </a:ext>
            </a:extLst>
          </p:cNvPr>
          <p:cNvSpPr/>
          <p:nvPr/>
        </p:nvSpPr>
        <p:spPr>
          <a:xfrm>
            <a:off x="8001254" y="1843208"/>
            <a:ext cx="600356" cy="1036348"/>
          </a:xfrm>
          <a:custGeom>
            <a:avLst/>
            <a:gdLst>
              <a:gd name="connsiteX0" fmla="*/ 1357 w 562332"/>
              <a:gd name="connsiteY0" fmla="*/ 948865 h 948497"/>
              <a:gd name="connsiteX1" fmla="*/ 563690 w 562332"/>
              <a:gd name="connsiteY1" fmla="*/ 367 h 94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332" h="948497">
                <a:moveTo>
                  <a:pt x="1357" y="948865"/>
                </a:moveTo>
                <a:lnTo>
                  <a:pt x="563690" y="3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63FE3889-35EC-CD53-65A9-F77BFAB880A1}"/>
              </a:ext>
            </a:extLst>
          </p:cNvPr>
          <p:cNvSpPr/>
          <p:nvPr/>
        </p:nvSpPr>
        <p:spPr>
          <a:xfrm>
            <a:off x="8579983" y="1824290"/>
            <a:ext cx="40566" cy="43221"/>
          </a:xfrm>
          <a:custGeom>
            <a:avLst/>
            <a:gdLst>
              <a:gd name="connsiteX0" fmla="*/ 31880 w 37997"/>
              <a:gd name="connsiteY0" fmla="*/ 566 h 39557"/>
              <a:gd name="connsiteX1" fmla="*/ 1357 w 37997"/>
              <a:gd name="connsiteY1" fmla="*/ 26819 h 39557"/>
              <a:gd name="connsiteX2" fmla="*/ 39355 w 37997"/>
              <a:gd name="connsiteY2" fmla="*/ 40124 h 39557"/>
              <a:gd name="connsiteX3" fmla="*/ 31880 w 37997"/>
              <a:gd name="connsiteY3" fmla="*/ 566 h 3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7" h="39557">
                <a:moveTo>
                  <a:pt x="31880" y="566"/>
                </a:moveTo>
                <a:lnTo>
                  <a:pt x="1357" y="26819"/>
                </a:lnTo>
                <a:lnTo>
                  <a:pt x="39355" y="40124"/>
                </a:lnTo>
                <a:lnTo>
                  <a:pt x="31880" y="5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F96F351-233B-A7B4-3B35-D225B8914B65}"/>
              </a:ext>
            </a:extLst>
          </p:cNvPr>
          <p:cNvSpPr/>
          <p:nvPr/>
        </p:nvSpPr>
        <p:spPr>
          <a:xfrm>
            <a:off x="8001254" y="1845048"/>
            <a:ext cx="604213" cy="1765672"/>
          </a:xfrm>
          <a:custGeom>
            <a:avLst/>
            <a:gdLst>
              <a:gd name="connsiteX0" fmla="*/ 1357 w 565945"/>
              <a:gd name="connsiteY0" fmla="*/ 1616564 h 1615996"/>
              <a:gd name="connsiteX1" fmla="*/ 567303 w 565945"/>
              <a:gd name="connsiteY1" fmla="*/ 566 h 16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5945" h="1615996">
                <a:moveTo>
                  <a:pt x="1357" y="1616564"/>
                </a:moveTo>
                <a:lnTo>
                  <a:pt x="567303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F9FAFC17-B45D-FC77-2E99-3EC323900FF3}"/>
              </a:ext>
            </a:extLst>
          </p:cNvPr>
          <p:cNvSpPr/>
          <p:nvPr/>
        </p:nvSpPr>
        <p:spPr>
          <a:xfrm>
            <a:off x="8584353" y="1824290"/>
            <a:ext cx="42186" cy="41597"/>
          </a:xfrm>
          <a:custGeom>
            <a:avLst/>
            <a:gdLst>
              <a:gd name="connsiteX0" fmla="*/ 27783 w 39514"/>
              <a:gd name="connsiteY0" fmla="*/ 940 h 38071"/>
              <a:gd name="connsiteX1" fmla="*/ 1360 w 39514"/>
              <a:gd name="connsiteY1" fmla="*/ 31312 h 38071"/>
              <a:gd name="connsiteX2" fmla="*/ 40874 w 39514"/>
              <a:gd name="connsiteY2" fmla="*/ 39012 h 38071"/>
              <a:gd name="connsiteX3" fmla="*/ 27783 w 39514"/>
              <a:gd name="connsiteY3" fmla="*/ 940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" h="38071">
                <a:moveTo>
                  <a:pt x="27783" y="940"/>
                </a:moveTo>
                <a:lnTo>
                  <a:pt x="1360" y="31312"/>
                </a:lnTo>
                <a:lnTo>
                  <a:pt x="40874" y="39012"/>
                </a:lnTo>
                <a:lnTo>
                  <a:pt x="27783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B5F65095-5192-514C-19C3-692C0B475C2E}"/>
              </a:ext>
            </a:extLst>
          </p:cNvPr>
          <p:cNvSpPr/>
          <p:nvPr/>
        </p:nvSpPr>
        <p:spPr>
          <a:xfrm>
            <a:off x="8011748" y="1845880"/>
            <a:ext cx="596706" cy="3134435"/>
          </a:xfrm>
          <a:custGeom>
            <a:avLst/>
            <a:gdLst>
              <a:gd name="connsiteX0" fmla="*/ 1360 w 558913"/>
              <a:gd name="connsiteY0" fmla="*/ 2869670 h 2868729"/>
              <a:gd name="connsiteX1" fmla="*/ 560274 w 558913"/>
              <a:gd name="connsiteY1" fmla="*/ 940 h 286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8913" h="2868729">
                <a:moveTo>
                  <a:pt x="1360" y="2869670"/>
                </a:moveTo>
                <a:lnTo>
                  <a:pt x="560274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E53E0BB1-D505-F0CC-3E79-6A31EF8AAC02}"/>
              </a:ext>
            </a:extLst>
          </p:cNvPr>
          <p:cNvSpPr/>
          <p:nvPr/>
        </p:nvSpPr>
        <p:spPr>
          <a:xfrm>
            <a:off x="7486229" y="2879557"/>
            <a:ext cx="37479" cy="43980"/>
          </a:xfrm>
          <a:custGeom>
            <a:avLst/>
            <a:gdLst>
              <a:gd name="connsiteX0" fmla="*/ 36213 w 35105"/>
              <a:gd name="connsiteY0" fmla="*/ 563 h 40252"/>
              <a:gd name="connsiteX1" fmla="*/ 1108 w 35105"/>
              <a:gd name="connsiteY1" fmla="*/ 20266 h 40252"/>
              <a:gd name="connsiteX2" fmla="*/ 35727 w 35105"/>
              <a:gd name="connsiteY2" fmla="*/ 40815 h 40252"/>
              <a:gd name="connsiteX3" fmla="*/ 36213 w 35105"/>
              <a:gd name="connsiteY3" fmla="*/ 563 h 4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05" h="40252">
                <a:moveTo>
                  <a:pt x="36213" y="563"/>
                </a:moveTo>
                <a:lnTo>
                  <a:pt x="1108" y="20266"/>
                </a:lnTo>
                <a:lnTo>
                  <a:pt x="35727" y="40815"/>
                </a:lnTo>
                <a:lnTo>
                  <a:pt x="36213" y="56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3E774F84-7EFD-D447-335D-1A2EA2AB66B2}"/>
              </a:ext>
            </a:extLst>
          </p:cNvPr>
          <p:cNvSpPr/>
          <p:nvPr/>
        </p:nvSpPr>
        <p:spPr>
          <a:xfrm>
            <a:off x="7107420" y="2898468"/>
            <a:ext cx="405317" cy="698766"/>
          </a:xfrm>
          <a:custGeom>
            <a:avLst/>
            <a:gdLst>
              <a:gd name="connsiteX0" fmla="*/ 1108 w 379646"/>
              <a:gd name="connsiteY0" fmla="*/ 640095 h 639532"/>
              <a:gd name="connsiteX1" fmla="*/ 380754 w 379646"/>
              <a:gd name="connsiteY1" fmla="*/ 563 h 63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646" h="639532">
                <a:moveTo>
                  <a:pt x="1108" y="640095"/>
                </a:moveTo>
                <a:lnTo>
                  <a:pt x="380754" y="56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EDD4E7E0-13AC-3752-FB61-10403565EE2B}"/>
              </a:ext>
            </a:extLst>
          </p:cNvPr>
          <p:cNvSpPr/>
          <p:nvPr/>
        </p:nvSpPr>
        <p:spPr>
          <a:xfrm>
            <a:off x="8569642" y="2556332"/>
            <a:ext cx="42927" cy="39136"/>
          </a:xfrm>
          <a:custGeom>
            <a:avLst/>
            <a:gdLst>
              <a:gd name="connsiteX0" fmla="*/ 41566 w 40208"/>
              <a:gd name="connsiteY0" fmla="*/ 2359 h 35818"/>
              <a:gd name="connsiteX1" fmla="*/ 1357 w 40208"/>
              <a:gd name="connsiteY1" fmla="*/ 367 h 35818"/>
              <a:gd name="connsiteX2" fmla="*/ 19739 w 40208"/>
              <a:gd name="connsiteY2" fmla="*/ 36185 h 35818"/>
              <a:gd name="connsiteX3" fmla="*/ 41566 w 40208"/>
              <a:gd name="connsiteY3" fmla="*/ 2359 h 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8" h="35818">
                <a:moveTo>
                  <a:pt x="41566" y="2359"/>
                </a:moveTo>
                <a:lnTo>
                  <a:pt x="1357" y="367"/>
                </a:lnTo>
                <a:lnTo>
                  <a:pt x="19739" y="36185"/>
                </a:lnTo>
                <a:lnTo>
                  <a:pt x="41566" y="235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D44F3767-F5C3-F2A9-8046-9D3269DD1992}"/>
              </a:ext>
            </a:extLst>
          </p:cNvPr>
          <p:cNvSpPr/>
          <p:nvPr/>
        </p:nvSpPr>
        <p:spPr>
          <a:xfrm>
            <a:off x="8001254" y="2568549"/>
            <a:ext cx="592196" cy="311006"/>
          </a:xfrm>
          <a:custGeom>
            <a:avLst/>
            <a:gdLst>
              <a:gd name="connsiteX0" fmla="*/ 1357 w 554689"/>
              <a:gd name="connsiteY0" fmla="*/ 285010 h 284642"/>
              <a:gd name="connsiteX1" fmla="*/ 556047 w 554689"/>
              <a:gd name="connsiteY1" fmla="*/ 367 h 28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689" h="284642">
                <a:moveTo>
                  <a:pt x="1357" y="285010"/>
                </a:moveTo>
                <a:lnTo>
                  <a:pt x="556047" y="3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4D06D4D7-82EB-E60A-EC3E-8B801CB08A4F}"/>
              </a:ext>
            </a:extLst>
          </p:cNvPr>
          <p:cNvSpPr/>
          <p:nvPr/>
        </p:nvSpPr>
        <p:spPr>
          <a:xfrm>
            <a:off x="8569736" y="3272919"/>
            <a:ext cx="42834" cy="39768"/>
          </a:xfrm>
          <a:custGeom>
            <a:avLst/>
            <a:gdLst>
              <a:gd name="connsiteX0" fmla="*/ 41479 w 40121"/>
              <a:gd name="connsiteY0" fmla="*/ 36765 h 36397"/>
              <a:gd name="connsiteX1" fmla="*/ 24271 w 40121"/>
              <a:gd name="connsiteY1" fmla="*/ 367 h 36397"/>
              <a:gd name="connsiteX2" fmla="*/ 1357 w 40121"/>
              <a:gd name="connsiteY2" fmla="*/ 33470 h 36397"/>
              <a:gd name="connsiteX3" fmla="*/ 41479 w 40121"/>
              <a:gd name="connsiteY3" fmla="*/ 36765 h 3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1" h="36397">
                <a:moveTo>
                  <a:pt x="41479" y="36765"/>
                </a:moveTo>
                <a:lnTo>
                  <a:pt x="24271" y="367"/>
                </a:lnTo>
                <a:lnTo>
                  <a:pt x="1357" y="33470"/>
                </a:lnTo>
                <a:lnTo>
                  <a:pt x="41479" y="3676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1C24191E-77E3-8556-4C97-1DE39B4CB347}"/>
              </a:ext>
            </a:extLst>
          </p:cNvPr>
          <p:cNvSpPr/>
          <p:nvPr/>
        </p:nvSpPr>
        <p:spPr>
          <a:xfrm>
            <a:off x="8001254" y="2879557"/>
            <a:ext cx="593647" cy="420609"/>
          </a:xfrm>
          <a:custGeom>
            <a:avLst/>
            <a:gdLst>
              <a:gd name="connsiteX0" fmla="*/ 1357 w 556048"/>
              <a:gd name="connsiteY0" fmla="*/ 367 h 384954"/>
              <a:gd name="connsiteX1" fmla="*/ 557406 w 556048"/>
              <a:gd name="connsiteY1" fmla="*/ 385321 h 38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048" h="384954">
                <a:moveTo>
                  <a:pt x="1357" y="367"/>
                </a:moveTo>
                <a:lnTo>
                  <a:pt x="557406" y="385321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EA3DF65A-5A41-6EB6-9C03-39C5283693D1}"/>
              </a:ext>
            </a:extLst>
          </p:cNvPr>
          <p:cNvSpPr/>
          <p:nvPr/>
        </p:nvSpPr>
        <p:spPr>
          <a:xfrm>
            <a:off x="8576588" y="4071796"/>
            <a:ext cx="38350" cy="43918"/>
          </a:xfrm>
          <a:custGeom>
            <a:avLst/>
            <a:gdLst>
              <a:gd name="connsiteX0" fmla="*/ 35061 w 35921"/>
              <a:gd name="connsiteY0" fmla="*/ 40562 h 40195"/>
              <a:gd name="connsiteX1" fmla="*/ 37278 w 35921"/>
              <a:gd name="connsiteY1" fmla="*/ 367 h 40195"/>
              <a:gd name="connsiteX2" fmla="*/ 1357 w 35921"/>
              <a:gd name="connsiteY2" fmla="*/ 18547 h 40195"/>
              <a:gd name="connsiteX3" fmla="*/ 35061 w 35921"/>
              <a:gd name="connsiteY3" fmla="*/ 40562 h 4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1" h="40195">
                <a:moveTo>
                  <a:pt x="35061" y="40562"/>
                </a:moveTo>
                <a:lnTo>
                  <a:pt x="37278" y="367"/>
                </a:lnTo>
                <a:lnTo>
                  <a:pt x="1357" y="18547"/>
                </a:lnTo>
                <a:lnTo>
                  <a:pt x="35061" y="40562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EA94A8-239A-6C2E-5EC8-049D4003BAF4}"/>
              </a:ext>
            </a:extLst>
          </p:cNvPr>
          <p:cNvSpPr/>
          <p:nvPr/>
        </p:nvSpPr>
        <p:spPr>
          <a:xfrm>
            <a:off x="8001254" y="2879557"/>
            <a:ext cx="601613" cy="1216535"/>
          </a:xfrm>
          <a:custGeom>
            <a:avLst/>
            <a:gdLst>
              <a:gd name="connsiteX0" fmla="*/ 1357 w 563509"/>
              <a:gd name="connsiteY0" fmla="*/ 367 h 1113409"/>
              <a:gd name="connsiteX1" fmla="*/ 564867 w 563509"/>
              <a:gd name="connsiteY1" fmla="*/ 1113776 h 11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509" h="1113409">
                <a:moveTo>
                  <a:pt x="1357" y="367"/>
                </a:moveTo>
                <a:lnTo>
                  <a:pt x="564867" y="111377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4E571F25-3960-694A-D9F7-3BE19774722B}"/>
              </a:ext>
            </a:extLst>
          </p:cNvPr>
          <p:cNvSpPr/>
          <p:nvPr/>
        </p:nvSpPr>
        <p:spPr>
          <a:xfrm>
            <a:off x="8580062" y="5370243"/>
            <a:ext cx="40606" cy="43199"/>
          </a:xfrm>
          <a:custGeom>
            <a:avLst/>
            <a:gdLst>
              <a:gd name="connsiteX0" fmla="*/ 31806 w 38034"/>
              <a:gd name="connsiteY0" fmla="*/ 40104 h 39537"/>
              <a:gd name="connsiteX1" fmla="*/ 39392 w 38034"/>
              <a:gd name="connsiteY1" fmla="*/ 566 h 39537"/>
              <a:gd name="connsiteX2" fmla="*/ 1357 w 38034"/>
              <a:gd name="connsiteY2" fmla="*/ 13768 h 39537"/>
              <a:gd name="connsiteX3" fmla="*/ 31806 w 38034"/>
              <a:gd name="connsiteY3" fmla="*/ 40104 h 3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4" h="39537">
                <a:moveTo>
                  <a:pt x="31806" y="40104"/>
                </a:moveTo>
                <a:lnTo>
                  <a:pt x="39392" y="566"/>
                </a:lnTo>
                <a:lnTo>
                  <a:pt x="1357" y="13768"/>
                </a:lnTo>
                <a:lnTo>
                  <a:pt x="31806" y="40104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E31F6F85-C1F5-D213-DC70-7448BDAF430D}"/>
              </a:ext>
            </a:extLst>
          </p:cNvPr>
          <p:cNvSpPr/>
          <p:nvPr/>
        </p:nvSpPr>
        <p:spPr>
          <a:xfrm>
            <a:off x="8001254" y="3610721"/>
            <a:ext cx="604271" cy="1781944"/>
          </a:xfrm>
          <a:custGeom>
            <a:avLst/>
            <a:gdLst>
              <a:gd name="connsiteX0" fmla="*/ 1357 w 565999"/>
              <a:gd name="connsiteY0" fmla="*/ 566 h 1630889"/>
              <a:gd name="connsiteX1" fmla="*/ 567356 w 565999"/>
              <a:gd name="connsiteY1" fmla="*/ 1631456 h 16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5999" h="1630889">
                <a:moveTo>
                  <a:pt x="1357" y="566"/>
                </a:moveTo>
                <a:lnTo>
                  <a:pt x="567356" y="163145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20B9EEBF-F39D-79AC-A044-97833CFD7E78}"/>
              </a:ext>
            </a:extLst>
          </p:cNvPr>
          <p:cNvSpPr/>
          <p:nvPr/>
        </p:nvSpPr>
        <p:spPr>
          <a:xfrm>
            <a:off x="8569757" y="5373528"/>
            <a:ext cx="42805" cy="39915"/>
          </a:xfrm>
          <a:custGeom>
            <a:avLst/>
            <a:gdLst>
              <a:gd name="connsiteX0" fmla="*/ 41455 w 40094"/>
              <a:gd name="connsiteY0" fmla="*/ 37472 h 36531"/>
              <a:gd name="connsiteX1" fmla="*/ 24546 w 40094"/>
              <a:gd name="connsiteY1" fmla="*/ 940 h 36531"/>
              <a:gd name="connsiteX2" fmla="*/ 1360 w 40094"/>
              <a:gd name="connsiteY2" fmla="*/ 33852 h 36531"/>
              <a:gd name="connsiteX3" fmla="*/ 41455 w 40094"/>
              <a:gd name="connsiteY3" fmla="*/ 37472 h 3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94" h="36531">
                <a:moveTo>
                  <a:pt x="41455" y="37472"/>
                </a:moveTo>
                <a:lnTo>
                  <a:pt x="24546" y="940"/>
                </a:lnTo>
                <a:lnTo>
                  <a:pt x="1360" y="33852"/>
                </a:lnTo>
                <a:lnTo>
                  <a:pt x="41455" y="37472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261342C6-0890-5F5E-673D-E193BE5F1F28}"/>
              </a:ext>
            </a:extLst>
          </p:cNvPr>
          <p:cNvSpPr/>
          <p:nvPr/>
        </p:nvSpPr>
        <p:spPr>
          <a:xfrm>
            <a:off x="8011748" y="4980316"/>
            <a:ext cx="583245" cy="420462"/>
          </a:xfrm>
          <a:custGeom>
            <a:avLst/>
            <a:gdLst>
              <a:gd name="connsiteX0" fmla="*/ 1360 w 546305"/>
              <a:gd name="connsiteY0" fmla="*/ 940 h 384819"/>
              <a:gd name="connsiteX1" fmla="*/ 547666 w 546305"/>
              <a:gd name="connsiteY1" fmla="*/ 385760 h 38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305" h="384819">
                <a:moveTo>
                  <a:pt x="1360" y="940"/>
                </a:moveTo>
                <a:lnTo>
                  <a:pt x="547666" y="38576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25EABF69-4B35-CB7A-7E75-12788EA2F422}"/>
              </a:ext>
            </a:extLst>
          </p:cNvPr>
          <p:cNvSpPr/>
          <p:nvPr/>
        </p:nvSpPr>
        <p:spPr>
          <a:xfrm>
            <a:off x="8582784" y="5371189"/>
            <a:ext cx="41727" cy="42254"/>
          </a:xfrm>
          <a:custGeom>
            <a:avLst/>
            <a:gdLst>
              <a:gd name="connsiteX0" fmla="*/ 29257 w 39084"/>
              <a:gd name="connsiteY0" fmla="*/ 39039 h 38672"/>
              <a:gd name="connsiteX1" fmla="*/ 40442 w 39084"/>
              <a:gd name="connsiteY1" fmla="*/ 367 h 38672"/>
              <a:gd name="connsiteX2" fmla="*/ 1357 w 39084"/>
              <a:gd name="connsiteY2" fmla="*/ 10016 h 38672"/>
              <a:gd name="connsiteX3" fmla="*/ 29257 w 39084"/>
              <a:gd name="connsiteY3" fmla="*/ 39039 h 3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4" h="38672">
                <a:moveTo>
                  <a:pt x="29257" y="39039"/>
                </a:moveTo>
                <a:lnTo>
                  <a:pt x="40442" y="367"/>
                </a:lnTo>
                <a:lnTo>
                  <a:pt x="1357" y="10016"/>
                </a:lnTo>
                <a:lnTo>
                  <a:pt x="29257" y="3903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3A018A6A-A6B2-5BAA-85E8-EC5A0AC4F305}"/>
              </a:ext>
            </a:extLst>
          </p:cNvPr>
          <p:cNvSpPr/>
          <p:nvPr/>
        </p:nvSpPr>
        <p:spPr>
          <a:xfrm>
            <a:off x="8001254" y="2879557"/>
            <a:ext cx="606166" cy="2512534"/>
          </a:xfrm>
          <a:custGeom>
            <a:avLst/>
            <a:gdLst>
              <a:gd name="connsiteX0" fmla="*/ 1357 w 567774"/>
              <a:gd name="connsiteY0" fmla="*/ 367 h 2299546"/>
              <a:gd name="connsiteX1" fmla="*/ 569131 w 567774"/>
              <a:gd name="connsiteY1" fmla="*/ 2299913 h 229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774" h="2299546">
                <a:moveTo>
                  <a:pt x="1357" y="367"/>
                </a:moveTo>
                <a:lnTo>
                  <a:pt x="569131" y="229991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22B20744-CC8B-170E-496D-79C8AF1CC3AA}"/>
              </a:ext>
            </a:extLst>
          </p:cNvPr>
          <p:cNvSpPr/>
          <p:nvPr/>
        </p:nvSpPr>
        <p:spPr>
          <a:xfrm>
            <a:off x="8569675" y="2519076"/>
            <a:ext cx="42887" cy="39435"/>
          </a:xfrm>
          <a:custGeom>
            <a:avLst/>
            <a:gdLst>
              <a:gd name="connsiteX0" fmla="*/ 41532 w 40171"/>
              <a:gd name="connsiteY0" fmla="*/ 36260 h 36092"/>
              <a:gd name="connsiteX1" fmla="*/ 23697 w 40171"/>
              <a:gd name="connsiteY1" fmla="*/ 168 h 36092"/>
              <a:gd name="connsiteX2" fmla="*/ 1360 w 40171"/>
              <a:gd name="connsiteY2" fmla="*/ 33660 h 36092"/>
              <a:gd name="connsiteX3" fmla="*/ 41532 w 40171"/>
              <a:gd name="connsiteY3" fmla="*/ 36260 h 3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71" h="36092">
                <a:moveTo>
                  <a:pt x="41532" y="36260"/>
                </a:moveTo>
                <a:lnTo>
                  <a:pt x="23697" y="168"/>
                </a:lnTo>
                <a:lnTo>
                  <a:pt x="1360" y="33660"/>
                </a:lnTo>
                <a:lnTo>
                  <a:pt x="41532" y="3626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0A495262-1330-D8B2-FEEE-86BFA68883E4}"/>
              </a:ext>
            </a:extLst>
          </p:cNvPr>
          <p:cNvSpPr/>
          <p:nvPr/>
        </p:nvSpPr>
        <p:spPr>
          <a:xfrm>
            <a:off x="8011748" y="2148400"/>
            <a:ext cx="582938" cy="397903"/>
          </a:xfrm>
          <a:custGeom>
            <a:avLst/>
            <a:gdLst>
              <a:gd name="connsiteX0" fmla="*/ 1360 w 546017"/>
              <a:gd name="connsiteY0" fmla="*/ 168 h 364173"/>
              <a:gd name="connsiteX1" fmla="*/ 547377 w 546017"/>
              <a:gd name="connsiteY1" fmla="*/ 364341 h 36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017" h="364173">
                <a:moveTo>
                  <a:pt x="1360" y="168"/>
                </a:moveTo>
                <a:lnTo>
                  <a:pt x="547377" y="364341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AE9ACEDB-89DF-75C7-38FE-60C1DAAB83F4}"/>
              </a:ext>
            </a:extLst>
          </p:cNvPr>
          <p:cNvSpPr/>
          <p:nvPr/>
        </p:nvSpPr>
        <p:spPr>
          <a:xfrm>
            <a:off x="8575076" y="2558507"/>
            <a:ext cx="37494" cy="43983"/>
          </a:xfrm>
          <a:custGeom>
            <a:avLst/>
            <a:gdLst>
              <a:gd name="connsiteX0" fmla="*/ 36476 w 35119"/>
              <a:gd name="connsiteY0" fmla="*/ 566 h 40255"/>
              <a:gd name="connsiteX1" fmla="*/ 1357 w 35119"/>
              <a:gd name="connsiteY1" fmla="*/ 20246 h 40255"/>
              <a:gd name="connsiteX2" fmla="*/ 35960 w 35119"/>
              <a:gd name="connsiteY2" fmla="*/ 40822 h 40255"/>
              <a:gd name="connsiteX3" fmla="*/ 36476 w 35119"/>
              <a:gd name="connsiteY3" fmla="*/ 566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9" h="40255">
                <a:moveTo>
                  <a:pt x="36476" y="566"/>
                </a:moveTo>
                <a:lnTo>
                  <a:pt x="1357" y="20246"/>
                </a:lnTo>
                <a:lnTo>
                  <a:pt x="35960" y="40822"/>
                </a:lnTo>
                <a:lnTo>
                  <a:pt x="36476" y="5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41132FA3-6EF1-AA78-7EED-BEC56307534C}"/>
              </a:ext>
            </a:extLst>
          </p:cNvPr>
          <p:cNvSpPr/>
          <p:nvPr/>
        </p:nvSpPr>
        <p:spPr>
          <a:xfrm>
            <a:off x="8001254" y="2577415"/>
            <a:ext cx="600335" cy="1033306"/>
          </a:xfrm>
          <a:custGeom>
            <a:avLst/>
            <a:gdLst>
              <a:gd name="connsiteX0" fmla="*/ 1357 w 562312"/>
              <a:gd name="connsiteY0" fmla="*/ 946280 h 945713"/>
              <a:gd name="connsiteX1" fmla="*/ 563669 w 562312"/>
              <a:gd name="connsiteY1" fmla="*/ 566 h 94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312" h="945713">
                <a:moveTo>
                  <a:pt x="1357" y="946280"/>
                </a:moveTo>
                <a:lnTo>
                  <a:pt x="563669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989B066B-4C84-C144-98F5-937BC09000FA}"/>
              </a:ext>
            </a:extLst>
          </p:cNvPr>
          <p:cNvSpPr/>
          <p:nvPr/>
        </p:nvSpPr>
        <p:spPr>
          <a:xfrm>
            <a:off x="8582576" y="2558510"/>
            <a:ext cx="41660" cy="42334"/>
          </a:xfrm>
          <a:custGeom>
            <a:avLst/>
            <a:gdLst>
              <a:gd name="connsiteX0" fmla="*/ 29447 w 39021"/>
              <a:gd name="connsiteY0" fmla="*/ 940 h 38745"/>
              <a:gd name="connsiteX1" fmla="*/ 1360 w 39021"/>
              <a:gd name="connsiteY1" fmla="*/ 29779 h 38745"/>
              <a:gd name="connsiteX2" fmla="*/ 40381 w 39021"/>
              <a:gd name="connsiteY2" fmla="*/ 39686 h 38745"/>
              <a:gd name="connsiteX3" fmla="*/ 29447 w 39021"/>
              <a:gd name="connsiteY3" fmla="*/ 940 h 3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1" h="38745">
                <a:moveTo>
                  <a:pt x="29447" y="940"/>
                </a:moveTo>
                <a:lnTo>
                  <a:pt x="1360" y="29779"/>
                </a:lnTo>
                <a:lnTo>
                  <a:pt x="40381" y="39686"/>
                </a:lnTo>
                <a:lnTo>
                  <a:pt x="29447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46F05B62-956A-FBA8-AEDB-7070BCDCAE04}"/>
              </a:ext>
            </a:extLst>
          </p:cNvPr>
          <p:cNvSpPr/>
          <p:nvPr/>
        </p:nvSpPr>
        <p:spPr>
          <a:xfrm>
            <a:off x="8011748" y="2579826"/>
            <a:ext cx="595527" cy="2400488"/>
          </a:xfrm>
          <a:custGeom>
            <a:avLst/>
            <a:gdLst>
              <a:gd name="connsiteX0" fmla="*/ 1360 w 557809"/>
              <a:gd name="connsiteY0" fmla="*/ 2197940 h 2196999"/>
              <a:gd name="connsiteX1" fmla="*/ 559170 w 557809"/>
              <a:gd name="connsiteY1" fmla="*/ 940 h 219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809" h="2196999">
                <a:moveTo>
                  <a:pt x="1360" y="2197940"/>
                </a:moveTo>
                <a:lnTo>
                  <a:pt x="559170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C5CDE095-B977-4F03-93F5-4DF66E5EEC2A}"/>
              </a:ext>
            </a:extLst>
          </p:cNvPr>
          <p:cNvSpPr/>
          <p:nvPr/>
        </p:nvSpPr>
        <p:spPr>
          <a:xfrm>
            <a:off x="8569725" y="3309215"/>
            <a:ext cx="42845" cy="39711"/>
          </a:xfrm>
          <a:custGeom>
            <a:avLst/>
            <a:gdLst>
              <a:gd name="connsiteX0" fmla="*/ 41489 w 40131"/>
              <a:gd name="connsiteY0" fmla="*/ 3745 h 36345"/>
              <a:gd name="connsiteX1" fmla="*/ 1357 w 40131"/>
              <a:gd name="connsiteY1" fmla="*/ 566 h 36345"/>
              <a:gd name="connsiteX2" fmla="*/ 18672 w 40131"/>
              <a:gd name="connsiteY2" fmla="*/ 36912 h 36345"/>
              <a:gd name="connsiteX3" fmla="*/ 41489 w 40131"/>
              <a:gd name="connsiteY3" fmla="*/ 3745 h 3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1" h="36345">
                <a:moveTo>
                  <a:pt x="41489" y="3745"/>
                </a:moveTo>
                <a:lnTo>
                  <a:pt x="1357" y="566"/>
                </a:lnTo>
                <a:lnTo>
                  <a:pt x="18672" y="36912"/>
                </a:lnTo>
                <a:lnTo>
                  <a:pt x="41489" y="374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B995E9FF-64C2-1ED0-DB9A-CFA13AF99D71}"/>
              </a:ext>
            </a:extLst>
          </p:cNvPr>
          <p:cNvSpPr/>
          <p:nvPr/>
        </p:nvSpPr>
        <p:spPr>
          <a:xfrm>
            <a:off x="8001254" y="3322146"/>
            <a:ext cx="591913" cy="288574"/>
          </a:xfrm>
          <a:custGeom>
            <a:avLst/>
            <a:gdLst>
              <a:gd name="connsiteX0" fmla="*/ 1357 w 554424"/>
              <a:gd name="connsiteY0" fmla="*/ 264679 h 264112"/>
              <a:gd name="connsiteX1" fmla="*/ 555782 w 554424"/>
              <a:gd name="connsiteY1" fmla="*/ 566 h 26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424" h="264112">
                <a:moveTo>
                  <a:pt x="1357" y="264679"/>
                </a:moveTo>
                <a:lnTo>
                  <a:pt x="555782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68FD327B-57DA-12F5-DE68-B2303E910824}"/>
              </a:ext>
            </a:extLst>
          </p:cNvPr>
          <p:cNvSpPr/>
          <p:nvPr/>
        </p:nvSpPr>
        <p:spPr>
          <a:xfrm>
            <a:off x="8570109" y="4074674"/>
            <a:ext cx="42461" cy="41040"/>
          </a:xfrm>
          <a:custGeom>
            <a:avLst/>
            <a:gdLst>
              <a:gd name="connsiteX0" fmla="*/ 41130 w 39772"/>
              <a:gd name="connsiteY0" fmla="*/ 38128 h 37561"/>
              <a:gd name="connsiteX1" fmla="*/ 26643 w 39772"/>
              <a:gd name="connsiteY1" fmla="*/ 566 h 37561"/>
              <a:gd name="connsiteX2" fmla="*/ 1357 w 39772"/>
              <a:gd name="connsiteY2" fmla="*/ 31895 h 37561"/>
              <a:gd name="connsiteX3" fmla="*/ 41130 w 39772"/>
              <a:gd name="connsiteY3" fmla="*/ 38128 h 3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2" h="37561">
                <a:moveTo>
                  <a:pt x="41130" y="38128"/>
                </a:moveTo>
                <a:lnTo>
                  <a:pt x="26643" y="566"/>
                </a:lnTo>
                <a:lnTo>
                  <a:pt x="1357" y="31895"/>
                </a:lnTo>
                <a:lnTo>
                  <a:pt x="41130" y="38128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DD5B2421-4571-1DFA-BDEC-599FF5AFEF28}"/>
              </a:ext>
            </a:extLst>
          </p:cNvPr>
          <p:cNvSpPr/>
          <p:nvPr/>
        </p:nvSpPr>
        <p:spPr>
          <a:xfrm>
            <a:off x="8001254" y="3610721"/>
            <a:ext cx="594593" cy="491180"/>
          </a:xfrm>
          <a:custGeom>
            <a:avLst/>
            <a:gdLst>
              <a:gd name="connsiteX0" fmla="*/ 1357 w 556934"/>
              <a:gd name="connsiteY0" fmla="*/ 566 h 449543"/>
              <a:gd name="connsiteX1" fmla="*/ 558291 w 556934"/>
              <a:gd name="connsiteY1" fmla="*/ 450110 h 44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34" h="449543">
                <a:moveTo>
                  <a:pt x="1357" y="566"/>
                </a:moveTo>
                <a:lnTo>
                  <a:pt x="558291" y="45011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5EFCBBDF-85DB-C57B-A184-E6CC0DB61DC7}"/>
              </a:ext>
            </a:extLst>
          </p:cNvPr>
          <p:cNvSpPr/>
          <p:nvPr/>
        </p:nvSpPr>
        <p:spPr>
          <a:xfrm>
            <a:off x="8576179" y="3268733"/>
            <a:ext cx="38006" cy="43954"/>
          </a:xfrm>
          <a:custGeom>
            <a:avLst/>
            <a:gdLst>
              <a:gd name="connsiteX0" fmla="*/ 35439 w 35599"/>
              <a:gd name="connsiteY0" fmla="*/ 40396 h 40228"/>
              <a:gd name="connsiteX1" fmla="*/ 36959 w 35599"/>
              <a:gd name="connsiteY1" fmla="*/ 168 h 40228"/>
              <a:gd name="connsiteX2" fmla="*/ 1360 w 35599"/>
              <a:gd name="connsiteY2" fmla="*/ 18969 h 40228"/>
              <a:gd name="connsiteX3" fmla="*/ 35439 w 35599"/>
              <a:gd name="connsiteY3" fmla="*/ 40396 h 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" h="40228">
                <a:moveTo>
                  <a:pt x="35439" y="40396"/>
                </a:moveTo>
                <a:lnTo>
                  <a:pt x="36959" y="168"/>
                </a:lnTo>
                <a:lnTo>
                  <a:pt x="1360" y="18969"/>
                </a:lnTo>
                <a:lnTo>
                  <a:pt x="35439" y="4039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B3759662-6500-EFBA-381A-AD8BB808933B}"/>
              </a:ext>
            </a:extLst>
          </p:cNvPr>
          <p:cNvSpPr/>
          <p:nvPr/>
        </p:nvSpPr>
        <p:spPr>
          <a:xfrm>
            <a:off x="8011748" y="2148400"/>
            <a:ext cx="590778" cy="1144838"/>
          </a:xfrm>
          <a:custGeom>
            <a:avLst/>
            <a:gdLst>
              <a:gd name="connsiteX0" fmla="*/ 1360 w 553361"/>
              <a:gd name="connsiteY0" fmla="*/ 168 h 1047790"/>
              <a:gd name="connsiteX1" fmla="*/ 554721 w 553361"/>
              <a:gd name="connsiteY1" fmla="*/ 1047958 h 104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3361" h="1047790">
                <a:moveTo>
                  <a:pt x="1360" y="168"/>
                </a:moveTo>
                <a:lnTo>
                  <a:pt x="554721" y="104795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AA1993A-94A1-B540-ABB9-01026CF4EAE7}"/>
              </a:ext>
            </a:extLst>
          </p:cNvPr>
          <p:cNvSpPr/>
          <p:nvPr/>
        </p:nvSpPr>
        <p:spPr>
          <a:xfrm>
            <a:off x="8580947" y="4072797"/>
            <a:ext cx="41025" cy="42917"/>
          </a:xfrm>
          <a:custGeom>
            <a:avLst/>
            <a:gdLst>
              <a:gd name="connsiteX0" fmla="*/ 30974 w 38427"/>
              <a:gd name="connsiteY0" fmla="*/ 39447 h 39279"/>
              <a:gd name="connsiteX1" fmla="*/ 39787 w 38427"/>
              <a:gd name="connsiteY1" fmla="*/ 168 h 39279"/>
              <a:gd name="connsiteX2" fmla="*/ 1360 w 38427"/>
              <a:gd name="connsiteY2" fmla="*/ 12178 h 39279"/>
              <a:gd name="connsiteX3" fmla="*/ 30974 w 38427"/>
              <a:gd name="connsiteY3" fmla="*/ 39447 h 3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7" h="39279">
                <a:moveTo>
                  <a:pt x="30974" y="39447"/>
                </a:moveTo>
                <a:lnTo>
                  <a:pt x="39787" y="168"/>
                </a:lnTo>
                <a:lnTo>
                  <a:pt x="1360" y="12178"/>
                </a:lnTo>
                <a:lnTo>
                  <a:pt x="30974" y="3944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95CB951-8DE6-7D00-8086-88C8FCF94487}"/>
              </a:ext>
            </a:extLst>
          </p:cNvPr>
          <p:cNvSpPr/>
          <p:nvPr/>
        </p:nvSpPr>
        <p:spPr>
          <a:xfrm>
            <a:off x="8011748" y="2148400"/>
            <a:ext cx="594403" cy="1946324"/>
          </a:xfrm>
          <a:custGeom>
            <a:avLst/>
            <a:gdLst>
              <a:gd name="connsiteX0" fmla="*/ 1360 w 556756"/>
              <a:gd name="connsiteY0" fmla="*/ 168 h 1781334"/>
              <a:gd name="connsiteX1" fmla="*/ 558117 w 556756"/>
              <a:gd name="connsiteY1" fmla="*/ 1781502 h 178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756" h="1781334">
                <a:moveTo>
                  <a:pt x="1360" y="168"/>
                </a:moveTo>
                <a:lnTo>
                  <a:pt x="558117" y="1781502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D3E3A976-05F2-348C-237F-3862F57EF9F8}"/>
              </a:ext>
            </a:extLst>
          </p:cNvPr>
          <p:cNvSpPr/>
          <p:nvPr/>
        </p:nvSpPr>
        <p:spPr>
          <a:xfrm>
            <a:off x="8584557" y="5371937"/>
            <a:ext cx="42236" cy="41505"/>
          </a:xfrm>
          <a:custGeom>
            <a:avLst/>
            <a:gdLst>
              <a:gd name="connsiteX0" fmla="*/ 27592 w 39561"/>
              <a:gd name="connsiteY0" fmla="*/ 38155 h 37987"/>
              <a:gd name="connsiteX1" fmla="*/ 40921 w 39561"/>
              <a:gd name="connsiteY1" fmla="*/ 168 h 37987"/>
              <a:gd name="connsiteX2" fmla="*/ 1360 w 39561"/>
              <a:gd name="connsiteY2" fmla="*/ 7619 h 37987"/>
              <a:gd name="connsiteX3" fmla="*/ 27592 w 39561"/>
              <a:gd name="connsiteY3" fmla="*/ 38155 h 3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1" h="37987">
                <a:moveTo>
                  <a:pt x="27592" y="38155"/>
                </a:moveTo>
                <a:lnTo>
                  <a:pt x="40921" y="168"/>
                </a:lnTo>
                <a:lnTo>
                  <a:pt x="1360" y="7619"/>
                </a:lnTo>
                <a:lnTo>
                  <a:pt x="27592" y="3815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C86883BD-EAB2-57F5-F98A-5EEF83913079}"/>
              </a:ext>
            </a:extLst>
          </p:cNvPr>
          <p:cNvSpPr/>
          <p:nvPr/>
        </p:nvSpPr>
        <p:spPr>
          <a:xfrm>
            <a:off x="8011748" y="2148400"/>
            <a:ext cx="596838" cy="3243430"/>
          </a:xfrm>
          <a:custGeom>
            <a:avLst/>
            <a:gdLst>
              <a:gd name="connsiteX0" fmla="*/ 1360 w 559037"/>
              <a:gd name="connsiteY0" fmla="*/ 168 h 2968484"/>
              <a:gd name="connsiteX1" fmla="*/ 560398 w 559037"/>
              <a:gd name="connsiteY1" fmla="*/ 2968653 h 296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037" h="2968484">
                <a:moveTo>
                  <a:pt x="1360" y="168"/>
                </a:moveTo>
                <a:lnTo>
                  <a:pt x="560398" y="296865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344F915-F3F8-54E3-404B-C350F197D06B}"/>
              </a:ext>
            </a:extLst>
          </p:cNvPr>
          <p:cNvSpPr/>
          <p:nvPr/>
        </p:nvSpPr>
        <p:spPr>
          <a:xfrm>
            <a:off x="8573479" y="4115718"/>
            <a:ext cx="39083" cy="43789"/>
          </a:xfrm>
          <a:custGeom>
            <a:avLst/>
            <a:gdLst>
              <a:gd name="connsiteX0" fmla="*/ 37969 w 36608"/>
              <a:gd name="connsiteY0" fmla="*/ 940 h 40077"/>
              <a:gd name="connsiteX1" fmla="*/ 1360 w 36608"/>
              <a:gd name="connsiteY1" fmla="*/ 17685 h 40077"/>
              <a:gd name="connsiteX2" fmla="*/ 34168 w 36608"/>
              <a:gd name="connsiteY2" fmla="*/ 41018 h 40077"/>
              <a:gd name="connsiteX3" fmla="*/ 37969 w 36608"/>
              <a:gd name="connsiteY3" fmla="*/ 940 h 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8" h="40077">
                <a:moveTo>
                  <a:pt x="37969" y="940"/>
                </a:moveTo>
                <a:lnTo>
                  <a:pt x="1360" y="17685"/>
                </a:lnTo>
                <a:lnTo>
                  <a:pt x="34168" y="41018"/>
                </a:lnTo>
                <a:lnTo>
                  <a:pt x="37969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FD4AEBD7-C0FB-0AFD-20AD-5C59CE585F94}"/>
              </a:ext>
            </a:extLst>
          </p:cNvPr>
          <p:cNvSpPr/>
          <p:nvPr/>
        </p:nvSpPr>
        <p:spPr>
          <a:xfrm>
            <a:off x="8011748" y="4133639"/>
            <a:ext cx="588360" cy="846676"/>
          </a:xfrm>
          <a:custGeom>
            <a:avLst/>
            <a:gdLst>
              <a:gd name="connsiteX0" fmla="*/ 1360 w 551096"/>
              <a:gd name="connsiteY0" fmla="*/ 775844 h 774903"/>
              <a:gd name="connsiteX1" fmla="*/ 552457 w 551096"/>
              <a:gd name="connsiteY1" fmla="*/ 940 h 7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096" h="774903">
                <a:moveTo>
                  <a:pt x="1360" y="775844"/>
                </a:moveTo>
                <a:lnTo>
                  <a:pt x="552457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7CF18FC6-0363-0468-BFBA-3E5C63AA6553}"/>
              </a:ext>
            </a:extLst>
          </p:cNvPr>
          <p:cNvSpPr/>
          <p:nvPr/>
        </p:nvSpPr>
        <p:spPr>
          <a:xfrm>
            <a:off x="8579525" y="3312688"/>
            <a:ext cx="40327" cy="43350"/>
          </a:xfrm>
          <a:custGeom>
            <a:avLst/>
            <a:gdLst>
              <a:gd name="connsiteX0" fmla="*/ 32306 w 37773"/>
              <a:gd name="connsiteY0" fmla="*/ 940 h 39675"/>
              <a:gd name="connsiteX1" fmla="*/ 1360 w 37773"/>
              <a:gd name="connsiteY1" fmla="*/ 26689 h 39675"/>
              <a:gd name="connsiteX2" fmla="*/ 39133 w 37773"/>
              <a:gd name="connsiteY2" fmla="*/ 40616 h 39675"/>
              <a:gd name="connsiteX3" fmla="*/ 32306 w 37773"/>
              <a:gd name="connsiteY3" fmla="*/ 940 h 3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73" h="39675">
                <a:moveTo>
                  <a:pt x="32306" y="940"/>
                </a:moveTo>
                <a:lnTo>
                  <a:pt x="1360" y="26689"/>
                </a:lnTo>
                <a:lnTo>
                  <a:pt x="39133" y="40616"/>
                </a:lnTo>
                <a:lnTo>
                  <a:pt x="32306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50F91551-6B0C-880C-989B-5477E6F2F50E}"/>
              </a:ext>
            </a:extLst>
          </p:cNvPr>
          <p:cNvSpPr/>
          <p:nvPr/>
        </p:nvSpPr>
        <p:spPr>
          <a:xfrm>
            <a:off x="8011748" y="3333326"/>
            <a:ext cx="593382" cy="1646989"/>
          </a:xfrm>
          <a:custGeom>
            <a:avLst/>
            <a:gdLst>
              <a:gd name="connsiteX0" fmla="*/ 1360 w 555800"/>
              <a:gd name="connsiteY0" fmla="*/ 1508315 h 1507374"/>
              <a:gd name="connsiteX1" fmla="*/ 557160 w 555800"/>
              <a:gd name="connsiteY1" fmla="*/ 940 h 150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800" h="1507374">
                <a:moveTo>
                  <a:pt x="1360" y="1508315"/>
                </a:moveTo>
                <a:lnTo>
                  <a:pt x="557160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6678AC5-8DC2-5C35-B475-B42149EED2FA}"/>
                  </a:ext>
                </a:extLst>
              </p:cNvPr>
              <p:cNvSpPr txBox="1"/>
              <p:nvPr/>
            </p:nvSpPr>
            <p:spPr>
              <a:xfrm>
                <a:off x="3713313" y="5918475"/>
                <a:ext cx="2116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21×21×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输入层</a:t>
                </a: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6678AC5-8DC2-5C35-B475-B42149EE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13" y="5918475"/>
                <a:ext cx="2116346" cy="338554"/>
              </a:xfrm>
              <a:prstGeom prst="rect">
                <a:avLst/>
              </a:prstGeom>
              <a:blipFill>
                <a:blip r:embed="rId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>
            <a:extLst>
              <a:ext uri="{FF2B5EF4-FFF2-40B4-BE49-F238E27FC236}">
                <a16:creationId xmlns:a16="http://schemas.microsoft.com/office/drawing/2014/main" id="{73B0E026-6672-A661-9198-854B43375EE6}"/>
              </a:ext>
            </a:extLst>
          </p:cNvPr>
          <p:cNvSpPr txBox="1"/>
          <p:nvPr/>
        </p:nvSpPr>
        <p:spPr>
          <a:xfrm>
            <a:off x="6807612" y="5887118"/>
            <a:ext cx="965383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隐藏层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EF40B0C-B883-FCF5-AAAF-75A7D9AD3721}"/>
              </a:ext>
            </a:extLst>
          </p:cNvPr>
          <p:cNvSpPr txBox="1"/>
          <p:nvPr/>
        </p:nvSpPr>
        <p:spPr>
          <a:xfrm>
            <a:off x="8364363" y="5857231"/>
            <a:ext cx="965383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输出层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FFC203F-7883-8DE2-DFB5-DA6F4D6F2501}"/>
              </a:ext>
            </a:extLst>
          </p:cNvPr>
          <p:cNvCxnSpPr/>
          <p:nvPr/>
        </p:nvCxnSpPr>
        <p:spPr>
          <a:xfrm>
            <a:off x="5738952" y="3378000"/>
            <a:ext cx="714095" cy="0"/>
          </a:xfrm>
          <a:prstGeom prst="straightConnector1">
            <a:avLst/>
          </a:prstGeom>
          <a:ln w="28575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F4ADD49-462D-E522-A652-1FC1197F6905}"/>
              </a:ext>
            </a:extLst>
          </p:cNvPr>
          <p:cNvCxnSpPr/>
          <p:nvPr/>
        </p:nvCxnSpPr>
        <p:spPr>
          <a:xfrm>
            <a:off x="9275511" y="2531754"/>
            <a:ext cx="714095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0B08143-DF25-6B6A-973E-CD76B9203CFE}"/>
              </a:ext>
            </a:extLst>
          </p:cNvPr>
          <p:cNvSpPr txBox="1"/>
          <p:nvPr/>
        </p:nvSpPr>
        <p:spPr>
          <a:xfrm>
            <a:off x="10028971" y="2353837"/>
            <a:ext cx="1916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最优估值动作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0262DF-03BC-81C0-B51E-A44CA5FE0DFB}"/>
              </a:ext>
            </a:extLst>
          </p:cNvPr>
          <p:cNvSpPr txBox="1"/>
          <p:nvPr/>
        </p:nvSpPr>
        <p:spPr>
          <a:xfrm>
            <a:off x="402958" y="1084524"/>
            <a:ext cx="2459767" cy="5000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天然矿石分布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敌我战舰规模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敌我战舰分布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已采未送回矿石分布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敌我船厂分布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敌方舰队动向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我方舰队动向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高威胁性敌方船厂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F8DE8621-672C-F0C2-699F-C384B53EF981}"/>
              </a:ext>
            </a:extLst>
          </p:cNvPr>
          <p:cNvSpPr/>
          <p:nvPr/>
        </p:nvSpPr>
        <p:spPr>
          <a:xfrm>
            <a:off x="2602927" y="1314458"/>
            <a:ext cx="581806" cy="4562081"/>
          </a:xfrm>
          <a:prstGeom prst="rightBrac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A43F46A-73E1-9C2E-44B1-65E2843319EF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C142EC3-35C4-1A7B-FDCE-4C69AD84A279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DA5157D-0543-F9D1-29E2-44884156B48A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B982C33-0D3F-F4AD-ECF9-A02998940983}"/>
                </a:ext>
              </a:extLst>
            </p:cNvPr>
            <p:cNvSpPr/>
            <p:nvPr/>
          </p:nvSpPr>
          <p:spPr>
            <a:xfrm>
              <a:off x="1154565" y="145175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神经网络与特征提取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63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D34C8E-2622-6B73-3CA0-70C849FC3C89}"/>
              </a:ext>
            </a:extLst>
          </p:cNvPr>
          <p:cNvSpPr/>
          <p:nvPr/>
        </p:nvSpPr>
        <p:spPr>
          <a:xfrm>
            <a:off x="4090283" y="3628797"/>
            <a:ext cx="1498161" cy="574970"/>
          </a:xfrm>
          <a:custGeom>
            <a:avLst/>
            <a:gdLst>
              <a:gd name="connsiteX0" fmla="*/ 351065 w 1403274"/>
              <a:gd name="connsiteY0" fmla="*/ 571 h 526230"/>
              <a:gd name="connsiteX1" fmla="*/ 1403521 w 1403274"/>
              <a:gd name="connsiteY1" fmla="*/ 571 h 526230"/>
              <a:gd name="connsiteX2" fmla="*/ 1052704 w 1403274"/>
              <a:gd name="connsiteY2" fmla="*/ 526802 h 526230"/>
              <a:gd name="connsiteX3" fmla="*/ 247 w 1403274"/>
              <a:gd name="connsiteY3" fmla="*/ 526802 h 526230"/>
              <a:gd name="connsiteX4" fmla="*/ 351065 w 1403274"/>
              <a:gd name="connsiteY4" fmla="*/ 571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71"/>
                </a:moveTo>
                <a:lnTo>
                  <a:pt x="1403521" y="571"/>
                </a:lnTo>
                <a:lnTo>
                  <a:pt x="1052704" y="526802"/>
                </a:lnTo>
                <a:lnTo>
                  <a:pt x="247" y="526802"/>
                </a:lnTo>
                <a:lnTo>
                  <a:pt x="351065" y="571"/>
                </a:lnTo>
                <a:close/>
              </a:path>
            </a:pathLst>
          </a:custGeom>
          <a:solidFill>
            <a:srgbClr val="102E76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5CF3956-5B26-C857-EEA7-4D05959CC685}"/>
              </a:ext>
            </a:extLst>
          </p:cNvPr>
          <p:cNvSpPr/>
          <p:nvPr/>
        </p:nvSpPr>
        <p:spPr>
          <a:xfrm>
            <a:off x="4090283" y="3628797"/>
            <a:ext cx="1498161" cy="574970"/>
          </a:xfrm>
          <a:custGeom>
            <a:avLst/>
            <a:gdLst>
              <a:gd name="connsiteX0" fmla="*/ 351065 w 1403274"/>
              <a:gd name="connsiteY0" fmla="*/ 571 h 526230"/>
              <a:gd name="connsiteX1" fmla="*/ 1403521 w 1403274"/>
              <a:gd name="connsiteY1" fmla="*/ 571 h 526230"/>
              <a:gd name="connsiteX2" fmla="*/ 1052704 w 1403274"/>
              <a:gd name="connsiteY2" fmla="*/ 526802 h 526230"/>
              <a:gd name="connsiteX3" fmla="*/ 247 w 1403274"/>
              <a:gd name="connsiteY3" fmla="*/ 526802 h 526230"/>
              <a:gd name="connsiteX4" fmla="*/ 351065 w 1403274"/>
              <a:gd name="connsiteY4" fmla="*/ 571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71"/>
                </a:moveTo>
                <a:lnTo>
                  <a:pt x="1403521" y="571"/>
                </a:lnTo>
                <a:lnTo>
                  <a:pt x="1052704" y="526802"/>
                </a:lnTo>
                <a:lnTo>
                  <a:pt x="247" y="526802"/>
                </a:lnTo>
                <a:lnTo>
                  <a:pt x="351065" y="571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58D9B17-02B6-72F6-A59B-B2B3BC22981A}"/>
              </a:ext>
            </a:extLst>
          </p:cNvPr>
          <p:cNvSpPr/>
          <p:nvPr/>
        </p:nvSpPr>
        <p:spPr>
          <a:xfrm>
            <a:off x="4090283" y="3456306"/>
            <a:ext cx="1498161" cy="574970"/>
          </a:xfrm>
          <a:custGeom>
            <a:avLst/>
            <a:gdLst>
              <a:gd name="connsiteX0" fmla="*/ 351065 w 1403274"/>
              <a:gd name="connsiteY0" fmla="*/ 524 h 526230"/>
              <a:gd name="connsiteX1" fmla="*/ 1403521 w 1403274"/>
              <a:gd name="connsiteY1" fmla="*/ 524 h 526230"/>
              <a:gd name="connsiteX2" fmla="*/ 1052704 w 1403274"/>
              <a:gd name="connsiteY2" fmla="*/ 526754 h 526230"/>
              <a:gd name="connsiteX3" fmla="*/ 247 w 1403274"/>
              <a:gd name="connsiteY3" fmla="*/ 526754 h 526230"/>
              <a:gd name="connsiteX4" fmla="*/ 351065 w 1403274"/>
              <a:gd name="connsiteY4" fmla="*/ 524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24"/>
                </a:moveTo>
                <a:lnTo>
                  <a:pt x="1403521" y="524"/>
                </a:lnTo>
                <a:lnTo>
                  <a:pt x="1052704" y="526754"/>
                </a:lnTo>
                <a:lnTo>
                  <a:pt x="247" y="526754"/>
                </a:lnTo>
                <a:lnTo>
                  <a:pt x="351065" y="524"/>
                </a:lnTo>
                <a:close/>
              </a:path>
            </a:pathLst>
          </a:custGeom>
          <a:solidFill>
            <a:srgbClr val="1841A3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FB6026E-4514-A7CC-D42A-C5D37A907DCD}"/>
              </a:ext>
            </a:extLst>
          </p:cNvPr>
          <p:cNvSpPr/>
          <p:nvPr/>
        </p:nvSpPr>
        <p:spPr>
          <a:xfrm>
            <a:off x="4090283" y="3456306"/>
            <a:ext cx="1498161" cy="574970"/>
          </a:xfrm>
          <a:custGeom>
            <a:avLst/>
            <a:gdLst>
              <a:gd name="connsiteX0" fmla="*/ 351065 w 1403274"/>
              <a:gd name="connsiteY0" fmla="*/ 524 h 526230"/>
              <a:gd name="connsiteX1" fmla="*/ 1403521 w 1403274"/>
              <a:gd name="connsiteY1" fmla="*/ 524 h 526230"/>
              <a:gd name="connsiteX2" fmla="*/ 1052704 w 1403274"/>
              <a:gd name="connsiteY2" fmla="*/ 526754 h 526230"/>
              <a:gd name="connsiteX3" fmla="*/ 247 w 1403274"/>
              <a:gd name="connsiteY3" fmla="*/ 526754 h 526230"/>
              <a:gd name="connsiteX4" fmla="*/ 351065 w 1403274"/>
              <a:gd name="connsiteY4" fmla="*/ 524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524"/>
                </a:moveTo>
                <a:lnTo>
                  <a:pt x="1403521" y="524"/>
                </a:lnTo>
                <a:lnTo>
                  <a:pt x="1052704" y="526754"/>
                </a:lnTo>
                <a:lnTo>
                  <a:pt x="247" y="526754"/>
                </a:lnTo>
                <a:lnTo>
                  <a:pt x="351065" y="524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49DC86B-3BD8-E29B-03D5-E9CBE97F6277}"/>
              </a:ext>
            </a:extLst>
          </p:cNvPr>
          <p:cNvSpPr/>
          <p:nvPr/>
        </p:nvSpPr>
        <p:spPr>
          <a:xfrm>
            <a:off x="4090283" y="3293396"/>
            <a:ext cx="1498161" cy="574970"/>
          </a:xfrm>
          <a:custGeom>
            <a:avLst/>
            <a:gdLst>
              <a:gd name="connsiteX0" fmla="*/ 351065 w 1403274"/>
              <a:gd name="connsiteY0" fmla="*/ 480 h 526230"/>
              <a:gd name="connsiteX1" fmla="*/ 1403521 w 1403274"/>
              <a:gd name="connsiteY1" fmla="*/ 480 h 526230"/>
              <a:gd name="connsiteX2" fmla="*/ 1052704 w 1403274"/>
              <a:gd name="connsiteY2" fmla="*/ 526710 h 526230"/>
              <a:gd name="connsiteX3" fmla="*/ 247 w 1403274"/>
              <a:gd name="connsiteY3" fmla="*/ 526710 h 526230"/>
              <a:gd name="connsiteX4" fmla="*/ 351065 w 1403274"/>
              <a:gd name="connsiteY4" fmla="*/ 48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80"/>
                </a:moveTo>
                <a:lnTo>
                  <a:pt x="1403521" y="480"/>
                </a:lnTo>
                <a:lnTo>
                  <a:pt x="1052704" y="526710"/>
                </a:lnTo>
                <a:lnTo>
                  <a:pt x="247" y="526710"/>
                </a:lnTo>
                <a:lnTo>
                  <a:pt x="351065" y="480"/>
                </a:lnTo>
                <a:close/>
              </a:path>
            </a:pathLst>
          </a:custGeom>
          <a:solidFill>
            <a:srgbClr val="285FF5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C0154A3-17C9-EEEB-8668-EAEA6BF7AFF0}"/>
              </a:ext>
            </a:extLst>
          </p:cNvPr>
          <p:cNvSpPr/>
          <p:nvPr/>
        </p:nvSpPr>
        <p:spPr>
          <a:xfrm>
            <a:off x="4090283" y="3293396"/>
            <a:ext cx="1498161" cy="574970"/>
          </a:xfrm>
          <a:custGeom>
            <a:avLst/>
            <a:gdLst>
              <a:gd name="connsiteX0" fmla="*/ 351065 w 1403274"/>
              <a:gd name="connsiteY0" fmla="*/ 480 h 526230"/>
              <a:gd name="connsiteX1" fmla="*/ 1403521 w 1403274"/>
              <a:gd name="connsiteY1" fmla="*/ 480 h 526230"/>
              <a:gd name="connsiteX2" fmla="*/ 1052704 w 1403274"/>
              <a:gd name="connsiteY2" fmla="*/ 526710 h 526230"/>
              <a:gd name="connsiteX3" fmla="*/ 247 w 1403274"/>
              <a:gd name="connsiteY3" fmla="*/ 526710 h 526230"/>
              <a:gd name="connsiteX4" fmla="*/ 351065 w 1403274"/>
              <a:gd name="connsiteY4" fmla="*/ 48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80"/>
                </a:moveTo>
                <a:lnTo>
                  <a:pt x="1403521" y="480"/>
                </a:lnTo>
                <a:lnTo>
                  <a:pt x="1052704" y="526710"/>
                </a:lnTo>
                <a:lnTo>
                  <a:pt x="247" y="526710"/>
                </a:lnTo>
                <a:lnTo>
                  <a:pt x="351065" y="480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923D30B-437D-98E8-3DB4-C231B408B00D}"/>
              </a:ext>
            </a:extLst>
          </p:cNvPr>
          <p:cNvSpPr/>
          <p:nvPr/>
        </p:nvSpPr>
        <p:spPr>
          <a:xfrm>
            <a:off x="4090283" y="3111322"/>
            <a:ext cx="1498161" cy="574970"/>
          </a:xfrm>
          <a:custGeom>
            <a:avLst/>
            <a:gdLst>
              <a:gd name="connsiteX0" fmla="*/ 351065 w 1403274"/>
              <a:gd name="connsiteY0" fmla="*/ 430 h 526230"/>
              <a:gd name="connsiteX1" fmla="*/ 1403521 w 1403274"/>
              <a:gd name="connsiteY1" fmla="*/ 430 h 526230"/>
              <a:gd name="connsiteX2" fmla="*/ 1052704 w 1403274"/>
              <a:gd name="connsiteY2" fmla="*/ 526660 h 526230"/>
              <a:gd name="connsiteX3" fmla="*/ 247 w 1403274"/>
              <a:gd name="connsiteY3" fmla="*/ 526660 h 526230"/>
              <a:gd name="connsiteX4" fmla="*/ 351065 w 1403274"/>
              <a:gd name="connsiteY4" fmla="*/ 43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30"/>
                </a:moveTo>
                <a:lnTo>
                  <a:pt x="1403521" y="430"/>
                </a:lnTo>
                <a:lnTo>
                  <a:pt x="1052704" y="526660"/>
                </a:lnTo>
                <a:lnTo>
                  <a:pt x="247" y="526660"/>
                </a:lnTo>
                <a:lnTo>
                  <a:pt x="351065" y="430"/>
                </a:lnTo>
                <a:close/>
              </a:path>
            </a:pathLst>
          </a:custGeom>
          <a:solidFill>
            <a:srgbClr val="4F85F6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023739F-9899-85BB-3DE7-0950E7C91B66}"/>
              </a:ext>
            </a:extLst>
          </p:cNvPr>
          <p:cNvSpPr/>
          <p:nvPr/>
        </p:nvSpPr>
        <p:spPr>
          <a:xfrm>
            <a:off x="4090283" y="3111322"/>
            <a:ext cx="1498161" cy="574970"/>
          </a:xfrm>
          <a:custGeom>
            <a:avLst/>
            <a:gdLst>
              <a:gd name="connsiteX0" fmla="*/ 351065 w 1403274"/>
              <a:gd name="connsiteY0" fmla="*/ 430 h 526230"/>
              <a:gd name="connsiteX1" fmla="*/ 1403521 w 1403274"/>
              <a:gd name="connsiteY1" fmla="*/ 430 h 526230"/>
              <a:gd name="connsiteX2" fmla="*/ 1052704 w 1403274"/>
              <a:gd name="connsiteY2" fmla="*/ 526660 h 526230"/>
              <a:gd name="connsiteX3" fmla="*/ 247 w 1403274"/>
              <a:gd name="connsiteY3" fmla="*/ 526660 h 526230"/>
              <a:gd name="connsiteX4" fmla="*/ 351065 w 1403274"/>
              <a:gd name="connsiteY4" fmla="*/ 430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430"/>
                </a:moveTo>
                <a:lnTo>
                  <a:pt x="1403521" y="430"/>
                </a:lnTo>
                <a:lnTo>
                  <a:pt x="1052704" y="526660"/>
                </a:lnTo>
                <a:lnTo>
                  <a:pt x="247" y="526660"/>
                </a:lnTo>
                <a:lnTo>
                  <a:pt x="351065" y="430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04D69AD-86D0-077E-AB37-CC6BA261D6FE}"/>
              </a:ext>
            </a:extLst>
          </p:cNvPr>
          <p:cNvSpPr/>
          <p:nvPr/>
        </p:nvSpPr>
        <p:spPr>
          <a:xfrm>
            <a:off x="4090283" y="2948412"/>
            <a:ext cx="1498161" cy="574970"/>
          </a:xfrm>
          <a:custGeom>
            <a:avLst/>
            <a:gdLst>
              <a:gd name="connsiteX0" fmla="*/ 351065 w 1403274"/>
              <a:gd name="connsiteY0" fmla="*/ 386 h 526230"/>
              <a:gd name="connsiteX1" fmla="*/ 1403521 w 1403274"/>
              <a:gd name="connsiteY1" fmla="*/ 386 h 526230"/>
              <a:gd name="connsiteX2" fmla="*/ 1052704 w 1403274"/>
              <a:gd name="connsiteY2" fmla="*/ 526616 h 526230"/>
              <a:gd name="connsiteX3" fmla="*/ 247 w 1403274"/>
              <a:gd name="connsiteY3" fmla="*/ 526616 h 526230"/>
              <a:gd name="connsiteX4" fmla="*/ 351065 w 1403274"/>
              <a:gd name="connsiteY4" fmla="*/ 386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86"/>
                </a:moveTo>
                <a:lnTo>
                  <a:pt x="1403521" y="386"/>
                </a:lnTo>
                <a:lnTo>
                  <a:pt x="1052704" y="526616"/>
                </a:lnTo>
                <a:lnTo>
                  <a:pt x="247" y="526616"/>
                </a:lnTo>
                <a:lnTo>
                  <a:pt x="351065" y="386"/>
                </a:lnTo>
                <a:close/>
              </a:path>
            </a:pathLst>
          </a:custGeom>
          <a:solidFill>
            <a:srgbClr val="7FA5F8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8D195CD-738A-EB19-4ED5-69EA66346151}"/>
              </a:ext>
            </a:extLst>
          </p:cNvPr>
          <p:cNvSpPr/>
          <p:nvPr/>
        </p:nvSpPr>
        <p:spPr>
          <a:xfrm>
            <a:off x="4090283" y="2948412"/>
            <a:ext cx="1498161" cy="574970"/>
          </a:xfrm>
          <a:custGeom>
            <a:avLst/>
            <a:gdLst>
              <a:gd name="connsiteX0" fmla="*/ 351065 w 1403274"/>
              <a:gd name="connsiteY0" fmla="*/ 386 h 526230"/>
              <a:gd name="connsiteX1" fmla="*/ 1403521 w 1403274"/>
              <a:gd name="connsiteY1" fmla="*/ 386 h 526230"/>
              <a:gd name="connsiteX2" fmla="*/ 1052704 w 1403274"/>
              <a:gd name="connsiteY2" fmla="*/ 526616 h 526230"/>
              <a:gd name="connsiteX3" fmla="*/ 247 w 1403274"/>
              <a:gd name="connsiteY3" fmla="*/ 526616 h 526230"/>
              <a:gd name="connsiteX4" fmla="*/ 351065 w 1403274"/>
              <a:gd name="connsiteY4" fmla="*/ 386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86"/>
                </a:moveTo>
                <a:lnTo>
                  <a:pt x="1403521" y="386"/>
                </a:lnTo>
                <a:lnTo>
                  <a:pt x="1052704" y="526616"/>
                </a:lnTo>
                <a:lnTo>
                  <a:pt x="247" y="526616"/>
                </a:lnTo>
                <a:lnTo>
                  <a:pt x="351065" y="386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5685123-2FCE-9012-DEB8-BA2EEDBD652F}"/>
              </a:ext>
            </a:extLst>
          </p:cNvPr>
          <p:cNvSpPr/>
          <p:nvPr/>
        </p:nvSpPr>
        <p:spPr>
          <a:xfrm>
            <a:off x="4090283" y="2775925"/>
            <a:ext cx="1498161" cy="574970"/>
          </a:xfrm>
          <a:custGeom>
            <a:avLst/>
            <a:gdLst>
              <a:gd name="connsiteX0" fmla="*/ 351065 w 1403274"/>
              <a:gd name="connsiteY0" fmla="*/ 339 h 526230"/>
              <a:gd name="connsiteX1" fmla="*/ 1403521 w 1403274"/>
              <a:gd name="connsiteY1" fmla="*/ 339 h 526230"/>
              <a:gd name="connsiteX2" fmla="*/ 1052704 w 1403274"/>
              <a:gd name="connsiteY2" fmla="*/ 526569 h 526230"/>
              <a:gd name="connsiteX3" fmla="*/ 247 w 1403274"/>
              <a:gd name="connsiteY3" fmla="*/ 526569 h 526230"/>
              <a:gd name="connsiteX4" fmla="*/ 351065 w 1403274"/>
              <a:gd name="connsiteY4" fmla="*/ 339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39"/>
                </a:moveTo>
                <a:lnTo>
                  <a:pt x="1403521" y="339"/>
                </a:lnTo>
                <a:lnTo>
                  <a:pt x="1052704" y="526569"/>
                </a:lnTo>
                <a:lnTo>
                  <a:pt x="247" y="526569"/>
                </a:lnTo>
                <a:lnTo>
                  <a:pt x="351065" y="339"/>
                </a:lnTo>
                <a:close/>
              </a:path>
            </a:pathLst>
          </a:custGeom>
          <a:solidFill>
            <a:srgbClr val="ADC5F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E1EF699-B1DC-2977-7B6F-2D8BBD6ADFA1}"/>
              </a:ext>
            </a:extLst>
          </p:cNvPr>
          <p:cNvSpPr/>
          <p:nvPr/>
        </p:nvSpPr>
        <p:spPr>
          <a:xfrm>
            <a:off x="4090283" y="2775925"/>
            <a:ext cx="1498161" cy="574970"/>
          </a:xfrm>
          <a:custGeom>
            <a:avLst/>
            <a:gdLst>
              <a:gd name="connsiteX0" fmla="*/ 351065 w 1403274"/>
              <a:gd name="connsiteY0" fmla="*/ 339 h 526230"/>
              <a:gd name="connsiteX1" fmla="*/ 1403521 w 1403274"/>
              <a:gd name="connsiteY1" fmla="*/ 339 h 526230"/>
              <a:gd name="connsiteX2" fmla="*/ 1052704 w 1403274"/>
              <a:gd name="connsiteY2" fmla="*/ 526569 h 526230"/>
              <a:gd name="connsiteX3" fmla="*/ 247 w 1403274"/>
              <a:gd name="connsiteY3" fmla="*/ 526569 h 526230"/>
              <a:gd name="connsiteX4" fmla="*/ 351065 w 1403274"/>
              <a:gd name="connsiteY4" fmla="*/ 339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339"/>
                </a:moveTo>
                <a:lnTo>
                  <a:pt x="1403521" y="339"/>
                </a:lnTo>
                <a:lnTo>
                  <a:pt x="1052704" y="526569"/>
                </a:lnTo>
                <a:lnTo>
                  <a:pt x="247" y="526569"/>
                </a:lnTo>
                <a:lnTo>
                  <a:pt x="351065" y="339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76BAE45-C01B-35F8-129A-185DE36130CB}"/>
              </a:ext>
            </a:extLst>
          </p:cNvPr>
          <p:cNvSpPr/>
          <p:nvPr/>
        </p:nvSpPr>
        <p:spPr>
          <a:xfrm>
            <a:off x="4090283" y="2603434"/>
            <a:ext cx="1498161" cy="574970"/>
          </a:xfrm>
          <a:custGeom>
            <a:avLst/>
            <a:gdLst>
              <a:gd name="connsiteX0" fmla="*/ 351065 w 1403274"/>
              <a:gd name="connsiteY0" fmla="*/ 292 h 526230"/>
              <a:gd name="connsiteX1" fmla="*/ 1403521 w 1403274"/>
              <a:gd name="connsiteY1" fmla="*/ 292 h 526230"/>
              <a:gd name="connsiteX2" fmla="*/ 1052704 w 1403274"/>
              <a:gd name="connsiteY2" fmla="*/ 526522 h 526230"/>
              <a:gd name="connsiteX3" fmla="*/ 247 w 1403274"/>
              <a:gd name="connsiteY3" fmla="*/ 526522 h 526230"/>
              <a:gd name="connsiteX4" fmla="*/ 351065 w 1403274"/>
              <a:gd name="connsiteY4" fmla="*/ 292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292"/>
                </a:moveTo>
                <a:lnTo>
                  <a:pt x="1403521" y="292"/>
                </a:lnTo>
                <a:lnTo>
                  <a:pt x="1052704" y="526522"/>
                </a:lnTo>
                <a:lnTo>
                  <a:pt x="247" y="526522"/>
                </a:lnTo>
                <a:lnTo>
                  <a:pt x="351065" y="292"/>
                </a:lnTo>
                <a:close/>
              </a:path>
            </a:pathLst>
          </a:custGeom>
          <a:solidFill>
            <a:srgbClr val="D6E1FC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5753CD0-9128-AD15-7B2C-922BBBA96B38}"/>
              </a:ext>
            </a:extLst>
          </p:cNvPr>
          <p:cNvSpPr/>
          <p:nvPr/>
        </p:nvSpPr>
        <p:spPr>
          <a:xfrm>
            <a:off x="4090283" y="2603434"/>
            <a:ext cx="1498161" cy="574970"/>
          </a:xfrm>
          <a:custGeom>
            <a:avLst/>
            <a:gdLst>
              <a:gd name="connsiteX0" fmla="*/ 351065 w 1403274"/>
              <a:gd name="connsiteY0" fmla="*/ 292 h 526230"/>
              <a:gd name="connsiteX1" fmla="*/ 1403521 w 1403274"/>
              <a:gd name="connsiteY1" fmla="*/ 292 h 526230"/>
              <a:gd name="connsiteX2" fmla="*/ 1052704 w 1403274"/>
              <a:gd name="connsiteY2" fmla="*/ 526522 h 526230"/>
              <a:gd name="connsiteX3" fmla="*/ 247 w 1403274"/>
              <a:gd name="connsiteY3" fmla="*/ 526522 h 526230"/>
              <a:gd name="connsiteX4" fmla="*/ 351065 w 1403274"/>
              <a:gd name="connsiteY4" fmla="*/ 292 h 52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74" h="526230">
                <a:moveTo>
                  <a:pt x="351065" y="292"/>
                </a:moveTo>
                <a:lnTo>
                  <a:pt x="1403521" y="292"/>
                </a:lnTo>
                <a:lnTo>
                  <a:pt x="1052704" y="526522"/>
                </a:lnTo>
                <a:lnTo>
                  <a:pt x="247" y="526522"/>
                </a:lnTo>
                <a:lnTo>
                  <a:pt x="351065" y="292"/>
                </a:lnTo>
                <a:close/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4DEA9BE-9DC0-856C-17F1-4F3A38500A42}"/>
              </a:ext>
            </a:extLst>
          </p:cNvPr>
          <p:cNvSpPr/>
          <p:nvPr/>
        </p:nvSpPr>
        <p:spPr>
          <a:xfrm>
            <a:off x="6629883" y="1904040"/>
            <a:ext cx="477540" cy="488724"/>
          </a:xfrm>
          <a:custGeom>
            <a:avLst/>
            <a:gdLst>
              <a:gd name="connsiteX0" fmla="*/ 448270 w 447295"/>
              <a:gd name="connsiteY0" fmla="*/ 223748 h 447295"/>
              <a:gd name="connsiteX1" fmla="*/ 224621 w 447295"/>
              <a:gd name="connsiteY1" fmla="*/ 447396 h 447295"/>
              <a:gd name="connsiteX2" fmla="*/ 974 w 447295"/>
              <a:gd name="connsiteY2" fmla="*/ 223748 h 447295"/>
              <a:gd name="connsiteX3" fmla="*/ 224621 w 447295"/>
              <a:gd name="connsiteY3" fmla="*/ 101 h 447295"/>
              <a:gd name="connsiteX4" fmla="*/ 448270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748"/>
                </a:moveTo>
                <a:cubicBezTo>
                  <a:pt x="448270" y="347265"/>
                  <a:pt x="348139" y="447396"/>
                  <a:pt x="224621" y="447396"/>
                </a:cubicBezTo>
                <a:cubicBezTo>
                  <a:pt x="101104" y="447396"/>
                  <a:pt x="974" y="347265"/>
                  <a:pt x="974" y="223748"/>
                </a:cubicBezTo>
                <a:cubicBezTo>
                  <a:pt x="974" y="100231"/>
                  <a:pt x="101104" y="101"/>
                  <a:pt x="224621" y="101"/>
                </a:cubicBezTo>
                <a:cubicBezTo>
                  <a:pt x="348139" y="101"/>
                  <a:pt x="448270" y="100231"/>
                  <a:pt x="448270" y="223748"/>
                </a:cubicBezTo>
              </a:path>
            </a:pathLst>
          </a:custGeom>
          <a:solidFill>
            <a:schemeClr val="bg1">
              <a:lumMod val="9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371A9FF-D509-44B1-BD4C-5EB7BD630D87}"/>
              </a:ext>
            </a:extLst>
          </p:cNvPr>
          <p:cNvSpPr/>
          <p:nvPr/>
        </p:nvSpPr>
        <p:spPr>
          <a:xfrm>
            <a:off x="6629883" y="1904040"/>
            <a:ext cx="477540" cy="488724"/>
          </a:xfrm>
          <a:custGeom>
            <a:avLst/>
            <a:gdLst>
              <a:gd name="connsiteX0" fmla="*/ 448270 w 447295"/>
              <a:gd name="connsiteY0" fmla="*/ 223748 h 447295"/>
              <a:gd name="connsiteX1" fmla="*/ 224621 w 447295"/>
              <a:gd name="connsiteY1" fmla="*/ 447396 h 447295"/>
              <a:gd name="connsiteX2" fmla="*/ 974 w 447295"/>
              <a:gd name="connsiteY2" fmla="*/ 223748 h 447295"/>
              <a:gd name="connsiteX3" fmla="*/ 224621 w 447295"/>
              <a:gd name="connsiteY3" fmla="*/ 101 h 447295"/>
              <a:gd name="connsiteX4" fmla="*/ 448270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748"/>
                </a:moveTo>
                <a:cubicBezTo>
                  <a:pt x="448270" y="347265"/>
                  <a:pt x="348139" y="447396"/>
                  <a:pt x="224621" y="447396"/>
                </a:cubicBezTo>
                <a:cubicBezTo>
                  <a:pt x="101104" y="447396"/>
                  <a:pt x="974" y="347265"/>
                  <a:pt x="974" y="223748"/>
                </a:cubicBezTo>
                <a:cubicBezTo>
                  <a:pt x="974" y="100231"/>
                  <a:pt x="101104" y="101"/>
                  <a:pt x="224621" y="101"/>
                </a:cubicBezTo>
                <a:cubicBezTo>
                  <a:pt x="348139" y="101"/>
                  <a:pt x="448270" y="100231"/>
                  <a:pt x="448270" y="223748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3C8CFC2-4EC2-5CBD-9C1C-1987C3EEBD2D}"/>
              </a:ext>
            </a:extLst>
          </p:cNvPr>
          <p:cNvSpPr/>
          <p:nvPr/>
        </p:nvSpPr>
        <p:spPr>
          <a:xfrm>
            <a:off x="6629883" y="2623646"/>
            <a:ext cx="477540" cy="488724"/>
          </a:xfrm>
          <a:custGeom>
            <a:avLst/>
            <a:gdLst>
              <a:gd name="connsiteX0" fmla="*/ 448270 w 447295"/>
              <a:gd name="connsiteY0" fmla="*/ 223944 h 447295"/>
              <a:gd name="connsiteX1" fmla="*/ 224621 w 447295"/>
              <a:gd name="connsiteY1" fmla="*/ 447593 h 447295"/>
              <a:gd name="connsiteX2" fmla="*/ 974 w 447295"/>
              <a:gd name="connsiteY2" fmla="*/ 223944 h 447295"/>
              <a:gd name="connsiteX3" fmla="*/ 224621 w 447295"/>
              <a:gd name="connsiteY3" fmla="*/ 297 h 447295"/>
              <a:gd name="connsiteX4" fmla="*/ 448270 w 447295"/>
              <a:gd name="connsiteY4" fmla="*/ 223944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944"/>
                </a:moveTo>
                <a:cubicBezTo>
                  <a:pt x="448270" y="347462"/>
                  <a:pt x="348139" y="447593"/>
                  <a:pt x="224621" y="447593"/>
                </a:cubicBezTo>
                <a:cubicBezTo>
                  <a:pt x="101104" y="447593"/>
                  <a:pt x="974" y="347462"/>
                  <a:pt x="974" y="223944"/>
                </a:cubicBezTo>
                <a:cubicBezTo>
                  <a:pt x="974" y="100427"/>
                  <a:pt x="101104" y="297"/>
                  <a:pt x="224621" y="297"/>
                </a:cubicBezTo>
                <a:cubicBezTo>
                  <a:pt x="348139" y="297"/>
                  <a:pt x="448270" y="100427"/>
                  <a:pt x="448270" y="223944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9E47E240-10BD-C4FE-E317-E35211B1E3AD}"/>
              </a:ext>
            </a:extLst>
          </p:cNvPr>
          <p:cNvSpPr/>
          <p:nvPr/>
        </p:nvSpPr>
        <p:spPr>
          <a:xfrm>
            <a:off x="6629883" y="2623646"/>
            <a:ext cx="477540" cy="488724"/>
          </a:xfrm>
          <a:custGeom>
            <a:avLst/>
            <a:gdLst>
              <a:gd name="connsiteX0" fmla="*/ 448270 w 447295"/>
              <a:gd name="connsiteY0" fmla="*/ 223944 h 447295"/>
              <a:gd name="connsiteX1" fmla="*/ 224621 w 447295"/>
              <a:gd name="connsiteY1" fmla="*/ 447593 h 447295"/>
              <a:gd name="connsiteX2" fmla="*/ 974 w 447295"/>
              <a:gd name="connsiteY2" fmla="*/ 223944 h 447295"/>
              <a:gd name="connsiteX3" fmla="*/ 224621 w 447295"/>
              <a:gd name="connsiteY3" fmla="*/ 297 h 447295"/>
              <a:gd name="connsiteX4" fmla="*/ 448270 w 447295"/>
              <a:gd name="connsiteY4" fmla="*/ 223944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3944"/>
                </a:moveTo>
                <a:cubicBezTo>
                  <a:pt x="448270" y="347462"/>
                  <a:pt x="348139" y="447593"/>
                  <a:pt x="224621" y="447593"/>
                </a:cubicBezTo>
                <a:cubicBezTo>
                  <a:pt x="101104" y="447593"/>
                  <a:pt x="974" y="347462"/>
                  <a:pt x="974" y="223944"/>
                </a:cubicBezTo>
                <a:cubicBezTo>
                  <a:pt x="974" y="100427"/>
                  <a:pt x="101104" y="297"/>
                  <a:pt x="224621" y="297"/>
                </a:cubicBezTo>
                <a:cubicBezTo>
                  <a:pt x="348139" y="297"/>
                  <a:pt x="448270" y="100427"/>
                  <a:pt x="448270" y="223944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0C6055A-A069-FB8F-3902-9C189E7AD5C3}"/>
              </a:ext>
            </a:extLst>
          </p:cNvPr>
          <p:cNvSpPr/>
          <p:nvPr/>
        </p:nvSpPr>
        <p:spPr>
          <a:xfrm>
            <a:off x="6629883" y="3352875"/>
            <a:ext cx="477540" cy="488724"/>
          </a:xfrm>
          <a:custGeom>
            <a:avLst/>
            <a:gdLst>
              <a:gd name="connsiteX0" fmla="*/ 448270 w 447295"/>
              <a:gd name="connsiteY0" fmla="*/ 224143 h 447295"/>
              <a:gd name="connsiteX1" fmla="*/ 224621 w 447295"/>
              <a:gd name="connsiteY1" fmla="*/ 447792 h 447295"/>
              <a:gd name="connsiteX2" fmla="*/ 974 w 447295"/>
              <a:gd name="connsiteY2" fmla="*/ 224143 h 447295"/>
              <a:gd name="connsiteX3" fmla="*/ 224621 w 447295"/>
              <a:gd name="connsiteY3" fmla="*/ 496 h 447295"/>
              <a:gd name="connsiteX4" fmla="*/ 448270 w 447295"/>
              <a:gd name="connsiteY4" fmla="*/ 224143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143"/>
                </a:moveTo>
                <a:cubicBezTo>
                  <a:pt x="448270" y="347660"/>
                  <a:pt x="348139" y="447792"/>
                  <a:pt x="224621" y="447792"/>
                </a:cubicBezTo>
                <a:cubicBezTo>
                  <a:pt x="101104" y="447792"/>
                  <a:pt x="974" y="347660"/>
                  <a:pt x="974" y="224143"/>
                </a:cubicBezTo>
                <a:cubicBezTo>
                  <a:pt x="974" y="100626"/>
                  <a:pt x="101104" y="496"/>
                  <a:pt x="224621" y="496"/>
                </a:cubicBezTo>
                <a:cubicBezTo>
                  <a:pt x="348139" y="496"/>
                  <a:pt x="448270" y="100626"/>
                  <a:pt x="448270" y="224143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1669452-91D3-7820-0A7C-9513C028ED17}"/>
              </a:ext>
            </a:extLst>
          </p:cNvPr>
          <p:cNvSpPr/>
          <p:nvPr/>
        </p:nvSpPr>
        <p:spPr>
          <a:xfrm>
            <a:off x="6629883" y="3352875"/>
            <a:ext cx="477540" cy="488724"/>
          </a:xfrm>
          <a:custGeom>
            <a:avLst/>
            <a:gdLst>
              <a:gd name="connsiteX0" fmla="*/ 448270 w 447295"/>
              <a:gd name="connsiteY0" fmla="*/ 224143 h 447295"/>
              <a:gd name="connsiteX1" fmla="*/ 224621 w 447295"/>
              <a:gd name="connsiteY1" fmla="*/ 447792 h 447295"/>
              <a:gd name="connsiteX2" fmla="*/ 974 w 447295"/>
              <a:gd name="connsiteY2" fmla="*/ 224143 h 447295"/>
              <a:gd name="connsiteX3" fmla="*/ 224621 w 447295"/>
              <a:gd name="connsiteY3" fmla="*/ 496 h 447295"/>
              <a:gd name="connsiteX4" fmla="*/ 448270 w 447295"/>
              <a:gd name="connsiteY4" fmla="*/ 224143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143"/>
                </a:moveTo>
                <a:cubicBezTo>
                  <a:pt x="448270" y="347660"/>
                  <a:pt x="348139" y="447792"/>
                  <a:pt x="224621" y="447792"/>
                </a:cubicBezTo>
                <a:cubicBezTo>
                  <a:pt x="101104" y="447792"/>
                  <a:pt x="974" y="347660"/>
                  <a:pt x="974" y="224143"/>
                </a:cubicBezTo>
                <a:cubicBezTo>
                  <a:pt x="974" y="100626"/>
                  <a:pt x="101104" y="496"/>
                  <a:pt x="224621" y="496"/>
                </a:cubicBezTo>
                <a:cubicBezTo>
                  <a:pt x="348139" y="496"/>
                  <a:pt x="448270" y="100626"/>
                  <a:pt x="448270" y="224143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B7C3E8F-C893-1D18-D154-9D1987A26C07}"/>
              </a:ext>
            </a:extLst>
          </p:cNvPr>
          <p:cNvSpPr/>
          <p:nvPr/>
        </p:nvSpPr>
        <p:spPr>
          <a:xfrm>
            <a:off x="6629883" y="4722473"/>
            <a:ext cx="477540" cy="488724"/>
          </a:xfrm>
          <a:custGeom>
            <a:avLst/>
            <a:gdLst>
              <a:gd name="connsiteX0" fmla="*/ 448270 w 447295"/>
              <a:gd name="connsiteY0" fmla="*/ 224517 h 447295"/>
              <a:gd name="connsiteX1" fmla="*/ 224621 w 447295"/>
              <a:gd name="connsiteY1" fmla="*/ 448165 h 447295"/>
              <a:gd name="connsiteX2" fmla="*/ 974 w 447295"/>
              <a:gd name="connsiteY2" fmla="*/ 224517 h 447295"/>
              <a:gd name="connsiteX3" fmla="*/ 224621 w 447295"/>
              <a:gd name="connsiteY3" fmla="*/ 870 h 447295"/>
              <a:gd name="connsiteX4" fmla="*/ 448270 w 447295"/>
              <a:gd name="connsiteY4" fmla="*/ 22451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517"/>
                </a:moveTo>
                <a:cubicBezTo>
                  <a:pt x="448270" y="348034"/>
                  <a:pt x="348139" y="448165"/>
                  <a:pt x="224621" y="448165"/>
                </a:cubicBezTo>
                <a:cubicBezTo>
                  <a:pt x="101104" y="448165"/>
                  <a:pt x="974" y="348034"/>
                  <a:pt x="974" y="224517"/>
                </a:cubicBezTo>
                <a:cubicBezTo>
                  <a:pt x="974" y="101000"/>
                  <a:pt x="101104" y="870"/>
                  <a:pt x="224621" y="870"/>
                </a:cubicBezTo>
                <a:cubicBezTo>
                  <a:pt x="348139" y="870"/>
                  <a:pt x="448270" y="101000"/>
                  <a:pt x="448270" y="224517"/>
                </a:cubicBezTo>
              </a:path>
            </a:pathLst>
          </a:custGeom>
          <a:solidFill>
            <a:schemeClr val="bg2">
              <a:lumMod val="9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BB4AEE4-370A-CE4D-17DF-BA6453B633A7}"/>
              </a:ext>
            </a:extLst>
          </p:cNvPr>
          <p:cNvSpPr/>
          <p:nvPr/>
        </p:nvSpPr>
        <p:spPr>
          <a:xfrm>
            <a:off x="6629883" y="4722473"/>
            <a:ext cx="477540" cy="488724"/>
          </a:xfrm>
          <a:custGeom>
            <a:avLst/>
            <a:gdLst>
              <a:gd name="connsiteX0" fmla="*/ 448270 w 447295"/>
              <a:gd name="connsiteY0" fmla="*/ 224517 h 447295"/>
              <a:gd name="connsiteX1" fmla="*/ 224621 w 447295"/>
              <a:gd name="connsiteY1" fmla="*/ 448165 h 447295"/>
              <a:gd name="connsiteX2" fmla="*/ 974 w 447295"/>
              <a:gd name="connsiteY2" fmla="*/ 224517 h 447295"/>
              <a:gd name="connsiteX3" fmla="*/ 224621 w 447295"/>
              <a:gd name="connsiteY3" fmla="*/ 870 h 447295"/>
              <a:gd name="connsiteX4" fmla="*/ 448270 w 447295"/>
              <a:gd name="connsiteY4" fmla="*/ 22451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270" y="224517"/>
                </a:moveTo>
                <a:cubicBezTo>
                  <a:pt x="448270" y="348034"/>
                  <a:pt x="348139" y="448165"/>
                  <a:pt x="224621" y="448165"/>
                </a:cubicBezTo>
                <a:cubicBezTo>
                  <a:pt x="101104" y="448165"/>
                  <a:pt x="974" y="348034"/>
                  <a:pt x="974" y="224517"/>
                </a:cubicBezTo>
                <a:cubicBezTo>
                  <a:pt x="974" y="101000"/>
                  <a:pt x="101104" y="870"/>
                  <a:pt x="224621" y="870"/>
                </a:cubicBezTo>
                <a:cubicBezTo>
                  <a:pt x="348139" y="870"/>
                  <a:pt x="448270" y="101000"/>
                  <a:pt x="448270" y="22451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F30F087-589E-12D0-5D72-7B295DCA97DF}"/>
              </a:ext>
            </a:extLst>
          </p:cNvPr>
          <p:cNvSpPr/>
          <p:nvPr/>
        </p:nvSpPr>
        <p:spPr>
          <a:xfrm>
            <a:off x="7534225" y="1904040"/>
            <a:ext cx="477540" cy="488724"/>
          </a:xfrm>
          <a:custGeom>
            <a:avLst/>
            <a:gdLst>
              <a:gd name="connsiteX0" fmla="*/ 448522 w 447295"/>
              <a:gd name="connsiteY0" fmla="*/ 223748 h 447295"/>
              <a:gd name="connsiteX1" fmla="*/ 224874 w 447295"/>
              <a:gd name="connsiteY1" fmla="*/ 447396 h 447295"/>
              <a:gd name="connsiteX2" fmla="*/ 1227 w 447295"/>
              <a:gd name="connsiteY2" fmla="*/ 223748 h 447295"/>
              <a:gd name="connsiteX3" fmla="*/ 224874 w 447295"/>
              <a:gd name="connsiteY3" fmla="*/ 101 h 447295"/>
              <a:gd name="connsiteX4" fmla="*/ 448522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3748"/>
                </a:moveTo>
                <a:cubicBezTo>
                  <a:pt x="448522" y="347265"/>
                  <a:pt x="348391" y="447396"/>
                  <a:pt x="224874" y="447396"/>
                </a:cubicBezTo>
                <a:cubicBezTo>
                  <a:pt x="101357" y="447396"/>
                  <a:pt x="1227" y="347265"/>
                  <a:pt x="1227" y="223748"/>
                </a:cubicBezTo>
                <a:cubicBezTo>
                  <a:pt x="1227" y="100231"/>
                  <a:pt x="101357" y="101"/>
                  <a:pt x="224874" y="101"/>
                </a:cubicBezTo>
                <a:cubicBezTo>
                  <a:pt x="348391" y="101"/>
                  <a:pt x="448522" y="100231"/>
                  <a:pt x="448522" y="223748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47E94CBE-17B8-EDCF-7FE1-BA5EAA0B6D27}"/>
              </a:ext>
            </a:extLst>
          </p:cNvPr>
          <p:cNvSpPr/>
          <p:nvPr/>
        </p:nvSpPr>
        <p:spPr>
          <a:xfrm>
            <a:off x="7534225" y="1904040"/>
            <a:ext cx="477540" cy="488724"/>
          </a:xfrm>
          <a:custGeom>
            <a:avLst/>
            <a:gdLst>
              <a:gd name="connsiteX0" fmla="*/ 448522 w 447295"/>
              <a:gd name="connsiteY0" fmla="*/ 223748 h 447295"/>
              <a:gd name="connsiteX1" fmla="*/ 224874 w 447295"/>
              <a:gd name="connsiteY1" fmla="*/ 447396 h 447295"/>
              <a:gd name="connsiteX2" fmla="*/ 1227 w 447295"/>
              <a:gd name="connsiteY2" fmla="*/ 223748 h 447295"/>
              <a:gd name="connsiteX3" fmla="*/ 224874 w 447295"/>
              <a:gd name="connsiteY3" fmla="*/ 101 h 447295"/>
              <a:gd name="connsiteX4" fmla="*/ 448522 w 447295"/>
              <a:gd name="connsiteY4" fmla="*/ 223748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3748"/>
                </a:moveTo>
                <a:cubicBezTo>
                  <a:pt x="448522" y="347265"/>
                  <a:pt x="348391" y="447396"/>
                  <a:pt x="224874" y="447396"/>
                </a:cubicBezTo>
                <a:cubicBezTo>
                  <a:pt x="101357" y="447396"/>
                  <a:pt x="1227" y="347265"/>
                  <a:pt x="1227" y="223748"/>
                </a:cubicBezTo>
                <a:cubicBezTo>
                  <a:pt x="1227" y="100231"/>
                  <a:pt x="101357" y="101"/>
                  <a:pt x="224874" y="101"/>
                </a:cubicBezTo>
                <a:cubicBezTo>
                  <a:pt x="348391" y="101"/>
                  <a:pt x="448522" y="100231"/>
                  <a:pt x="448522" y="223748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F5E9DBC-9B37-0214-BD2A-740B775DB214}"/>
              </a:ext>
            </a:extLst>
          </p:cNvPr>
          <p:cNvSpPr/>
          <p:nvPr/>
        </p:nvSpPr>
        <p:spPr>
          <a:xfrm>
            <a:off x="7523731" y="2635196"/>
            <a:ext cx="477540" cy="488724"/>
          </a:xfrm>
          <a:custGeom>
            <a:avLst/>
            <a:gdLst>
              <a:gd name="connsiteX0" fmla="*/ 448519 w 447295"/>
              <a:gd name="connsiteY0" fmla="*/ 223947 h 447295"/>
              <a:gd name="connsiteX1" fmla="*/ 224871 w 447295"/>
              <a:gd name="connsiteY1" fmla="*/ 447596 h 447295"/>
              <a:gd name="connsiteX2" fmla="*/ 1224 w 447295"/>
              <a:gd name="connsiteY2" fmla="*/ 223947 h 447295"/>
              <a:gd name="connsiteX3" fmla="*/ 224871 w 447295"/>
              <a:gd name="connsiteY3" fmla="*/ 300 h 447295"/>
              <a:gd name="connsiteX4" fmla="*/ 448519 w 447295"/>
              <a:gd name="connsiteY4" fmla="*/ 2239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3947"/>
                </a:moveTo>
                <a:cubicBezTo>
                  <a:pt x="448519" y="347465"/>
                  <a:pt x="348388" y="447596"/>
                  <a:pt x="224871" y="447596"/>
                </a:cubicBezTo>
                <a:cubicBezTo>
                  <a:pt x="101354" y="447596"/>
                  <a:pt x="1224" y="347465"/>
                  <a:pt x="1224" y="223947"/>
                </a:cubicBezTo>
                <a:cubicBezTo>
                  <a:pt x="1224" y="100430"/>
                  <a:pt x="101354" y="300"/>
                  <a:pt x="224871" y="300"/>
                </a:cubicBezTo>
                <a:cubicBezTo>
                  <a:pt x="348388" y="300"/>
                  <a:pt x="448519" y="100430"/>
                  <a:pt x="448519" y="22394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A0716E3-11F3-4737-7875-377CF94C9BC4}"/>
              </a:ext>
            </a:extLst>
          </p:cNvPr>
          <p:cNvSpPr/>
          <p:nvPr/>
        </p:nvSpPr>
        <p:spPr>
          <a:xfrm>
            <a:off x="7523731" y="2635196"/>
            <a:ext cx="477540" cy="488724"/>
          </a:xfrm>
          <a:custGeom>
            <a:avLst/>
            <a:gdLst>
              <a:gd name="connsiteX0" fmla="*/ 448519 w 447295"/>
              <a:gd name="connsiteY0" fmla="*/ 223947 h 447295"/>
              <a:gd name="connsiteX1" fmla="*/ 224871 w 447295"/>
              <a:gd name="connsiteY1" fmla="*/ 447596 h 447295"/>
              <a:gd name="connsiteX2" fmla="*/ 1224 w 447295"/>
              <a:gd name="connsiteY2" fmla="*/ 223947 h 447295"/>
              <a:gd name="connsiteX3" fmla="*/ 224871 w 447295"/>
              <a:gd name="connsiteY3" fmla="*/ 300 h 447295"/>
              <a:gd name="connsiteX4" fmla="*/ 448519 w 447295"/>
              <a:gd name="connsiteY4" fmla="*/ 2239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3947"/>
                </a:moveTo>
                <a:cubicBezTo>
                  <a:pt x="448519" y="347465"/>
                  <a:pt x="348388" y="447596"/>
                  <a:pt x="224871" y="447596"/>
                </a:cubicBezTo>
                <a:cubicBezTo>
                  <a:pt x="101354" y="447596"/>
                  <a:pt x="1224" y="347465"/>
                  <a:pt x="1224" y="223947"/>
                </a:cubicBezTo>
                <a:cubicBezTo>
                  <a:pt x="1224" y="100430"/>
                  <a:pt x="101354" y="300"/>
                  <a:pt x="224871" y="300"/>
                </a:cubicBezTo>
                <a:cubicBezTo>
                  <a:pt x="348388" y="300"/>
                  <a:pt x="448519" y="100430"/>
                  <a:pt x="448519" y="22394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CC4833B-CC51-3538-8581-320269E1BCE3}"/>
              </a:ext>
            </a:extLst>
          </p:cNvPr>
          <p:cNvSpPr/>
          <p:nvPr/>
        </p:nvSpPr>
        <p:spPr>
          <a:xfrm>
            <a:off x="7523731" y="3366361"/>
            <a:ext cx="477540" cy="488724"/>
          </a:xfrm>
          <a:custGeom>
            <a:avLst/>
            <a:gdLst>
              <a:gd name="connsiteX0" fmla="*/ 448519 w 447295"/>
              <a:gd name="connsiteY0" fmla="*/ 224147 h 447295"/>
              <a:gd name="connsiteX1" fmla="*/ 224871 w 447295"/>
              <a:gd name="connsiteY1" fmla="*/ 447795 h 447295"/>
              <a:gd name="connsiteX2" fmla="*/ 1224 w 447295"/>
              <a:gd name="connsiteY2" fmla="*/ 224147 h 447295"/>
              <a:gd name="connsiteX3" fmla="*/ 224871 w 447295"/>
              <a:gd name="connsiteY3" fmla="*/ 500 h 447295"/>
              <a:gd name="connsiteX4" fmla="*/ 448519 w 447295"/>
              <a:gd name="connsiteY4" fmla="*/ 2241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4147"/>
                </a:moveTo>
                <a:cubicBezTo>
                  <a:pt x="448519" y="347664"/>
                  <a:pt x="348388" y="447795"/>
                  <a:pt x="224871" y="447795"/>
                </a:cubicBezTo>
                <a:cubicBezTo>
                  <a:pt x="101354" y="447795"/>
                  <a:pt x="1224" y="347664"/>
                  <a:pt x="1224" y="224147"/>
                </a:cubicBezTo>
                <a:cubicBezTo>
                  <a:pt x="1224" y="100630"/>
                  <a:pt x="101354" y="500"/>
                  <a:pt x="224871" y="500"/>
                </a:cubicBezTo>
                <a:cubicBezTo>
                  <a:pt x="348388" y="500"/>
                  <a:pt x="448519" y="100630"/>
                  <a:pt x="448519" y="224147"/>
                </a:cubicBezTo>
              </a:path>
            </a:pathLst>
          </a:custGeom>
          <a:solidFill>
            <a:srgbClr val="FFFFFF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C3FF176-53F1-B854-7DBC-92A037D366CC}"/>
              </a:ext>
            </a:extLst>
          </p:cNvPr>
          <p:cNvSpPr/>
          <p:nvPr/>
        </p:nvSpPr>
        <p:spPr>
          <a:xfrm>
            <a:off x="7523731" y="3366361"/>
            <a:ext cx="477540" cy="488724"/>
          </a:xfrm>
          <a:custGeom>
            <a:avLst/>
            <a:gdLst>
              <a:gd name="connsiteX0" fmla="*/ 448519 w 447295"/>
              <a:gd name="connsiteY0" fmla="*/ 224147 h 447295"/>
              <a:gd name="connsiteX1" fmla="*/ 224871 w 447295"/>
              <a:gd name="connsiteY1" fmla="*/ 447795 h 447295"/>
              <a:gd name="connsiteX2" fmla="*/ 1224 w 447295"/>
              <a:gd name="connsiteY2" fmla="*/ 224147 h 447295"/>
              <a:gd name="connsiteX3" fmla="*/ 224871 w 447295"/>
              <a:gd name="connsiteY3" fmla="*/ 500 h 447295"/>
              <a:gd name="connsiteX4" fmla="*/ 448519 w 447295"/>
              <a:gd name="connsiteY4" fmla="*/ 224147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19" y="224147"/>
                </a:moveTo>
                <a:cubicBezTo>
                  <a:pt x="448519" y="347664"/>
                  <a:pt x="348388" y="447795"/>
                  <a:pt x="224871" y="447795"/>
                </a:cubicBezTo>
                <a:cubicBezTo>
                  <a:pt x="101354" y="447795"/>
                  <a:pt x="1224" y="347664"/>
                  <a:pt x="1224" y="224147"/>
                </a:cubicBezTo>
                <a:cubicBezTo>
                  <a:pt x="1224" y="100630"/>
                  <a:pt x="101354" y="500"/>
                  <a:pt x="224871" y="500"/>
                </a:cubicBezTo>
                <a:cubicBezTo>
                  <a:pt x="348388" y="500"/>
                  <a:pt x="448519" y="100630"/>
                  <a:pt x="448519" y="224147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79133AA-C55C-555F-67F0-B097387E96B2}"/>
              </a:ext>
            </a:extLst>
          </p:cNvPr>
          <p:cNvSpPr/>
          <p:nvPr/>
        </p:nvSpPr>
        <p:spPr>
          <a:xfrm>
            <a:off x="7534225" y="4735951"/>
            <a:ext cx="477540" cy="488724"/>
          </a:xfrm>
          <a:custGeom>
            <a:avLst/>
            <a:gdLst>
              <a:gd name="connsiteX0" fmla="*/ 448522 w 447295"/>
              <a:gd name="connsiteY0" fmla="*/ 224520 h 447295"/>
              <a:gd name="connsiteX1" fmla="*/ 224874 w 447295"/>
              <a:gd name="connsiteY1" fmla="*/ 448169 h 447295"/>
              <a:gd name="connsiteX2" fmla="*/ 1227 w 447295"/>
              <a:gd name="connsiteY2" fmla="*/ 224520 h 447295"/>
              <a:gd name="connsiteX3" fmla="*/ 224874 w 447295"/>
              <a:gd name="connsiteY3" fmla="*/ 873 h 447295"/>
              <a:gd name="connsiteX4" fmla="*/ 448522 w 447295"/>
              <a:gd name="connsiteY4" fmla="*/ 22452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4520"/>
                </a:moveTo>
                <a:cubicBezTo>
                  <a:pt x="448522" y="348038"/>
                  <a:pt x="348391" y="448169"/>
                  <a:pt x="224874" y="448169"/>
                </a:cubicBezTo>
                <a:cubicBezTo>
                  <a:pt x="101357" y="448169"/>
                  <a:pt x="1227" y="348038"/>
                  <a:pt x="1227" y="224520"/>
                </a:cubicBezTo>
                <a:cubicBezTo>
                  <a:pt x="1227" y="101004"/>
                  <a:pt x="101357" y="873"/>
                  <a:pt x="224874" y="873"/>
                </a:cubicBezTo>
                <a:cubicBezTo>
                  <a:pt x="348391" y="873"/>
                  <a:pt x="448522" y="101004"/>
                  <a:pt x="448522" y="2245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66BAB17-46A8-9FBF-821A-7B55CC21D4EB}"/>
              </a:ext>
            </a:extLst>
          </p:cNvPr>
          <p:cNvSpPr/>
          <p:nvPr/>
        </p:nvSpPr>
        <p:spPr>
          <a:xfrm>
            <a:off x="7534225" y="4735951"/>
            <a:ext cx="477540" cy="488724"/>
          </a:xfrm>
          <a:custGeom>
            <a:avLst/>
            <a:gdLst>
              <a:gd name="connsiteX0" fmla="*/ 448522 w 447295"/>
              <a:gd name="connsiteY0" fmla="*/ 224520 h 447295"/>
              <a:gd name="connsiteX1" fmla="*/ 224874 w 447295"/>
              <a:gd name="connsiteY1" fmla="*/ 448169 h 447295"/>
              <a:gd name="connsiteX2" fmla="*/ 1227 w 447295"/>
              <a:gd name="connsiteY2" fmla="*/ 224520 h 447295"/>
              <a:gd name="connsiteX3" fmla="*/ 224874 w 447295"/>
              <a:gd name="connsiteY3" fmla="*/ 873 h 447295"/>
              <a:gd name="connsiteX4" fmla="*/ 448522 w 447295"/>
              <a:gd name="connsiteY4" fmla="*/ 22452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522" y="224520"/>
                </a:moveTo>
                <a:cubicBezTo>
                  <a:pt x="448522" y="348038"/>
                  <a:pt x="348391" y="448169"/>
                  <a:pt x="224874" y="448169"/>
                </a:cubicBezTo>
                <a:cubicBezTo>
                  <a:pt x="101357" y="448169"/>
                  <a:pt x="1227" y="348038"/>
                  <a:pt x="1227" y="224520"/>
                </a:cubicBezTo>
                <a:cubicBezTo>
                  <a:pt x="1227" y="101004"/>
                  <a:pt x="101357" y="873"/>
                  <a:pt x="224874" y="873"/>
                </a:cubicBezTo>
                <a:cubicBezTo>
                  <a:pt x="348391" y="873"/>
                  <a:pt x="448522" y="101004"/>
                  <a:pt x="448522" y="22452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4711546-B686-16D8-A5F7-24F4C74E4ADF}"/>
              </a:ext>
            </a:extLst>
          </p:cNvPr>
          <p:cNvSpPr/>
          <p:nvPr/>
        </p:nvSpPr>
        <p:spPr>
          <a:xfrm>
            <a:off x="8612556" y="1579928"/>
            <a:ext cx="477540" cy="488724"/>
          </a:xfrm>
          <a:custGeom>
            <a:avLst/>
            <a:gdLst>
              <a:gd name="connsiteX0" fmla="*/ 448823 w 447295"/>
              <a:gd name="connsiteY0" fmla="*/ 223660 h 447295"/>
              <a:gd name="connsiteX1" fmla="*/ 225175 w 447295"/>
              <a:gd name="connsiteY1" fmla="*/ 447308 h 447295"/>
              <a:gd name="connsiteX2" fmla="*/ 1528 w 447295"/>
              <a:gd name="connsiteY2" fmla="*/ 223660 h 447295"/>
              <a:gd name="connsiteX3" fmla="*/ 225175 w 447295"/>
              <a:gd name="connsiteY3" fmla="*/ 12 h 447295"/>
              <a:gd name="connsiteX4" fmla="*/ 448823 w 447295"/>
              <a:gd name="connsiteY4" fmla="*/ 2236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660"/>
                </a:moveTo>
                <a:cubicBezTo>
                  <a:pt x="448823" y="347177"/>
                  <a:pt x="348692" y="447308"/>
                  <a:pt x="225175" y="447308"/>
                </a:cubicBezTo>
                <a:cubicBezTo>
                  <a:pt x="101658" y="447308"/>
                  <a:pt x="1528" y="347177"/>
                  <a:pt x="1528" y="223660"/>
                </a:cubicBezTo>
                <a:cubicBezTo>
                  <a:pt x="1528" y="100143"/>
                  <a:pt x="101658" y="12"/>
                  <a:pt x="225175" y="12"/>
                </a:cubicBezTo>
                <a:cubicBezTo>
                  <a:pt x="348692" y="12"/>
                  <a:pt x="448823" y="100143"/>
                  <a:pt x="448823" y="22366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9488461-EC22-EBE7-E701-21117F20C732}"/>
              </a:ext>
            </a:extLst>
          </p:cNvPr>
          <p:cNvSpPr/>
          <p:nvPr/>
        </p:nvSpPr>
        <p:spPr>
          <a:xfrm>
            <a:off x="8612556" y="1579928"/>
            <a:ext cx="477540" cy="488724"/>
          </a:xfrm>
          <a:custGeom>
            <a:avLst/>
            <a:gdLst>
              <a:gd name="connsiteX0" fmla="*/ 448823 w 447295"/>
              <a:gd name="connsiteY0" fmla="*/ 223660 h 447295"/>
              <a:gd name="connsiteX1" fmla="*/ 225175 w 447295"/>
              <a:gd name="connsiteY1" fmla="*/ 447308 h 447295"/>
              <a:gd name="connsiteX2" fmla="*/ 1528 w 447295"/>
              <a:gd name="connsiteY2" fmla="*/ 223660 h 447295"/>
              <a:gd name="connsiteX3" fmla="*/ 225175 w 447295"/>
              <a:gd name="connsiteY3" fmla="*/ 12 h 447295"/>
              <a:gd name="connsiteX4" fmla="*/ 448823 w 447295"/>
              <a:gd name="connsiteY4" fmla="*/ 2236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660"/>
                </a:moveTo>
                <a:cubicBezTo>
                  <a:pt x="448823" y="347177"/>
                  <a:pt x="348692" y="447308"/>
                  <a:pt x="225175" y="447308"/>
                </a:cubicBezTo>
                <a:cubicBezTo>
                  <a:pt x="101658" y="447308"/>
                  <a:pt x="1528" y="347177"/>
                  <a:pt x="1528" y="223660"/>
                </a:cubicBezTo>
                <a:cubicBezTo>
                  <a:pt x="1528" y="100143"/>
                  <a:pt x="101658" y="12"/>
                  <a:pt x="225175" y="12"/>
                </a:cubicBezTo>
                <a:cubicBezTo>
                  <a:pt x="348692" y="12"/>
                  <a:pt x="448823" y="100143"/>
                  <a:pt x="448823" y="22366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A592B157-4C28-5B41-1566-A4B85FBAD170}"/>
              </a:ext>
            </a:extLst>
          </p:cNvPr>
          <p:cNvSpPr/>
          <p:nvPr/>
        </p:nvSpPr>
        <p:spPr>
          <a:xfrm>
            <a:off x="8612556" y="2314147"/>
            <a:ext cx="477540" cy="488724"/>
          </a:xfrm>
          <a:custGeom>
            <a:avLst/>
            <a:gdLst>
              <a:gd name="connsiteX0" fmla="*/ 448823 w 447295"/>
              <a:gd name="connsiteY0" fmla="*/ 223860 h 447295"/>
              <a:gd name="connsiteX1" fmla="*/ 225175 w 447295"/>
              <a:gd name="connsiteY1" fmla="*/ 447508 h 447295"/>
              <a:gd name="connsiteX2" fmla="*/ 1528 w 447295"/>
              <a:gd name="connsiteY2" fmla="*/ 223860 h 447295"/>
              <a:gd name="connsiteX3" fmla="*/ 225175 w 447295"/>
              <a:gd name="connsiteY3" fmla="*/ 213 h 447295"/>
              <a:gd name="connsiteX4" fmla="*/ 448823 w 447295"/>
              <a:gd name="connsiteY4" fmla="*/ 2238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860"/>
                </a:moveTo>
                <a:cubicBezTo>
                  <a:pt x="448823" y="347377"/>
                  <a:pt x="348692" y="447508"/>
                  <a:pt x="225175" y="447508"/>
                </a:cubicBezTo>
                <a:cubicBezTo>
                  <a:pt x="101658" y="447508"/>
                  <a:pt x="1528" y="347377"/>
                  <a:pt x="1528" y="223860"/>
                </a:cubicBezTo>
                <a:cubicBezTo>
                  <a:pt x="1528" y="100343"/>
                  <a:pt x="101658" y="213"/>
                  <a:pt x="225175" y="213"/>
                </a:cubicBezTo>
                <a:cubicBezTo>
                  <a:pt x="348692" y="213"/>
                  <a:pt x="448823" y="100343"/>
                  <a:pt x="448823" y="223860"/>
                </a:cubicBezTo>
              </a:path>
            </a:pathLst>
          </a:custGeom>
          <a:solidFill>
            <a:srgbClr val="285FF5"/>
          </a:solidFill>
          <a:ln w="3353" cap="flat">
            <a:solidFill>
              <a:schemeClr val="accent5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163E95B-CB7C-8D61-8F8F-35DA2568949A}"/>
              </a:ext>
            </a:extLst>
          </p:cNvPr>
          <p:cNvSpPr/>
          <p:nvPr/>
        </p:nvSpPr>
        <p:spPr>
          <a:xfrm>
            <a:off x="8612556" y="2314147"/>
            <a:ext cx="477540" cy="488724"/>
          </a:xfrm>
          <a:custGeom>
            <a:avLst/>
            <a:gdLst>
              <a:gd name="connsiteX0" fmla="*/ 448823 w 447295"/>
              <a:gd name="connsiteY0" fmla="*/ 223860 h 447295"/>
              <a:gd name="connsiteX1" fmla="*/ 225175 w 447295"/>
              <a:gd name="connsiteY1" fmla="*/ 447508 h 447295"/>
              <a:gd name="connsiteX2" fmla="*/ 1528 w 447295"/>
              <a:gd name="connsiteY2" fmla="*/ 223860 h 447295"/>
              <a:gd name="connsiteX3" fmla="*/ 225175 w 447295"/>
              <a:gd name="connsiteY3" fmla="*/ 213 h 447295"/>
              <a:gd name="connsiteX4" fmla="*/ 448823 w 447295"/>
              <a:gd name="connsiteY4" fmla="*/ 223860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3860"/>
                </a:moveTo>
                <a:cubicBezTo>
                  <a:pt x="448823" y="347377"/>
                  <a:pt x="348692" y="447508"/>
                  <a:pt x="225175" y="447508"/>
                </a:cubicBezTo>
                <a:cubicBezTo>
                  <a:pt x="101658" y="447508"/>
                  <a:pt x="1528" y="347377"/>
                  <a:pt x="1528" y="223860"/>
                </a:cubicBezTo>
                <a:cubicBezTo>
                  <a:pt x="1528" y="100343"/>
                  <a:pt x="101658" y="213"/>
                  <a:pt x="225175" y="213"/>
                </a:cubicBezTo>
                <a:cubicBezTo>
                  <a:pt x="348692" y="213"/>
                  <a:pt x="448823" y="100343"/>
                  <a:pt x="448823" y="223860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F3907F2-77B1-DD8C-FBB6-82274EEB41C6}"/>
              </a:ext>
            </a:extLst>
          </p:cNvPr>
          <p:cNvSpPr/>
          <p:nvPr/>
        </p:nvSpPr>
        <p:spPr>
          <a:xfrm>
            <a:off x="8612556" y="3068324"/>
            <a:ext cx="477540" cy="488724"/>
          </a:xfrm>
          <a:custGeom>
            <a:avLst/>
            <a:gdLst>
              <a:gd name="connsiteX0" fmla="*/ 448823 w 447295"/>
              <a:gd name="connsiteY0" fmla="*/ 224066 h 447295"/>
              <a:gd name="connsiteX1" fmla="*/ 225175 w 447295"/>
              <a:gd name="connsiteY1" fmla="*/ 447714 h 447295"/>
              <a:gd name="connsiteX2" fmla="*/ 1528 w 447295"/>
              <a:gd name="connsiteY2" fmla="*/ 224066 h 447295"/>
              <a:gd name="connsiteX3" fmla="*/ 225175 w 447295"/>
              <a:gd name="connsiteY3" fmla="*/ 419 h 447295"/>
              <a:gd name="connsiteX4" fmla="*/ 448823 w 447295"/>
              <a:gd name="connsiteY4" fmla="*/ 224066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066"/>
                </a:moveTo>
                <a:cubicBezTo>
                  <a:pt x="448823" y="347583"/>
                  <a:pt x="348692" y="447714"/>
                  <a:pt x="225175" y="447714"/>
                </a:cubicBezTo>
                <a:cubicBezTo>
                  <a:pt x="101658" y="447714"/>
                  <a:pt x="1528" y="347583"/>
                  <a:pt x="1528" y="224066"/>
                </a:cubicBezTo>
                <a:cubicBezTo>
                  <a:pt x="1528" y="100549"/>
                  <a:pt x="101658" y="419"/>
                  <a:pt x="225175" y="419"/>
                </a:cubicBezTo>
                <a:cubicBezTo>
                  <a:pt x="348692" y="419"/>
                  <a:pt x="448823" y="100549"/>
                  <a:pt x="448823" y="22406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F8D401FE-DBC8-6646-4C70-76DF111D5EC9}"/>
              </a:ext>
            </a:extLst>
          </p:cNvPr>
          <p:cNvSpPr/>
          <p:nvPr/>
        </p:nvSpPr>
        <p:spPr>
          <a:xfrm>
            <a:off x="8612556" y="3068324"/>
            <a:ext cx="477540" cy="488724"/>
          </a:xfrm>
          <a:custGeom>
            <a:avLst/>
            <a:gdLst>
              <a:gd name="connsiteX0" fmla="*/ 448823 w 447295"/>
              <a:gd name="connsiteY0" fmla="*/ 224066 h 447295"/>
              <a:gd name="connsiteX1" fmla="*/ 225175 w 447295"/>
              <a:gd name="connsiteY1" fmla="*/ 447714 h 447295"/>
              <a:gd name="connsiteX2" fmla="*/ 1528 w 447295"/>
              <a:gd name="connsiteY2" fmla="*/ 224066 h 447295"/>
              <a:gd name="connsiteX3" fmla="*/ 225175 w 447295"/>
              <a:gd name="connsiteY3" fmla="*/ 419 h 447295"/>
              <a:gd name="connsiteX4" fmla="*/ 448823 w 447295"/>
              <a:gd name="connsiteY4" fmla="*/ 224066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066"/>
                </a:moveTo>
                <a:cubicBezTo>
                  <a:pt x="448823" y="347583"/>
                  <a:pt x="348692" y="447714"/>
                  <a:pt x="225175" y="447714"/>
                </a:cubicBezTo>
                <a:cubicBezTo>
                  <a:pt x="101658" y="447714"/>
                  <a:pt x="1528" y="347583"/>
                  <a:pt x="1528" y="224066"/>
                </a:cubicBezTo>
                <a:cubicBezTo>
                  <a:pt x="1528" y="100549"/>
                  <a:pt x="101658" y="419"/>
                  <a:pt x="225175" y="419"/>
                </a:cubicBezTo>
                <a:cubicBezTo>
                  <a:pt x="348692" y="419"/>
                  <a:pt x="448823" y="100549"/>
                  <a:pt x="448823" y="224066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6BFEAA2-5C8E-4658-4DE3-126B928BE3E3}"/>
              </a:ext>
            </a:extLst>
          </p:cNvPr>
          <p:cNvSpPr/>
          <p:nvPr/>
        </p:nvSpPr>
        <p:spPr>
          <a:xfrm>
            <a:off x="8612556" y="3871353"/>
            <a:ext cx="477540" cy="488724"/>
          </a:xfrm>
          <a:custGeom>
            <a:avLst/>
            <a:gdLst>
              <a:gd name="connsiteX0" fmla="*/ 448823 w 447295"/>
              <a:gd name="connsiteY0" fmla="*/ 224285 h 447295"/>
              <a:gd name="connsiteX1" fmla="*/ 225175 w 447295"/>
              <a:gd name="connsiteY1" fmla="*/ 447933 h 447295"/>
              <a:gd name="connsiteX2" fmla="*/ 1528 w 447295"/>
              <a:gd name="connsiteY2" fmla="*/ 224285 h 447295"/>
              <a:gd name="connsiteX3" fmla="*/ 225175 w 447295"/>
              <a:gd name="connsiteY3" fmla="*/ 638 h 447295"/>
              <a:gd name="connsiteX4" fmla="*/ 448823 w 447295"/>
              <a:gd name="connsiteY4" fmla="*/ 224285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285"/>
                </a:moveTo>
                <a:cubicBezTo>
                  <a:pt x="448823" y="347802"/>
                  <a:pt x="348692" y="447933"/>
                  <a:pt x="225175" y="447933"/>
                </a:cubicBezTo>
                <a:cubicBezTo>
                  <a:pt x="101658" y="447933"/>
                  <a:pt x="1528" y="347802"/>
                  <a:pt x="1528" y="224285"/>
                </a:cubicBezTo>
                <a:cubicBezTo>
                  <a:pt x="1528" y="100768"/>
                  <a:pt x="101658" y="638"/>
                  <a:pt x="225175" y="638"/>
                </a:cubicBezTo>
                <a:cubicBezTo>
                  <a:pt x="348692" y="638"/>
                  <a:pt x="448823" y="100768"/>
                  <a:pt x="448823" y="22428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23ED88C-52B7-CCAD-320C-AF973BA1B119}"/>
              </a:ext>
            </a:extLst>
          </p:cNvPr>
          <p:cNvSpPr/>
          <p:nvPr/>
        </p:nvSpPr>
        <p:spPr>
          <a:xfrm>
            <a:off x="8612556" y="3871353"/>
            <a:ext cx="477540" cy="488724"/>
          </a:xfrm>
          <a:custGeom>
            <a:avLst/>
            <a:gdLst>
              <a:gd name="connsiteX0" fmla="*/ 448823 w 447295"/>
              <a:gd name="connsiteY0" fmla="*/ 224285 h 447295"/>
              <a:gd name="connsiteX1" fmla="*/ 225175 w 447295"/>
              <a:gd name="connsiteY1" fmla="*/ 447933 h 447295"/>
              <a:gd name="connsiteX2" fmla="*/ 1528 w 447295"/>
              <a:gd name="connsiteY2" fmla="*/ 224285 h 447295"/>
              <a:gd name="connsiteX3" fmla="*/ 225175 w 447295"/>
              <a:gd name="connsiteY3" fmla="*/ 638 h 447295"/>
              <a:gd name="connsiteX4" fmla="*/ 448823 w 447295"/>
              <a:gd name="connsiteY4" fmla="*/ 224285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285"/>
                </a:moveTo>
                <a:cubicBezTo>
                  <a:pt x="448823" y="347802"/>
                  <a:pt x="348692" y="447933"/>
                  <a:pt x="225175" y="447933"/>
                </a:cubicBezTo>
                <a:cubicBezTo>
                  <a:pt x="101658" y="447933"/>
                  <a:pt x="1528" y="347802"/>
                  <a:pt x="1528" y="224285"/>
                </a:cubicBezTo>
                <a:cubicBezTo>
                  <a:pt x="1528" y="100768"/>
                  <a:pt x="101658" y="638"/>
                  <a:pt x="225175" y="638"/>
                </a:cubicBezTo>
                <a:cubicBezTo>
                  <a:pt x="348692" y="638"/>
                  <a:pt x="448823" y="100768"/>
                  <a:pt x="448823" y="224285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A60DF45-29EE-3164-7058-F070B40C254F}"/>
              </a:ext>
            </a:extLst>
          </p:cNvPr>
          <p:cNvSpPr/>
          <p:nvPr/>
        </p:nvSpPr>
        <p:spPr>
          <a:xfrm>
            <a:off x="8612556" y="5169083"/>
            <a:ext cx="477540" cy="488724"/>
          </a:xfrm>
          <a:custGeom>
            <a:avLst/>
            <a:gdLst>
              <a:gd name="connsiteX0" fmla="*/ 448823 w 447295"/>
              <a:gd name="connsiteY0" fmla="*/ 224639 h 447295"/>
              <a:gd name="connsiteX1" fmla="*/ 225175 w 447295"/>
              <a:gd name="connsiteY1" fmla="*/ 448287 h 447295"/>
              <a:gd name="connsiteX2" fmla="*/ 1528 w 447295"/>
              <a:gd name="connsiteY2" fmla="*/ 224639 h 447295"/>
              <a:gd name="connsiteX3" fmla="*/ 225175 w 447295"/>
              <a:gd name="connsiteY3" fmla="*/ 992 h 447295"/>
              <a:gd name="connsiteX4" fmla="*/ 448823 w 447295"/>
              <a:gd name="connsiteY4" fmla="*/ 224639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639"/>
                </a:moveTo>
                <a:cubicBezTo>
                  <a:pt x="448823" y="348156"/>
                  <a:pt x="348692" y="448287"/>
                  <a:pt x="225175" y="448287"/>
                </a:cubicBezTo>
                <a:cubicBezTo>
                  <a:pt x="101658" y="448287"/>
                  <a:pt x="1528" y="348156"/>
                  <a:pt x="1528" y="224639"/>
                </a:cubicBezTo>
                <a:cubicBezTo>
                  <a:pt x="1528" y="101122"/>
                  <a:pt x="101658" y="992"/>
                  <a:pt x="225175" y="992"/>
                </a:cubicBezTo>
                <a:cubicBezTo>
                  <a:pt x="348692" y="992"/>
                  <a:pt x="448823" y="101122"/>
                  <a:pt x="448823" y="224639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E149878A-CF5D-3816-D91B-6948DCCAB50D}"/>
              </a:ext>
            </a:extLst>
          </p:cNvPr>
          <p:cNvSpPr/>
          <p:nvPr/>
        </p:nvSpPr>
        <p:spPr>
          <a:xfrm>
            <a:off x="8612556" y="5169083"/>
            <a:ext cx="477540" cy="488724"/>
          </a:xfrm>
          <a:custGeom>
            <a:avLst/>
            <a:gdLst>
              <a:gd name="connsiteX0" fmla="*/ 448823 w 447295"/>
              <a:gd name="connsiteY0" fmla="*/ 224639 h 447295"/>
              <a:gd name="connsiteX1" fmla="*/ 225175 w 447295"/>
              <a:gd name="connsiteY1" fmla="*/ 448287 h 447295"/>
              <a:gd name="connsiteX2" fmla="*/ 1528 w 447295"/>
              <a:gd name="connsiteY2" fmla="*/ 224639 h 447295"/>
              <a:gd name="connsiteX3" fmla="*/ 225175 w 447295"/>
              <a:gd name="connsiteY3" fmla="*/ 992 h 447295"/>
              <a:gd name="connsiteX4" fmla="*/ 448823 w 447295"/>
              <a:gd name="connsiteY4" fmla="*/ 224639 h 4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95" h="447295">
                <a:moveTo>
                  <a:pt x="448823" y="224639"/>
                </a:moveTo>
                <a:cubicBezTo>
                  <a:pt x="448823" y="348156"/>
                  <a:pt x="348692" y="448287"/>
                  <a:pt x="225175" y="448287"/>
                </a:cubicBezTo>
                <a:cubicBezTo>
                  <a:pt x="101658" y="448287"/>
                  <a:pt x="1528" y="348156"/>
                  <a:pt x="1528" y="224639"/>
                </a:cubicBezTo>
                <a:cubicBezTo>
                  <a:pt x="1528" y="101122"/>
                  <a:pt x="101658" y="992"/>
                  <a:pt x="225175" y="992"/>
                </a:cubicBezTo>
                <a:cubicBezTo>
                  <a:pt x="348692" y="992"/>
                  <a:pt x="448823" y="101122"/>
                  <a:pt x="448823" y="224639"/>
                </a:cubicBez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1DC7594E-0343-FBF6-02B2-8F823636480E}"/>
              </a:ext>
            </a:extLst>
          </p:cNvPr>
          <p:cNvSpPr/>
          <p:nvPr/>
        </p:nvSpPr>
        <p:spPr>
          <a:xfrm>
            <a:off x="6709806" y="4343025"/>
            <a:ext cx="309096" cy="23239"/>
          </a:xfrm>
          <a:custGeom>
            <a:avLst/>
            <a:gdLst>
              <a:gd name="connsiteX0" fmla="*/ 992 w 289519"/>
              <a:gd name="connsiteY0" fmla="*/ 11388 h 21269"/>
              <a:gd name="connsiteX1" fmla="*/ 11607 w 289519"/>
              <a:gd name="connsiteY1" fmla="*/ 22004 h 21269"/>
              <a:gd name="connsiteX2" fmla="*/ 22222 w 289519"/>
              <a:gd name="connsiteY2" fmla="*/ 11388 h 21269"/>
              <a:gd name="connsiteX3" fmla="*/ 11607 w 289519"/>
              <a:gd name="connsiteY3" fmla="*/ 734 h 21269"/>
              <a:gd name="connsiteX4" fmla="*/ 992 w 289519"/>
              <a:gd name="connsiteY4" fmla="*/ 11388 h 21269"/>
              <a:gd name="connsiteX5" fmla="*/ 54618 w 289519"/>
              <a:gd name="connsiteY5" fmla="*/ 11388 h 21269"/>
              <a:gd name="connsiteX6" fmla="*/ 65233 w 289519"/>
              <a:gd name="connsiteY6" fmla="*/ 22004 h 21269"/>
              <a:gd name="connsiteX7" fmla="*/ 75849 w 289519"/>
              <a:gd name="connsiteY7" fmla="*/ 11388 h 21269"/>
              <a:gd name="connsiteX8" fmla="*/ 65233 w 289519"/>
              <a:gd name="connsiteY8" fmla="*/ 734 h 21269"/>
              <a:gd name="connsiteX9" fmla="*/ 54618 w 289519"/>
              <a:gd name="connsiteY9" fmla="*/ 11388 h 21269"/>
              <a:gd name="connsiteX10" fmla="*/ 108244 w 289519"/>
              <a:gd name="connsiteY10" fmla="*/ 11388 h 21269"/>
              <a:gd name="connsiteX11" fmla="*/ 118860 w 289519"/>
              <a:gd name="connsiteY11" fmla="*/ 22004 h 21269"/>
              <a:gd name="connsiteX12" fmla="*/ 129475 w 289519"/>
              <a:gd name="connsiteY12" fmla="*/ 11388 h 21269"/>
              <a:gd name="connsiteX13" fmla="*/ 118860 w 289519"/>
              <a:gd name="connsiteY13" fmla="*/ 734 h 21269"/>
              <a:gd name="connsiteX14" fmla="*/ 108244 w 289519"/>
              <a:gd name="connsiteY14" fmla="*/ 11388 h 21269"/>
              <a:gd name="connsiteX15" fmla="*/ 162029 w 289519"/>
              <a:gd name="connsiteY15" fmla="*/ 11388 h 21269"/>
              <a:gd name="connsiteX16" fmla="*/ 172644 w 289519"/>
              <a:gd name="connsiteY16" fmla="*/ 22004 h 21269"/>
              <a:gd name="connsiteX17" fmla="*/ 183259 w 289519"/>
              <a:gd name="connsiteY17" fmla="*/ 11388 h 21269"/>
              <a:gd name="connsiteX18" fmla="*/ 172644 w 289519"/>
              <a:gd name="connsiteY18" fmla="*/ 734 h 21269"/>
              <a:gd name="connsiteX19" fmla="*/ 162029 w 289519"/>
              <a:gd name="connsiteY19" fmla="*/ 11388 h 21269"/>
              <a:gd name="connsiteX20" fmla="*/ 215655 w 289519"/>
              <a:gd name="connsiteY20" fmla="*/ 11388 h 21269"/>
              <a:gd name="connsiteX21" fmla="*/ 226270 w 289519"/>
              <a:gd name="connsiteY21" fmla="*/ 22004 h 21269"/>
              <a:gd name="connsiteX22" fmla="*/ 236885 w 289519"/>
              <a:gd name="connsiteY22" fmla="*/ 11388 h 21269"/>
              <a:gd name="connsiteX23" fmla="*/ 226270 w 289519"/>
              <a:gd name="connsiteY23" fmla="*/ 734 h 21269"/>
              <a:gd name="connsiteX24" fmla="*/ 215655 w 289519"/>
              <a:gd name="connsiteY24" fmla="*/ 11388 h 21269"/>
              <a:gd name="connsiteX25" fmla="*/ 269281 w 289519"/>
              <a:gd name="connsiteY25" fmla="*/ 11388 h 21269"/>
              <a:gd name="connsiteX26" fmla="*/ 279896 w 289519"/>
              <a:gd name="connsiteY26" fmla="*/ 22004 h 21269"/>
              <a:gd name="connsiteX27" fmla="*/ 290511 w 289519"/>
              <a:gd name="connsiteY27" fmla="*/ 11388 h 21269"/>
              <a:gd name="connsiteX28" fmla="*/ 279896 w 289519"/>
              <a:gd name="connsiteY28" fmla="*/ 734 h 21269"/>
              <a:gd name="connsiteX29" fmla="*/ 269281 w 289519"/>
              <a:gd name="connsiteY29" fmla="*/ 11388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992" y="11388"/>
                </a:moveTo>
                <a:cubicBezTo>
                  <a:pt x="992" y="17325"/>
                  <a:pt x="5631" y="22004"/>
                  <a:pt x="11607" y="22004"/>
                </a:cubicBezTo>
                <a:cubicBezTo>
                  <a:pt x="17583" y="22004"/>
                  <a:pt x="22222" y="17325"/>
                  <a:pt x="22222" y="11388"/>
                </a:cubicBezTo>
                <a:cubicBezTo>
                  <a:pt x="22222" y="5412"/>
                  <a:pt x="17583" y="734"/>
                  <a:pt x="11607" y="734"/>
                </a:cubicBezTo>
                <a:cubicBezTo>
                  <a:pt x="5631" y="734"/>
                  <a:pt x="992" y="5412"/>
                  <a:pt x="992" y="11388"/>
                </a:cubicBezTo>
                <a:close/>
                <a:moveTo>
                  <a:pt x="54618" y="11388"/>
                </a:moveTo>
                <a:cubicBezTo>
                  <a:pt x="54618" y="17325"/>
                  <a:pt x="59257" y="22004"/>
                  <a:pt x="65233" y="22004"/>
                </a:cubicBezTo>
                <a:cubicBezTo>
                  <a:pt x="71209" y="22004"/>
                  <a:pt x="75849" y="17325"/>
                  <a:pt x="75849" y="11388"/>
                </a:cubicBezTo>
                <a:cubicBezTo>
                  <a:pt x="75849" y="5412"/>
                  <a:pt x="71209" y="734"/>
                  <a:pt x="65233" y="734"/>
                </a:cubicBezTo>
                <a:cubicBezTo>
                  <a:pt x="59257" y="734"/>
                  <a:pt x="54618" y="5412"/>
                  <a:pt x="54618" y="11388"/>
                </a:cubicBezTo>
                <a:close/>
                <a:moveTo>
                  <a:pt x="108244" y="11388"/>
                </a:moveTo>
                <a:cubicBezTo>
                  <a:pt x="108244" y="17325"/>
                  <a:pt x="112884" y="22004"/>
                  <a:pt x="118860" y="22004"/>
                </a:cubicBezTo>
                <a:cubicBezTo>
                  <a:pt x="124836" y="22004"/>
                  <a:pt x="129475" y="17325"/>
                  <a:pt x="129475" y="11388"/>
                </a:cubicBezTo>
                <a:cubicBezTo>
                  <a:pt x="129475" y="5412"/>
                  <a:pt x="124836" y="734"/>
                  <a:pt x="118860" y="734"/>
                </a:cubicBezTo>
                <a:cubicBezTo>
                  <a:pt x="112884" y="734"/>
                  <a:pt x="108244" y="5412"/>
                  <a:pt x="108244" y="11388"/>
                </a:cubicBezTo>
                <a:close/>
                <a:moveTo>
                  <a:pt x="162029" y="11388"/>
                </a:moveTo>
                <a:cubicBezTo>
                  <a:pt x="162029" y="17325"/>
                  <a:pt x="166668" y="22004"/>
                  <a:pt x="172644" y="22004"/>
                </a:cubicBezTo>
                <a:cubicBezTo>
                  <a:pt x="178620" y="22004"/>
                  <a:pt x="183259" y="17325"/>
                  <a:pt x="183259" y="11388"/>
                </a:cubicBezTo>
                <a:cubicBezTo>
                  <a:pt x="183259" y="5412"/>
                  <a:pt x="178620" y="734"/>
                  <a:pt x="172644" y="734"/>
                </a:cubicBezTo>
                <a:cubicBezTo>
                  <a:pt x="166668" y="734"/>
                  <a:pt x="162029" y="5412"/>
                  <a:pt x="162029" y="11388"/>
                </a:cubicBezTo>
                <a:close/>
                <a:moveTo>
                  <a:pt x="215655" y="11388"/>
                </a:moveTo>
                <a:cubicBezTo>
                  <a:pt x="215655" y="17325"/>
                  <a:pt x="220294" y="22004"/>
                  <a:pt x="226270" y="22004"/>
                </a:cubicBezTo>
                <a:cubicBezTo>
                  <a:pt x="232246" y="22004"/>
                  <a:pt x="236885" y="17325"/>
                  <a:pt x="236885" y="11388"/>
                </a:cubicBezTo>
                <a:cubicBezTo>
                  <a:pt x="236885" y="5412"/>
                  <a:pt x="232246" y="734"/>
                  <a:pt x="226270" y="734"/>
                </a:cubicBezTo>
                <a:cubicBezTo>
                  <a:pt x="220294" y="734"/>
                  <a:pt x="215655" y="5412"/>
                  <a:pt x="215655" y="11388"/>
                </a:cubicBezTo>
                <a:close/>
                <a:moveTo>
                  <a:pt x="269281" y="11388"/>
                </a:moveTo>
                <a:cubicBezTo>
                  <a:pt x="269281" y="17325"/>
                  <a:pt x="273920" y="22004"/>
                  <a:pt x="279896" y="22004"/>
                </a:cubicBezTo>
                <a:cubicBezTo>
                  <a:pt x="285872" y="22004"/>
                  <a:pt x="290511" y="17325"/>
                  <a:pt x="290511" y="11388"/>
                </a:cubicBezTo>
                <a:cubicBezTo>
                  <a:pt x="290511" y="5412"/>
                  <a:pt x="285872" y="734"/>
                  <a:pt x="279896" y="734"/>
                </a:cubicBezTo>
                <a:cubicBezTo>
                  <a:pt x="273920" y="734"/>
                  <a:pt x="269281" y="5412"/>
                  <a:pt x="269281" y="11388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97B9A046-3419-C227-D8E2-2F29937CDF56}"/>
              </a:ext>
            </a:extLst>
          </p:cNvPr>
          <p:cNvSpPr/>
          <p:nvPr/>
        </p:nvSpPr>
        <p:spPr>
          <a:xfrm>
            <a:off x="7614141" y="4356503"/>
            <a:ext cx="309096" cy="23239"/>
          </a:xfrm>
          <a:custGeom>
            <a:avLst/>
            <a:gdLst>
              <a:gd name="connsiteX0" fmla="*/ 1244 w 289519"/>
              <a:gd name="connsiteY0" fmla="*/ 11392 h 21269"/>
              <a:gd name="connsiteX1" fmla="*/ 11859 w 289519"/>
              <a:gd name="connsiteY1" fmla="*/ 22007 h 21269"/>
              <a:gd name="connsiteX2" fmla="*/ 22475 w 289519"/>
              <a:gd name="connsiteY2" fmla="*/ 11392 h 21269"/>
              <a:gd name="connsiteX3" fmla="*/ 11859 w 289519"/>
              <a:gd name="connsiteY3" fmla="*/ 737 h 21269"/>
              <a:gd name="connsiteX4" fmla="*/ 1244 w 289519"/>
              <a:gd name="connsiteY4" fmla="*/ 11392 h 21269"/>
              <a:gd name="connsiteX5" fmla="*/ 54870 w 289519"/>
              <a:gd name="connsiteY5" fmla="*/ 11392 h 21269"/>
              <a:gd name="connsiteX6" fmla="*/ 65486 w 289519"/>
              <a:gd name="connsiteY6" fmla="*/ 22007 h 21269"/>
              <a:gd name="connsiteX7" fmla="*/ 76101 w 289519"/>
              <a:gd name="connsiteY7" fmla="*/ 11392 h 21269"/>
              <a:gd name="connsiteX8" fmla="*/ 65486 w 289519"/>
              <a:gd name="connsiteY8" fmla="*/ 737 h 21269"/>
              <a:gd name="connsiteX9" fmla="*/ 54870 w 289519"/>
              <a:gd name="connsiteY9" fmla="*/ 11392 h 21269"/>
              <a:gd name="connsiteX10" fmla="*/ 108497 w 289519"/>
              <a:gd name="connsiteY10" fmla="*/ 11392 h 21269"/>
              <a:gd name="connsiteX11" fmla="*/ 119112 w 289519"/>
              <a:gd name="connsiteY11" fmla="*/ 22007 h 21269"/>
              <a:gd name="connsiteX12" fmla="*/ 129727 w 289519"/>
              <a:gd name="connsiteY12" fmla="*/ 11392 h 21269"/>
              <a:gd name="connsiteX13" fmla="*/ 119112 w 289519"/>
              <a:gd name="connsiteY13" fmla="*/ 737 h 21269"/>
              <a:gd name="connsiteX14" fmla="*/ 108497 w 289519"/>
              <a:gd name="connsiteY14" fmla="*/ 11392 h 21269"/>
              <a:gd name="connsiteX15" fmla="*/ 162281 w 289519"/>
              <a:gd name="connsiteY15" fmla="*/ 11392 h 21269"/>
              <a:gd name="connsiteX16" fmla="*/ 172896 w 289519"/>
              <a:gd name="connsiteY16" fmla="*/ 22007 h 21269"/>
              <a:gd name="connsiteX17" fmla="*/ 183511 w 289519"/>
              <a:gd name="connsiteY17" fmla="*/ 11392 h 21269"/>
              <a:gd name="connsiteX18" fmla="*/ 172896 w 289519"/>
              <a:gd name="connsiteY18" fmla="*/ 737 h 21269"/>
              <a:gd name="connsiteX19" fmla="*/ 162281 w 289519"/>
              <a:gd name="connsiteY19" fmla="*/ 11392 h 21269"/>
              <a:gd name="connsiteX20" fmla="*/ 215907 w 289519"/>
              <a:gd name="connsiteY20" fmla="*/ 11392 h 21269"/>
              <a:gd name="connsiteX21" fmla="*/ 226522 w 289519"/>
              <a:gd name="connsiteY21" fmla="*/ 22007 h 21269"/>
              <a:gd name="connsiteX22" fmla="*/ 237138 w 289519"/>
              <a:gd name="connsiteY22" fmla="*/ 11392 h 21269"/>
              <a:gd name="connsiteX23" fmla="*/ 226522 w 289519"/>
              <a:gd name="connsiteY23" fmla="*/ 737 h 21269"/>
              <a:gd name="connsiteX24" fmla="*/ 215907 w 289519"/>
              <a:gd name="connsiteY24" fmla="*/ 11392 h 21269"/>
              <a:gd name="connsiteX25" fmla="*/ 269534 w 289519"/>
              <a:gd name="connsiteY25" fmla="*/ 11392 h 21269"/>
              <a:gd name="connsiteX26" fmla="*/ 280149 w 289519"/>
              <a:gd name="connsiteY26" fmla="*/ 22007 h 21269"/>
              <a:gd name="connsiteX27" fmla="*/ 290764 w 289519"/>
              <a:gd name="connsiteY27" fmla="*/ 11392 h 21269"/>
              <a:gd name="connsiteX28" fmla="*/ 280149 w 289519"/>
              <a:gd name="connsiteY28" fmla="*/ 737 h 21269"/>
              <a:gd name="connsiteX29" fmla="*/ 269534 w 289519"/>
              <a:gd name="connsiteY29" fmla="*/ 11392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1244" y="11392"/>
                </a:moveTo>
                <a:cubicBezTo>
                  <a:pt x="1244" y="17329"/>
                  <a:pt x="5883" y="22007"/>
                  <a:pt x="11859" y="22007"/>
                </a:cubicBezTo>
                <a:cubicBezTo>
                  <a:pt x="17835" y="22007"/>
                  <a:pt x="22475" y="17329"/>
                  <a:pt x="22475" y="11392"/>
                </a:cubicBezTo>
                <a:cubicBezTo>
                  <a:pt x="22475" y="5416"/>
                  <a:pt x="17835" y="737"/>
                  <a:pt x="11859" y="737"/>
                </a:cubicBezTo>
                <a:cubicBezTo>
                  <a:pt x="5883" y="737"/>
                  <a:pt x="1244" y="5416"/>
                  <a:pt x="1244" y="11392"/>
                </a:cubicBezTo>
                <a:close/>
                <a:moveTo>
                  <a:pt x="54870" y="11392"/>
                </a:moveTo>
                <a:cubicBezTo>
                  <a:pt x="54870" y="17329"/>
                  <a:pt x="59510" y="22007"/>
                  <a:pt x="65486" y="22007"/>
                </a:cubicBezTo>
                <a:cubicBezTo>
                  <a:pt x="71462" y="22007"/>
                  <a:pt x="76101" y="17329"/>
                  <a:pt x="76101" y="11392"/>
                </a:cubicBezTo>
                <a:cubicBezTo>
                  <a:pt x="76101" y="5416"/>
                  <a:pt x="71462" y="737"/>
                  <a:pt x="65486" y="737"/>
                </a:cubicBezTo>
                <a:cubicBezTo>
                  <a:pt x="59510" y="737"/>
                  <a:pt x="54870" y="5416"/>
                  <a:pt x="54870" y="11392"/>
                </a:cubicBezTo>
                <a:close/>
                <a:moveTo>
                  <a:pt x="108497" y="11392"/>
                </a:moveTo>
                <a:cubicBezTo>
                  <a:pt x="108497" y="17329"/>
                  <a:pt x="113136" y="22007"/>
                  <a:pt x="119112" y="22007"/>
                </a:cubicBezTo>
                <a:cubicBezTo>
                  <a:pt x="125088" y="22007"/>
                  <a:pt x="129727" y="17329"/>
                  <a:pt x="129727" y="11392"/>
                </a:cubicBezTo>
                <a:cubicBezTo>
                  <a:pt x="129727" y="5416"/>
                  <a:pt x="125088" y="737"/>
                  <a:pt x="119112" y="737"/>
                </a:cubicBezTo>
                <a:cubicBezTo>
                  <a:pt x="113136" y="737"/>
                  <a:pt x="108497" y="5416"/>
                  <a:pt x="108497" y="11392"/>
                </a:cubicBezTo>
                <a:close/>
                <a:moveTo>
                  <a:pt x="162281" y="11392"/>
                </a:moveTo>
                <a:cubicBezTo>
                  <a:pt x="162281" y="17329"/>
                  <a:pt x="166920" y="22007"/>
                  <a:pt x="172896" y="22007"/>
                </a:cubicBezTo>
                <a:cubicBezTo>
                  <a:pt x="178872" y="22007"/>
                  <a:pt x="183511" y="17329"/>
                  <a:pt x="183511" y="11392"/>
                </a:cubicBezTo>
                <a:cubicBezTo>
                  <a:pt x="183511" y="5416"/>
                  <a:pt x="178872" y="737"/>
                  <a:pt x="172896" y="737"/>
                </a:cubicBezTo>
                <a:cubicBezTo>
                  <a:pt x="166920" y="737"/>
                  <a:pt x="162281" y="5416"/>
                  <a:pt x="162281" y="11392"/>
                </a:cubicBezTo>
                <a:close/>
                <a:moveTo>
                  <a:pt x="215907" y="11392"/>
                </a:moveTo>
                <a:cubicBezTo>
                  <a:pt x="215907" y="17329"/>
                  <a:pt x="220546" y="22007"/>
                  <a:pt x="226522" y="22007"/>
                </a:cubicBezTo>
                <a:cubicBezTo>
                  <a:pt x="232498" y="22007"/>
                  <a:pt x="237138" y="17329"/>
                  <a:pt x="237138" y="11392"/>
                </a:cubicBezTo>
                <a:cubicBezTo>
                  <a:pt x="237138" y="5416"/>
                  <a:pt x="232498" y="737"/>
                  <a:pt x="226522" y="737"/>
                </a:cubicBezTo>
                <a:cubicBezTo>
                  <a:pt x="220546" y="737"/>
                  <a:pt x="215907" y="5416"/>
                  <a:pt x="215907" y="11392"/>
                </a:cubicBezTo>
                <a:close/>
                <a:moveTo>
                  <a:pt x="269534" y="11392"/>
                </a:moveTo>
                <a:cubicBezTo>
                  <a:pt x="269534" y="17329"/>
                  <a:pt x="274173" y="22007"/>
                  <a:pt x="280149" y="22007"/>
                </a:cubicBezTo>
                <a:cubicBezTo>
                  <a:pt x="286125" y="22007"/>
                  <a:pt x="290764" y="17329"/>
                  <a:pt x="290764" y="11392"/>
                </a:cubicBezTo>
                <a:cubicBezTo>
                  <a:pt x="290764" y="5416"/>
                  <a:pt x="286125" y="737"/>
                  <a:pt x="280149" y="737"/>
                </a:cubicBezTo>
                <a:cubicBezTo>
                  <a:pt x="274173" y="737"/>
                  <a:pt x="269534" y="5416"/>
                  <a:pt x="269534" y="11392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829FC23-3CEF-333D-9678-9B50564EA5BD}"/>
              </a:ext>
            </a:extLst>
          </p:cNvPr>
          <p:cNvSpPr/>
          <p:nvPr/>
        </p:nvSpPr>
        <p:spPr>
          <a:xfrm>
            <a:off x="8692507" y="4752079"/>
            <a:ext cx="309096" cy="23239"/>
          </a:xfrm>
          <a:custGeom>
            <a:avLst/>
            <a:gdLst>
              <a:gd name="connsiteX0" fmla="*/ 1545 w 289519"/>
              <a:gd name="connsiteY0" fmla="*/ 11500 h 21269"/>
              <a:gd name="connsiteX1" fmla="*/ 12160 w 289519"/>
              <a:gd name="connsiteY1" fmla="*/ 22115 h 21269"/>
              <a:gd name="connsiteX2" fmla="*/ 22776 w 289519"/>
              <a:gd name="connsiteY2" fmla="*/ 11500 h 21269"/>
              <a:gd name="connsiteX3" fmla="*/ 12160 w 289519"/>
              <a:gd name="connsiteY3" fmla="*/ 845 h 21269"/>
              <a:gd name="connsiteX4" fmla="*/ 1545 w 289519"/>
              <a:gd name="connsiteY4" fmla="*/ 11500 h 21269"/>
              <a:gd name="connsiteX5" fmla="*/ 55171 w 289519"/>
              <a:gd name="connsiteY5" fmla="*/ 11500 h 21269"/>
              <a:gd name="connsiteX6" fmla="*/ 65787 w 289519"/>
              <a:gd name="connsiteY6" fmla="*/ 22115 h 21269"/>
              <a:gd name="connsiteX7" fmla="*/ 76402 w 289519"/>
              <a:gd name="connsiteY7" fmla="*/ 11500 h 21269"/>
              <a:gd name="connsiteX8" fmla="*/ 65787 w 289519"/>
              <a:gd name="connsiteY8" fmla="*/ 845 h 21269"/>
              <a:gd name="connsiteX9" fmla="*/ 55171 w 289519"/>
              <a:gd name="connsiteY9" fmla="*/ 11500 h 21269"/>
              <a:gd name="connsiteX10" fmla="*/ 108798 w 289519"/>
              <a:gd name="connsiteY10" fmla="*/ 11500 h 21269"/>
              <a:gd name="connsiteX11" fmla="*/ 119413 w 289519"/>
              <a:gd name="connsiteY11" fmla="*/ 22115 h 21269"/>
              <a:gd name="connsiteX12" fmla="*/ 130028 w 289519"/>
              <a:gd name="connsiteY12" fmla="*/ 11500 h 21269"/>
              <a:gd name="connsiteX13" fmla="*/ 119413 w 289519"/>
              <a:gd name="connsiteY13" fmla="*/ 845 h 21269"/>
              <a:gd name="connsiteX14" fmla="*/ 108798 w 289519"/>
              <a:gd name="connsiteY14" fmla="*/ 11500 h 21269"/>
              <a:gd name="connsiteX15" fmla="*/ 162582 w 289519"/>
              <a:gd name="connsiteY15" fmla="*/ 11500 h 21269"/>
              <a:gd name="connsiteX16" fmla="*/ 173197 w 289519"/>
              <a:gd name="connsiteY16" fmla="*/ 22115 h 21269"/>
              <a:gd name="connsiteX17" fmla="*/ 183812 w 289519"/>
              <a:gd name="connsiteY17" fmla="*/ 11500 h 21269"/>
              <a:gd name="connsiteX18" fmla="*/ 173197 w 289519"/>
              <a:gd name="connsiteY18" fmla="*/ 845 h 21269"/>
              <a:gd name="connsiteX19" fmla="*/ 162582 w 289519"/>
              <a:gd name="connsiteY19" fmla="*/ 11500 h 21269"/>
              <a:gd name="connsiteX20" fmla="*/ 216208 w 289519"/>
              <a:gd name="connsiteY20" fmla="*/ 11500 h 21269"/>
              <a:gd name="connsiteX21" fmla="*/ 226824 w 289519"/>
              <a:gd name="connsiteY21" fmla="*/ 22115 h 21269"/>
              <a:gd name="connsiteX22" fmla="*/ 237439 w 289519"/>
              <a:gd name="connsiteY22" fmla="*/ 11500 h 21269"/>
              <a:gd name="connsiteX23" fmla="*/ 226824 w 289519"/>
              <a:gd name="connsiteY23" fmla="*/ 845 h 21269"/>
              <a:gd name="connsiteX24" fmla="*/ 216208 w 289519"/>
              <a:gd name="connsiteY24" fmla="*/ 11500 h 21269"/>
              <a:gd name="connsiteX25" fmla="*/ 269835 w 289519"/>
              <a:gd name="connsiteY25" fmla="*/ 11500 h 21269"/>
              <a:gd name="connsiteX26" fmla="*/ 280450 w 289519"/>
              <a:gd name="connsiteY26" fmla="*/ 22115 h 21269"/>
              <a:gd name="connsiteX27" fmla="*/ 291065 w 289519"/>
              <a:gd name="connsiteY27" fmla="*/ 11500 h 21269"/>
              <a:gd name="connsiteX28" fmla="*/ 280450 w 289519"/>
              <a:gd name="connsiteY28" fmla="*/ 845 h 21269"/>
              <a:gd name="connsiteX29" fmla="*/ 269835 w 289519"/>
              <a:gd name="connsiteY29" fmla="*/ 11500 h 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9519" h="21269">
                <a:moveTo>
                  <a:pt x="1545" y="11500"/>
                </a:moveTo>
                <a:cubicBezTo>
                  <a:pt x="1545" y="17437"/>
                  <a:pt x="6184" y="22115"/>
                  <a:pt x="12160" y="22115"/>
                </a:cubicBezTo>
                <a:cubicBezTo>
                  <a:pt x="18136" y="22115"/>
                  <a:pt x="22776" y="17437"/>
                  <a:pt x="22776" y="11500"/>
                </a:cubicBezTo>
                <a:cubicBezTo>
                  <a:pt x="22776" y="5524"/>
                  <a:pt x="18136" y="845"/>
                  <a:pt x="12160" y="845"/>
                </a:cubicBezTo>
                <a:cubicBezTo>
                  <a:pt x="6184" y="845"/>
                  <a:pt x="1545" y="5524"/>
                  <a:pt x="1545" y="11500"/>
                </a:cubicBezTo>
                <a:close/>
                <a:moveTo>
                  <a:pt x="55171" y="11500"/>
                </a:moveTo>
                <a:cubicBezTo>
                  <a:pt x="55171" y="17437"/>
                  <a:pt x="59811" y="22115"/>
                  <a:pt x="65787" y="22115"/>
                </a:cubicBezTo>
                <a:cubicBezTo>
                  <a:pt x="71763" y="22115"/>
                  <a:pt x="76402" y="17437"/>
                  <a:pt x="76402" y="11500"/>
                </a:cubicBezTo>
                <a:cubicBezTo>
                  <a:pt x="76402" y="5524"/>
                  <a:pt x="71763" y="845"/>
                  <a:pt x="65787" y="845"/>
                </a:cubicBezTo>
                <a:cubicBezTo>
                  <a:pt x="59811" y="845"/>
                  <a:pt x="55171" y="5524"/>
                  <a:pt x="55171" y="11500"/>
                </a:cubicBezTo>
                <a:close/>
                <a:moveTo>
                  <a:pt x="108798" y="11500"/>
                </a:moveTo>
                <a:cubicBezTo>
                  <a:pt x="108798" y="17437"/>
                  <a:pt x="113437" y="22115"/>
                  <a:pt x="119413" y="22115"/>
                </a:cubicBezTo>
                <a:cubicBezTo>
                  <a:pt x="125389" y="22115"/>
                  <a:pt x="130028" y="17437"/>
                  <a:pt x="130028" y="11500"/>
                </a:cubicBezTo>
                <a:cubicBezTo>
                  <a:pt x="130028" y="5524"/>
                  <a:pt x="125389" y="845"/>
                  <a:pt x="119413" y="845"/>
                </a:cubicBezTo>
                <a:cubicBezTo>
                  <a:pt x="113437" y="845"/>
                  <a:pt x="108798" y="5524"/>
                  <a:pt x="108798" y="11500"/>
                </a:cubicBezTo>
                <a:close/>
                <a:moveTo>
                  <a:pt x="162582" y="11500"/>
                </a:moveTo>
                <a:cubicBezTo>
                  <a:pt x="162582" y="17437"/>
                  <a:pt x="167221" y="22115"/>
                  <a:pt x="173197" y="22115"/>
                </a:cubicBezTo>
                <a:cubicBezTo>
                  <a:pt x="179173" y="22115"/>
                  <a:pt x="183812" y="17437"/>
                  <a:pt x="183812" y="11500"/>
                </a:cubicBezTo>
                <a:cubicBezTo>
                  <a:pt x="183812" y="5524"/>
                  <a:pt x="179173" y="845"/>
                  <a:pt x="173197" y="845"/>
                </a:cubicBezTo>
                <a:cubicBezTo>
                  <a:pt x="167221" y="845"/>
                  <a:pt x="162582" y="5524"/>
                  <a:pt x="162582" y="11500"/>
                </a:cubicBezTo>
                <a:close/>
                <a:moveTo>
                  <a:pt x="216208" y="11500"/>
                </a:moveTo>
                <a:cubicBezTo>
                  <a:pt x="216208" y="17437"/>
                  <a:pt x="220847" y="22115"/>
                  <a:pt x="226824" y="22115"/>
                </a:cubicBezTo>
                <a:cubicBezTo>
                  <a:pt x="232799" y="22115"/>
                  <a:pt x="237439" y="17437"/>
                  <a:pt x="237439" y="11500"/>
                </a:cubicBezTo>
                <a:cubicBezTo>
                  <a:pt x="237439" y="5524"/>
                  <a:pt x="232799" y="845"/>
                  <a:pt x="226824" y="845"/>
                </a:cubicBezTo>
                <a:cubicBezTo>
                  <a:pt x="220847" y="845"/>
                  <a:pt x="216208" y="5524"/>
                  <a:pt x="216208" y="11500"/>
                </a:cubicBezTo>
                <a:close/>
                <a:moveTo>
                  <a:pt x="269835" y="11500"/>
                </a:moveTo>
                <a:cubicBezTo>
                  <a:pt x="269835" y="17437"/>
                  <a:pt x="274474" y="22115"/>
                  <a:pt x="280450" y="22115"/>
                </a:cubicBezTo>
                <a:cubicBezTo>
                  <a:pt x="286426" y="22115"/>
                  <a:pt x="291065" y="17437"/>
                  <a:pt x="291065" y="11500"/>
                </a:cubicBezTo>
                <a:cubicBezTo>
                  <a:pt x="291065" y="5524"/>
                  <a:pt x="286426" y="845"/>
                  <a:pt x="280450" y="845"/>
                </a:cubicBezTo>
                <a:cubicBezTo>
                  <a:pt x="274474" y="845"/>
                  <a:pt x="269835" y="5524"/>
                  <a:pt x="269835" y="11500"/>
                </a:cubicBezTo>
                <a:close/>
              </a:path>
            </a:pathLst>
          </a:custGeom>
          <a:solidFill>
            <a:srgbClr val="19191A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3E8A1FA-1A74-49BA-8206-7EAD209CE619}"/>
              </a:ext>
            </a:extLst>
          </p:cNvPr>
          <p:cNvSpPr/>
          <p:nvPr/>
        </p:nvSpPr>
        <p:spPr>
          <a:xfrm>
            <a:off x="7496989" y="2126406"/>
            <a:ext cx="37221" cy="43988"/>
          </a:xfrm>
          <a:custGeom>
            <a:avLst/>
            <a:gdLst>
              <a:gd name="connsiteX0" fmla="*/ 35972 w 34864"/>
              <a:gd name="connsiteY0" fmla="*/ 20297 h 40259"/>
              <a:gd name="connsiteX1" fmla="*/ 1108 w 34864"/>
              <a:gd name="connsiteY1" fmla="*/ 168 h 40259"/>
              <a:gd name="connsiteX2" fmla="*/ 1108 w 34864"/>
              <a:gd name="connsiteY2" fmla="*/ 40427 h 40259"/>
              <a:gd name="connsiteX3" fmla="*/ 35972 w 34864"/>
              <a:gd name="connsiteY3" fmla="*/ 20297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4" h="40259">
                <a:moveTo>
                  <a:pt x="35972" y="20297"/>
                </a:moveTo>
                <a:lnTo>
                  <a:pt x="1108" y="168"/>
                </a:lnTo>
                <a:lnTo>
                  <a:pt x="1108" y="40427"/>
                </a:lnTo>
                <a:lnTo>
                  <a:pt x="35972" y="2029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28CC2336-20C8-38FA-257E-BCB240B3DF53}"/>
              </a:ext>
            </a:extLst>
          </p:cNvPr>
          <p:cNvSpPr/>
          <p:nvPr/>
        </p:nvSpPr>
        <p:spPr>
          <a:xfrm>
            <a:off x="7107420" y="2148400"/>
            <a:ext cx="405299" cy="3665"/>
          </a:xfrm>
          <a:custGeom>
            <a:avLst/>
            <a:gdLst>
              <a:gd name="connsiteX0" fmla="*/ 1108 w 379629"/>
              <a:gd name="connsiteY0" fmla="*/ 168 h 3354"/>
              <a:gd name="connsiteX1" fmla="*/ 380737 w 379629"/>
              <a:gd name="connsiteY1" fmla="*/ 168 h 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629" h="3354">
                <a:moveTo>
                  <a:pt x="1108" y="168"/>
                </a:moveTo>
                <a:lnTo>
                  <a:pt x="380737" y="16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DA17FBD-4D5B-FF59-2C9B-36F7858E9A72}"/>
              </a:ext>
            </a:extLst>
          </p:cNvPr>
          <p:cNvSpPr/>
          <p:nvPr/>
        </p:nvSpPr>
        <p:spPr>
          <a:xfrm>
            <a:off x="7485918" y="2856539"/>
            <a:ext cx="37790" cy="43971"/>
          </a:xfrm>
          <a:custGeom>
            <a:avLst/>
            <a:gdLst>
              <a:gd name="connsiteX0" fmla="*/ 36505 w 35397"/>
              <a:gd name="connsiteY0" fmla="*/ 21431 h 40244"/>
              <a:gd name="connsiteX1" fmla="*/ 2201 w 35397"/>
              <a:gd name="connsiteY1" fmla="*/ 364 h 40244"/>
              <a:gd name="connsiteX2" fmla="*/ 1108 w 35397"/>
              <a:gd name="connsiteY2" fmla="*/ 40608 h 40244"/>
              <a:gd name="connsiteX3" fmla="*/ 36505 w 35397"/>
              <a:gd name="connsiteY3" fmla="*/ 21431 h 4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7" h="40244">
                <a:moveTo>
                  <a:pt x="36505" y="21431"/>
                </a:moveTo>
                <a:lnTo>
                  <a:pt x="2201" y="364"/>
                </a:lnTo>
                <a:lnTo>
                  <a:pt x="1108" y="40608"/>
                </a:lnTo>
                <a:lnTo>
                  <a:pt x="36505" y="21431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42FF383-8A05-11A6-4A9C-34F6802AC929}"/>
              </a:ext>
            </a:extLst>
          </p:cNvPr>
          <p:cNvSpPr/>
          <p:nvPr/>
        </p:nvSpPr>
        <p:spPr>
          <a:xfrm>
            <a:off x="7107420" y="2868006"/>
            <a:ext cx="394804" cy="10955"/>
          </a:xfrm>
          <a:custGeom>
            <a:avLst/>
            <a:gdLst>
              <a:gd name="connsiteX0" fmla="*/ 1108 w 369799"/>
              <a:gd name="connsiteY0" fmla="*/ 364 h 10026"/>
              <a:gd name="connsiteX1" fmla="*/ 370908 w 369799"/>
              <a:gd name="connsiteY1" fmla="*/ 10390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799" h="10026">
                <a:moveTo>
                  <a:pt x="1108" y="364"/>
                </a:moveTo>
                <a:lnTo>
                  <a:pt x="370908" y="1039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0D2DC8B-FFE4-7294-14DD-85DAA6A25A68}"/>
              </a:ext>
            </a:extLst>
          </p:cNvPr>
          <p:cNvSpPr/>
          <p:nvPr/>
        </p:nvSpPr>
        <p:spPr>
          <a:xfrm>
            <a:off x="7485828" y="3587532"/>
            <a:ext cx="37880" cy="43965"/>
          </a:xfrm>
          <a:custGeom>
            <a:avLst/>
            <a:gdLst>
              <a:gd name="connsiteX0" fmla="*/ 36589 w 35481"/>
              <a:gd name="connsiteY0" fmla="*/ 21785 h 40238"/>
              <a:gd name="connsiteX1" fmla="*/ 2379 w 35481"/>
              <a:gd name="connsiteY1" fmla="*/ 563 h 40238"/>
              <a:gd name="connsiteX2" fmla="*/ 1108 w 35481"/>
              <a:gd name="connsiteY2" fmla="*/ 40802 h 40238"/>
              <a:gd name="connsiteX3" fmla="*/ 36589 w 35481"/>
              <a:gd name="connsiteY3" fmla="*/ 21785 h 4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1" h="40238">
                <a:moveTo>
                  <a:pt x="36589" y="21785"/>
                </a:moveTo>
                <a:lnTo>
                  <a:pt x="2379" y="563"/>
                </a:lnTo>
                <a:lnTo>
                  <a:pt x="1108" y="40802"/>
                </a:lnTo>
                <a:lnTo>
                  <a:pt x="36589" y="2178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94AF652A-89A1-A206-D028-686B275A49C2}"/>
              </a:ext>
            </a:extLst>
          </p:cNvPr>
          <p:cNvSpPr/>
          <p:nvPr/>
        </p:nvSpPr>
        <p:spPr>
          <a:xfrm>
            <a:off x="7107420" y="3597235"/>
            <a:ext cx="394808" cy="12788"/>
          </a:xfrm>
          <a:custGeom>
            <a:avLst/>
            <a:gdLst>
              <a:gd name="connsiteX0" fmla="*/ 1108 w 369803"/>
              <a:gd name="connsiteY0" fmla="*/ 563 h 11704"/>
              <a:gd name="connsiteX1" fmla="*/ 370911 w 369803"/>
              <a:gd name="connsiteY1" fmla="*/ 12267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803" h="11704">
                <a:moveTo>
                  <a:pt x="1108" y="563"/>
                </a:moveTo>
                <a:lnTo>
                  <a:pt x="370911" y="122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C4C1DA5-91FC-7B21-6D7A-43C44C62298C}"/>
              </a:ext>
            </a:extLst>
          </p:cNvPr>
          <p:cNvSpPr/>
          <p:nvPr/>
        </p:nvSpPr>
        <p:spPr>
          <a:xfrm>
            <a:off x="7497190" y="4944843"/>
            <a:ext cx="37221" cy="43988"/>
          </a:xfrm>
          <a:custGeom>
            <a:avLst/>
            <a:gdLst>
              <a:gd name="connsiteX0" fmla="*/ 35972 w 34864"/>
              <a:gd name="connsiteY0" fmla="*/ 21066 h 40259"/>
              <a:gd name="connsiteX1" fmla="*/ 1108 w 34864"/>
              <a:gd name="connsiteY1" fmla="*/ 936 h 40259"/>
              <a:gd name="connsiteX2" fmla="*/ 1108 w 34864"/>
              <a:gd name="connsiteY2" fmla="*/ 41196 h 40259"/>
              <a:gd name="connsiteX3" fmla="*/ 35972 w 34864"/>
              <a:gd name="connsiteY3" fmla="*/ 21066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4" h="40259">
                <a:moveTo>
                  <a:pt x="35972" y="21066"/>
                </a:moveTo>
                <a:lnTo>
                  <a:pt x="1108" y="936"/>
                </a:lnTo>
                <a:lnTo>
                  <a:pt x="1108" y="41196"/>
                </a:lnTo>
                <a:lnTo>
                  <a:pt x="35972" y="210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2051ADA8-D6F1-34DA-9868-383A8238024E}"/>
              </a:ext>
            </a:extLst>
          </p:cNvPr>
          <p:cNvSpPr/>
          <p:nvPr/>
        </p:nvSpPr>
        <p:spPr>
          <a:xfrm>
            <a:off x="7107420" y="4966837"/>
            <a:ext cx="405500" cy="0"/>
          </a:xfrm>
          <a:custGeom>
            <a:avLst/>
            <a:gdLst>
              <a:gd name="connsiteX0" fmla="*/ 1108 w 379817"/>
              <a:gd name="connsiteY0" fmla="*/ 936 h 0"/>
              <a:gd name="connsiteX1" fmla="*/ 380925 w 379817"/>
              <a:gd name="connsiteY1" fmla="*/ 936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817">
                <a:moveTo>
                  <a:pt x="1108" y="936"/>
                </a:moveTo>
                <a:lnTo>
                  <a:pt x="380925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2D9D3B1-BC45-F745-DCED-FCABE801773C}"/>
              </a:ext>
            </a:extLst>
          </p:cNvPr>
          <p:cNvSpPr/>
          <p:nvPr/>
        </p:nvSpPr>
        <p:spPr>
          <a:xfrm>
            <a:off x="7486401" y="2835573"/>
            <a:ext cx="37307" cy="43983"/>
          </a:xfrm>
          <a:custGeom>
            <a:avLst/>
            <a:gdLst>
              <a:gd name="connsiteX0" fmla="*/ 36052 w 34944"/>
              <a:gd name="connsiteY0" fmla="*/ 40423 h 40255"/>
              <a:gd name="connsiteX1" fmla="*/ 35891 w 34944"/>
              <a:gd name="connsiteY1" fmla="*/ 168 h 40255"/>
              <a:gd name="connsiteX2" fmla="*/ 1108 w 34944"/>
              <a:gd name="connsiteY2" fmla="*/ 20435 h 40255"/>
              <a:gd name="connsiteX3" fmla="*/ 36052 w 34944"/>
              <a:gd name="connsiteY3" fmla="*/ 40423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4" h="40255">
                <a:moveTo>
                  <a:pt x="36052" y="40423"/>
                </a:moveTo>
                <a:lnTo>
                  <a:pt x="35891" y="168"/>
                </a:lnTo>
                <a:lnTo>
                  <a:pt x="1108" y="20435"/>
                </a:lnTo>
                <a:lnTo>
                  <a:pt x="36052" y="4042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99BBB456-7FC6-7F16-8B7A-0453CDB99504}"/>
              </a:ext>
            </a:extLst>
          </p:cNvPr>
          <p:cNvSpPr/>
          <p:nvPr/>
        </p:nvSpPr>
        <p:spPr>
          <a:xfrm>
            <a:off x="7107420" y="2148400"/>
            <a:ext cx="405468" cy="712153"/>
          </a:xfrm>
          <a:custGeom>
            <a:avLst/>
            <a:gdLst>
              <a:gd name="connsiteX0" fmla="*/ 1108 w 379787"/>
              <a:gd name="connsiteY0" fmla="*/ 168 h 651784"/>
              <a:gd name="connsiteX1" fmla="*/ 380895 w 379787"/>
              <a:gd name="connsiteY1" fmla="*/ 651952 h 65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787" h="651784">
                <a:moveTo>
                  <a:pt x="1108" y="168"/>
                </a:moveTo>
                <a:lnTo>
                  <a:pt x="380895" y="651952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1C58692-7E5F-30FE-2F8F-386697B5F8AC}"/>
              </a:ext>
            </a:extLst>
          </p:cNvPr>
          <p:cNvSpPr/>
          <p:nvPr/>
        </p:nvSpPr>
        <p:spPr>
          <a:xfrm>
            <a:off x="7492666" y="3567998"/>
            <a:ext cx="41266" cy="42723"/>
          </a:xfrm>
          <a:custGeom>
            <a:avLst/>
            <a:gdLst>
              <a:gd name="connsiteX0" fmla="*/ 30185 w 38652"/>
              <a:gd name="connsiteY0" fmla="*/ 39269 h 39101"/>
              <a:gd name="connsiteX1" fmla="*/ 39760 w 38652"/>
              <a:gd name="connsiteY1" fmla="*/ 168 h 39101"/>
              <a:gd name="connsiteX2" fmla="*/ 1108 w 38652"/>
              <a:gd name="connsiteY2" fmla="*/ 11427 h 39101"/>
              <a:gd name="connsiteX3" fmla="*/ 30185 w 38652"/>
              <a:gd name="connsiteY3" fmla="*/ 39269 h 3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2" h="39101">
                <a:moveTo>
                  <a:pt x="30185" y="39269"/>
                </a:moveTo>
                <a:lnTo>
                  <a:pt x="39760" y="168"/>
                </a:lnTo>
                <a:lnTo>
                  <a:pt x="1108" y="11427"/>
                </a:lnTo>
                <a:lnTo>
                  <a:pt x="30185" y="3926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84EC2BB-F74F-E540-A9DE-919BD538DA02}"/>
              </a:ext>
            </a:extLst>
          </p:cNvPr>
          <p:cNvSpPr/>
          <p:nvPr/>
        </p:nvSpPr>
        <p:spPr>
          <a:xfrm>
            <a:off x="7107420" y="2148400"/>
            <a:ext cx="410278" cy="1441206"/>
          </a:xfrm>
          <a:custGeom>
            <a:avLst/>
            <a:gdLst>
              <a:gd name="connsiteX0" fmla="*/ 1108 w 384293"/>
              <a:gd name="connsiteY0" fmla="*/ 168 h 1319035"/>
              <a:gd name="connsiteX1" fmla="*/ 385401 w 384293"/>
              <a:gd name="connsiteY1" fmla="*/ 1319203 h 131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93" h="1319035">
                <a:moveTo>
                  <a:pt x="1108" y="168"/>
                </a:moveTo>
                <a:lnTo>
                  <a:pt x="385401" y="131920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96CEAC56-7CB0-1264-A196-7B18B258AAA9}"/>
              </a:ext>
            </a:extLst>
          </p:cNvPr>
          <p:cNvSpPr/>
          <p:nvPr/>
        </p:nvSpPr>
        <p:spPr>
          <a:xfrm>
            <a:off x="7507298" y="4939312"/>
            <a:ext cx="42479" cy="41004"/>
          </a:xfrm>
          <a:custGeom>
            <a:avLst/>
            <a:gdLst>
              <a:gd name="connsiteX0" fmla="*/ 26316 w 39789"/>
              <a:gd name="connsiteY0" fmla="*/ 37696 h 37528"/>
              <a:gd name="connsiteX1" fmla="*/ 40897 w 39789"/>
              <a:gd name="connsiteY1" fmla="*/ 168 h 37528"/>
              <a:gd name="connsiteX2" fmla="*/ 1108 w 39789"/>
              <a:gd name="connsiteY2" fmla="*/ 6307 h 37528"/>
              <a:gd name="connsiteX3" fmla="*/ 26316 w 39789"/>
              <a:gd name="connsiteY3" fmla="*/ 37696 h 3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9" h="37528">
                <a:moveTo>
                  <a:pt x="26316" y="37696"/>
                </a:moveTo>
                <a:lnTo>
                  <a:pt x="40897" y="168"/>
                </a:lnTo>
                <a:lnTo>
                  <a:pt x="1108" y="6307"/>
                </a:lnTo>
                <a:lnTo>
                  <a:pt x="26316" y="3769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C43D4CF-31E1-E026-43D9-DFCCBC4038C7}"/>
              </a:ext>
            </a:extLst>
          </p:cNvPr>
          <p:cNvSpPr/>
          <p:nvPr/>
        </p:nvSpPr>
        <p:spPr>
          <a:xfrm>
            <a:off x="7107420" y="2148400"/>
            <a:ext cx="423512" cy="2810178"/>
          </a:xfrm>
          <a:custGeom>
            <a:avLst/>
            <a:gdLst>
              <a:gd name="connsiteX0" fmla="*/ 1108 w 396689"/>
              <a:gd name="connsiteY0" fmla="*/ 168 h 2571959"/>
              <a:gd name="connsiteX1" fmla="*/ 397797 w 396689"/>
              <a:gd name="connsiteY1" fmla="*/ 2572127 h 25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89" h="2571959">
                <a:moveTo>
                  <a:pt x="1108" y="168"/>
                </a:moveTo>
                <a:lnTo>
                  <a:pt x="397797" y="257212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8A13748C-1229-6A91-0554-77D61652AB6B}"/>
              </a:ext>
            </a:extLst>
          </p:cNvPr>
          <p:cNvSpPr/>
          <p:nvPr/>
        </p:nvSpPr>
        <p:spPr>
          <a:xfrm>
            <a:off x="7496528" y="2148400"/>
            <a:ext cx="37684" cy="43977"/>
          </a:xfrm>
          <a:custGeom>
            <a:avLst/>
            <a:gdLst>
              <a:gd name="connsiteX0" fmla="*/ 36405 w 35297"/>
              <a:gd name="connsiteY0" fmla="*/ 364 h 40249"/>
              <a:gd name="connsiteX1" fmla="*/ 1108 w 35297"/>
              <a:gd name="connsiteY1" fmla="*/ 19722 h 40249"/>
              <a:gd name="connsiteX2" fmla="*/ 35522 w 35297"/>
              <a:gd name="connsiteY2" fmla="*/ 40613 h 40249"/>
              <a:gd name="connsiteX3" fmla="*/ 36405 w 35297"/>
              <a:gd name="connsiteY3" fmla="*/ 364 h 4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7" h="40249">
                <a:moveTo>
                  <a:pt x="36405" y="364"/>
                </a:moveTo>
                <a:lnTo>
                  <a:pt x="1108" y="19722"/>
                </a:lnTo>
                <a:lnTo>
                  <a:pt x="35522" y="40613"/>
                </a:lnTo>
                <a:lnTo>
                  <a:pt x="36405" y="364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94FE55F-9DED-346D-B04C-CBC89BBE43BC}"/>
              </a:ext>
            </a:extLst>
          </p:cNvPr>
          <p:cNvSpPr/>
          <p:nvPr/>
        </p:nvSpPr>
        <p:spPr>
          <a:xfrm>
            <a:off x="7107420" y="2167201"/>
            <a:ext cx="415640" cy="700804"/>
          </a:xfrm>
          <a:custGeom>
            <a:avLst/>
            <a:gdLst>
              <a:gd name="connsiteX0" fmla="*/ 1108 w 389315"/>
              <a:gd name="connsiteY0" fmla="*/ 641762 h 641397"/>
              <a:gd name="connsiteX1" fmla="*/ 390423 w 389315"/>
              <a:gd name="connsiteY1" fmla="*/ 364 h 64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9315" h="641397">
                <a:moveTo>
                  <a:pt x="1108" y="641762"/>
                </a:moveTo>
                <a:lnTo>
                  <a:pt x="390423" y="364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F49FA45-CBBD-ED4B-E299-57DBFB71A01F}"/>
              </a:ext>
            </a:extLst>
          </p:cNvPr>
          <p:cNvSpPr/>
          <p:nvPr/>
        </p:nvSpPr>
        <p:spPr>
          <a:xfrm>
            <a:off x="7502892" y="2148396"/>
            <a:ext cx="41150" cy="42822"/>
          </a:xfrm>
          <a:custGeom>
            <a:avLst/>
            <a:gdLst>
              <a:gd name="connsiteX0" fmla="*/ 30443 w 38544"/>
              <a:gd name="connsiteY0" fmla="*/ 563 h 39192"/>
              <a:gd name="connsiteX1" fmla="*/ 1108 w 38544"/>
              <a:gd name="connsiteY1" fmla="*/ 28134 h 39192"/>
              <a:gd name="connsiteX2" fmla="*/ 39652 w 38544"/>
              <a:gd name="connsiteY2" fmla="*/ 39755 h 39192"/>
              <a:gd name="connsiteX3" fmla="*/ 30443 w 38544"/>
              <a:gd name="connsiteY3" fmla="*/ 563 h 3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4" h="39192">
                <a:moveTo>
                  <a:pt x="30443" y="563"/>
                </a:moveTo>
                <a:lnTo>
                  <a:pt x="1108" y="28134"/>
                </a:lnTo>
                <a:lnTo>
                  <a:pt x="39652" y="39755"/>
                </a:lnTo>
                <a:lnTo>
                  <a:pt x="30443" y="56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6CF3CA-A730-84C8-D633-2BCF11520954}"/>
              </a:ext>
            </a:extLst>
          </p:cNvPr>
          <p:cNvSpPr/>
          <p:nvPr/>
        </p:nvSpPr>
        <p:spPr>
          <a:xfrm>
            <a:off x="7107420" y="2169455"/>
            <a:ext cx="420586" cy="1427779"/>
          </a:xfrm>
          <a:custGeom>
            <a:avLst/>
            <a:gdLst>
              <a:gd name="connsiteX0" fmla="*/ 1108 w 393948"/>
              <a:gd name="connsiteY0" fmla="*/ 1307310 h 1306746"/>
              <a:gd name="connsiteX1" fmla="*/ 395056 w 393948"/>
              <a:gd name="connsiteY1" fmla="*/ 563 h 130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948" h="1306746">
                <a:moveTo>
                  <a:pt x="1108" y="1307310"/>
                </a:moveTo>
                <a:lnTo>
                  <a:pt x="395056" y="56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87002EA3-BB6C-9300-2D59-E15048DD5451}"/>
              </a:ext>
            </a:extLst>
          </p:cNvPr>
          <p:cNvSpPr/>
          <p:nvPr/>
        </p:nvSpPr>
        <p:spPr>
          <a:xfrm>
            <a:off x="7492050" y="3610721"/>
            <a:ext cx="41007" cy="42936"/>
          </a:xfrm>
          <a:custGeom>
            <a:avLst/>
            <a:gdLst>
              <a:gd name="connsiteX0" fmla="*/ 30762 w 38410"/>
              <a:gd name="connsiteY0" fmla="*/ 936 h 39296"/>
              <a:gd name="connsiteX1" fmla="*/ 1108 w 38410"/>
              <a:gd name="connsiteY1" fmla="*/ 28165 h 39296"/>
              <a:gd name="connsiteX2" fmla="*/ 39518 w 38410"/>
              <a:gd name="connsiteY2" fmla="*/ 40233 h 39296"/>
              <a:gd name="connsiteX3" fmla="*/ 30762 w 38410"/>
              <a:gd name="connsiteY3" fmla="*/ 93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10" h="39296">
                <a:moveTo>
                  <a:pt x="30762" y="936"/>
                </a:moveTo>
                <a:lnTo>
                  <a:pt x="1108" y="28165"/>
                </a:lnTo>
                <a:lnTo>
                  <a:pt x="39518" y="40233"/>
                </a:lnTo>
                <a:lnTo>
                  <a:pt x="30762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8C5F5CD9-B512-BFFE-0DA1-45EF51F141DE}"/>
              </a:ext>
            </a:extLst>
          </p:cNvPr>
          <p:cNvSpPr/>
          <p:nvPr/>
        </p:nvSpPr>
        <p:spPr>
          <a:xfrm>
            <a:off x="7107420" y="3631703"/>
            <a:ext cx="409848" cy="1335133"/>
          </a:xfrm>
          <a:custGeom>
            <a:avLst/>
            <a:gdLst>
              <a:gd name="connsiteX0" fmla="*/ 1108 w 383890"/>
              <a:gd name="connsiteY0" fmla="*/ 1222891 h 1221954"/>
              <a:gd name="connsiteX1" fmla="*/ 384998 w 383890"/>
              <a:gd name="connsiteY1" fmla="*/ 936 h 122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90" h="1221954">
                <a:moveTo>
                  <a:pt x="1108" y="1222891"/>
                </a:moveTo>
                <a:lnTo>
                  <a:pt x="384998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90FBDA71-C994-2C15-017A-4BBEA92488BE}"/>
              </a:ext>
            </a:extLst>
          </p:cNvPr>
          <p:cNvSpPr/>
          <p:nvPr/>
        </p:nvSpPr>
        <p:spPr>
          <a:xfrm>
            <a:off x="7495209" y="2879557"/>
            <a:ext cx="42114" cy="41722"/>
          </a:xfrm>
          <a:custGeom>
            <a:avLst/>
            <a:gdLst>
              <a:gd name="connsiteX0" fmla="*/ 27803 w 39447"/>
              <a:gd name="connsiteY0" fmla="*/ 936 h 38185"/>
              <a:gd name="connsiteX1" fmla="*/ 1108 w 39447"/>
              <a:gd name="connsiteY1" fmla="*/ 31074 h 38185"/>
              <a:gd name="connsiteX2" fmla="*/ 40555 w 39447"/>
              <a:gd name="connsiteY2" fmla="*/ 39122 h 38185"/>
              <a:gd name="connsiteX3" fmla="*/ 27803 w 39447"/>
              <a:gd name="connsiteY3" fmla="*/ 936 h 3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47" h="38185">
                <a:moveTo>
                  <a:pt x="27803" y="936"/>
                </a:moveTo>
                <a:lnTo>
                  <a:pt x="1108" y="31074"/>
                </a:lnTo>
                <a:lnTo>
                  <a:pt x="40555" y="39122"/>
                </a:lnTo>
                <a:lnTo>
                  <a:pt x="27803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3A682E58-8B5D-D4A0-A077-5AB76A785C3F}"/>
              </a:ext>
            </a:extLst>
          </p:cNvPr>
          <p:cNvSpPr/>
          <p:nvPr/>
        </p:nvSpPr>
        <p:spPr>
          <a:xfrm>
            <a:off x="7107420" y="2901107"/>
            <a:ext cx="411990" cy="2065729"/>
          </a:xfrm>
          <a:custGeom>
            <a:avLst/>
            <a:gdLst>
              <a:gd name="connsiteX0" fmla="*/ 1108 w 385896"/>
              <a:gd name="connsiteY0" fmla="*/ 1891554 h 1890617"/>
              <a:gd name="connsiteX1" fmla="*/ 387004 w 385896"/>
              <a:gd name="connsiteY1" fmla="*/ 936 h 189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5896" h="1890617">
                <a:moveTo>
                  <a:pt x="1108" y="1891554"/>
                </a:moveTo>
                <a:lnTo>
                  <a:pt x="387004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A637B8D-B3F7-1C1A-357F-B9966B7497E6}"/>
              </a:ext>
            </a:extLst>
          </p:cNvPr>
          <p:cNvSpPr/>
          <p:nvPr/>
        </p:nvSpPr>
        <p:spPr>
          <a:xfrm>
            <a:off x="7507272" y="2148400"/>
            <a:ext cx="42472" cy="41010"/>
          </a:xfrm>
          <a:custGeom>
            <a:avLst/>
            <a:gdLst>
              <a:gd name="connsiteX0" fmla="*/ 26340 w 39782"/>
              <a:gd name="connsiteY0" fmla="*/ 936 h 37534"/>
              <a:gd name="connsiteX1" fmla="*/ 1108 w 39782"/>
              <a:gd name="connsiteY1" fmla="*/ 32308 h 37534"/>
              <a:gd name="connsiteX2" fmla="*/ 40890 w 39782"/>
              <a:gd name="connsiteY2" fmla="*/ 38471 h 37534"/>
              <a:gd name="connsiteX3" fmla="*/ 26340 w 39782"/>
              <a:gd name="connsiteY3" fmla="*/ 936 h 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2" h="37534">
                <a:moveTo>
                  <a:pt x="26340" y="936"/>
                </a:moveTo>
                <a:lnTo>
                  <a:pt x="1108" y="32308"/>
                </a:lnTo>
                <a:lnTo>
                  <a:pt x="40890" y="38471"/>
                </a:lnTo>
                <a:lnTo>
                  <a:pt x="26340" y="93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89C3278C-BE87-A1F4-EE3D-3404682DAEF8}"/>
              </a:ext>
            </a:extLst>
          </p:cNvPr>
          <p:cNvSpPr/>
          <p:nvPr/>
        </p:nvSpPr>
        <p:spPr>
          <a:xfrm>
            <a:off x="7107420" y="2170134"/>
            <a:ext cx="423499" cy="2796703"/>
          </a:xfrm>
          <a:custGeom>
            <a:avLst/>
            <a:gdLst>
              <a:gd name="connsiteX0" fmla="*/ 1108 w 396676"/>
              <a:gd name="connsiteY0" fmla="*/ 2560563 h 2559626"/>
              <a:gd name="connsiteX1" fmla="*/ 397784 w 396676"/>
              <a:gd name="connsiteY1" fmla="*/ 936 h 255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676" h="2559626">
                <a:moveTo>
                  <a:pt x="1108" y="2560563"/>
                </a:moveTo>
                <a:lnTo>
                  <a:pt x="397784" y="93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02772EFA-3D49-1BA3-216A-EE147CB12027}"/>
              </a:ext>
            </a:extLst>
          </p:cNvPr>
          <p:cNvSpPr/>
          <p:nvPr/>
        </p:nvSpPr>
        <p:spPr>
          <a:xfrm>
            <a:off x="7486549" y="3566734"/>
            <a:ext cx="37282" cy="43988"/>
          </a:xfrm>
          <a:custGeom>
            <a:avLst/>
            <a:gdLst>
              <a:gd name="connsiteX0" fmla="*/ 35915 w 34921"/>
              <a:gd name="connsiteY0" fmla="*/ 40623 h 40259"/>
              <a:gd name="connsiteX1" fmla="*/ 36029 w 34921"/>
              <a:gd name="connsiteY1" fmla="*/ 364 h 40259"/>
              <a:gd name="connsiteX2" fmla="*/ 1108 w 34921"/>
              <a:gd name="connsiteY2" fmla="*/ 20396 h 40259"/>
              <a:gd name="connsiteX3" fmla="*/ 35915 w 34921"/>
              <a:gd name="connsiteY3" fmla="*/ 40623 h 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1" h="40259">
                <a:moveTo>
                  <a:pt x="35915" y="40623"/>
                </a:moveTo>
                <a:lnTo>
                  <a:pt x="36029" y="364"/>
                </a:lnTo>
                <a:lnTo>
                  <a:pt x="1108" y="20396"/>
                </a:lnTo>
                <a:lnTo>
                  <a:pt x="35915" y="4062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27EC70BC-54CD-8D16-18CA-17AB87E6627E}"/>
              </a:ext>
            </a:extLst>
          </p:cNvPr>
          <p:cNvSpPr/>
          <p:nvPr/>
        </p:nvSpPr>
        <p:spPr>
          <a:xfrm>
            <a:off x="7107420" y="2868006"/>
            <a:ext cx="405597" cy="723635"/>
          </a:xfrm>
          <a:custGeom>
            <a:avLst/>
            <a:gdLst>
              <a:gd name="connsiteX0" fmla="*/ 1108 w 379908"/>
              <a:gd name="connsiteY0" fmla="*/ 364 h 662292"/>
              <a:gd name="connsiteX1" fmla="*/ 381016 w 379908"/>
              <a:gd name="connsiteY1" fmla="*/ 662656 h 66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08" h="662292">
                <a:moveTo>
                  <a:pt x="1108" y="364"/>
                </a:moveTo>
                <a:lnTo>
                  <a:pt x="381016" y="66265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C3B0554-1E2F-C464-962D-CD3DC98E027D}"/>
              </a:ext>
            </a:extLst>
          </p:cNvPr>
          <p:cNvSpPr/>
          <p:nvPr/>
        </p:nvSpPr>
        <p:spPr>
          <a:xfrm>
            <a:off x="7502508" y="4937365"/>
            <a:ext cx="40986" cy="42947"/>
          </a:xfrm>
          <a:custGeom>
            <a:avLst/>
            <a:gdLst>
              <a:gd name="connsiteX0" fmla="*/ 30802 w 38390"/>
              <a:gd name="connsiteY0" fmla="*/ 39869 h 39306"/>
              <a:gd name="connsiteX1" fmla="*/ 39498 w 38390"/>
              <a:gd name="connsiteY1" fmla="*/ 563 h 39306"/>
              <a:gd name="connsiteX2" fmla="*/ 1108 w 38390"/>
              <a:gd name="connsiteY2" fmla="*/ 12684 h 39306"/>
              <a:gd name="connsiteX3" fmla="*/ 30802 w 38390"/>
              <a:gd name="connsiteY3" fmla="*/ 39869 h 3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0" h="39306">
                <a:moveTo>
                  <a:pt x="30802" y="39869"/>
                </a:moveTo>
                <a:lnTo>
                  <a:pt x="39498" y="563"/>
                </a:lnTo>
                <a:lnTo>
                  <a:pt x="1108" y="12684"/>
                </a:lnTo>
                <a:lnTo>
                  <a:pt x="30802" y="3986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56A4FC18-B42D-58B3-18BA-7B3044AAB7C0}"/>
              </a:ext>
            </a:extLst>
          </p:cNvPr>
          <p:cNvSpPr/>
          <p:nvPr/>
        </p:nvSpPr>
        <p:spPr>
          <a:xfrm>
            <a:off x="7107420" y="3597235"/>
            <a:ext cx="420318" cy="1362105"/>
          </a:xfrm>
          <a:custGeom>
            <a:avLst/>
            <a:gdLst>
              <a:gd name="connsiteX0" fmla="*/ 1108 w 393697"/>
              <a:gd name="connsiteY0" fmla="*/ 563 h 1246639"/>
              <a:gd name="connsiteX1" fmla="*/ 394805 w 393697"/>
              <a:gd name="connsiteY1" fmla="*/ 1247203 h 124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697" h="1246639">
                <a:moveTo>
                  <a:pt x="1108" y="563"/>
                </a:moveTo>
                <a:lnTo>
                  <a:pt x="394805" y="124720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CA2A62C-9BE0-2FD5-3207-6AE8F66F21E2}"/>
              </a:ext>
            </a:extLst>
          </p:cNvPr>
          <p:cNvSpPr/>
          <p:nvPr/>
        </p:nvSpPr>
        <p:spPr>
          <a:xfrm>
            <a:off x="7505628" y="4938556"/>
            <a:ext cx="42089" cy="41759"/>
          </a:xfrm>
          <a:custGeom>
            <a:avLst/>
            <a:gdLst>
              <a:gd name="connsiteX0" fmla="*/ 27880 w 39423"/>
              <a:gd name="connsiteY0" fmla="*/ 38583 h 38219"/>
              <a:gd name="connsiteX1" fmla="*/ 40531 w 39423"/>
              <a:gd name="connsiteY1" fmla="*/ 364 h 38219"/>
              <a:gd name="connsiteX2" fmla="*/ 1108 w 39423"/>
              <a:gd name="connsiteY2" fmla="*/ 8517 h 38219"/>
              <a:gd name="connsiteX3" fmla="*/ 27880 w 39423"/>
              <a:gd name="connsiteY3" fmla="*/ 38583 h 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3" h="38219">
                <a:moveTo>
                  <a:pt x="27880" y="38583"/>
                </a:moveTo>
                <a:lnTo>
                  <a:pt x="40531" y="364"/>
                </a:lnTo>
                <a:lnTo>
                  <a:pt x="1108" y="8517"/>
                </a:lnTo>
                <a:lnTo>
                  <a:pt x="27880" y="3858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C351F963-3872-0A70-0061-7BF60A4558B9}"/>
              </a:ext>
            </a:extLst>
          </p:cNvPr>
          <p:cNvSpPr/>
          <p:nvPr/>
        </p:nvSpPr>
        <p:spPr>
          <a:xfrm>
            <a:off x="7107420" y="2868006"/>
            <a:ext cx="422438" cy="2090770"/>
          </a:xfrm>
          <a:custGeom>
            <a:avLst/>
            <a:gdLst>
              <a:gd name="connsiteX0" fmla="*/ 1108 w 395683"/>
              <a:gd name="connsiteY0" fmla="*/ 364 h 1913535"/>
              <a:gd name="connsiteX1" fmla="*/ 396791 w 395683"/>
              <a:gd name="connsiteY1" fmla="*/ 1913899 h 191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683" h="1913535">
                <a:moveTo>
                  <a:pt x="1108" y="364"/>
                </a:moveTo>
                <a:lnTo>
                  <a:pt x="396791" y="1913899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8DDE7A8-949D-5E04-F687-EB4C60D89B1F}"/>
              </a:ext>
            </a:extLst>
          </p:cNvPr>
          <p:cNvSpPr/>
          <p:nvPr/>
        </p:nvSpPr>
        <p:spPr>
          <a:xfrm>
            <a:off x="8569617" y="1822596"/>
            <a:ext cx="42945" cy="38913"/>
          </a:xfrm>
          <a:custGeom>
            <a:avLst/>
            <a:gdLst>
              <a:gd name="connsiteX0" fmla="*/ 41586 w 40225"/>
              <a:gd name="connsiteY0" fmla="*/ 1718 h 35614"/>
              <a:gd name="connsiteX1" fmla="*/ 1360 w 40225"/>
              <a:gd name="connsiteY1" fmla="*/ 168 h 35614"/>
              <a:gd name="connsiteX2" fmla="*/ 20131 w 40225"/>
              <a:gd name="connsiteY2" fmla="*/ 35782 h 35614"/>
              <a:gd name="connsiteX3" fmla="*/ 41586 w 40225"/>
              <a:gd name="connsiteY3" fmla="*/ 1718 h 3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5" h="35614">
                <a:moveTo>
                  <a:pt x="41586" y="1718"/>
                </a:moveTo>
                <a:lnTo>
                  <a:pt x="1360" y="168"/>
                </a:lnTo>
                <a:lnTo>
                  <a:pt x="20131" y="35782"/>
                </a:lnTo>
                <a:lnTo>
                  <a:pt x="41586" y="1718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2F974A83-0980-C07E-4D2F-7AB9D572327D}"/>
              </a:ext>
            </a:extLst>
          </p:cNvPr>
          <p:cNvSpPr/>
          <p:nvPr/>
        </p:nvSpPr>
        <p:spPr>
          <a:xfrm>
            <a:off x="8011748" y="1834546"/>
            <a:ext cx="581806" cy="313854"/>
          </a:xfrm>
          <a:custGeom>
            <a:avLst/>
            <a:gdLst>
              <a:gd name="connsiteX0" fmla="*/ 1360 w 544957"/>
              <a:gd name="connsiteY0" fmla="*/ 287417 h 287249"/>
              <a:gd name="connsiteX1" fmla="*/ 546317 w 544957"/>
              <a:gd name="connsiteY1" fmla="*/ 168 h 28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4957" h="287249">
                <a:moveTo>
                  <a:pt x="1360" y="287417"/>
                </a:moveTo>
                <a:lnTo>
                  <a:pt x="546317" y="16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3C4F37A-276A-370B-9FC0-4BEB37186FA1}"/>
              </a:ext>
            </a:extLst>
          </p:cNvPr>
          <p:cNvSpPr/>
          <p:nvPr/>
        </p:nvSpPr>
        <p:spPr>
          <a:xfrm>
            <a:off x="8575101" y="1824290"/>
            <a:ext cx="37468" cy="43983"/>
          </a:xfrm>
          <a:custGeom>
            <a:avLst/>
            <a:gdLst>
              <a:gd name="connsiteX0" fmla="*/ 36453 w 35095"/>
              <a:gd name="connsiteY0" fmla="*/ 367 h 40255"/>
              <a:gd name="connsiteX1" fmla="*/ 1357 w 35095"/>
              <a:gd name="connsiteY1" fmla="*/ 20091 h 40255"/>
              <a:gd name="connsiteX2" fmla="*/ 35987 w 35095"/>
              <a:gd name="connsiteY2" fmla="*/ 40623 h 40255"/>
              <a:gd name="connsiteX3" fmla="*/ 36453 w 35095"/>
              <a:gd name="connsiteY3" fmla="*/ 367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5" h="40255">
                <a:moveTo>
                  <a:pt x="36453" y="367"/>
                </a:moveTo>
                <a:lnTo>
                  <a:pt x="1357" y="20091"/>
                </a:lnTo>
                <a:lnTo>
                  <a:pt x="35987" y="40623"/>
                </a:lnTo>
                <a:lnTo>
                  <a:pt x="36453" y="36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7C1590DC-1E81-A702-6A4C-228E833E5A8B}"/>
              </a:ext>
            </a:extLst>
          </p:cNvPr>
          <p:cNvSpPr/>
          <p:nvPr/>
        </p:nvSpPr>
        <p:spPr>
          <a:xfrm>
            <a:off x="8001254" y="1843208"/>
            <a:ext cx="600356" cy="1036348"/>
          </a:xfrm>
          <a:custGeom>
            <a:avLst/>
            <a:gdLst>
              <a:gd name="connsiteX0" fmla="*/ 1357 w 562332"/>
              <a:gd name="connsiteY0" fmla="*/ 948865 h 948497"/>
              <a:gd name="connsiteX1" fmla="*/ 563690 w 562332"/>
              <a:gd name="connsiteY1" fmla="*/ 367 h 94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332" h="948497">
                <a:moveTo>
                  <a:pt x="1357" y="948865"/>
                </a:moveTo>
                <a:lnTo>
                  <a:pt x="563690" y="3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63FE3889-35EC-CD53-65A9-F77BFAB880A1}"/>
              </a:ext>
            </a:extLst>
          </p:cNvPr>
          <p:cNvSpPr/>
          <p:nvPr/>
        </p:nvSpPr>
        <p:spPr>
          <a:xfrm>
            <a:off x="8579983" y="1824290"/>
            <a:ext cx="40566" cy="43221"/>
          </a:xfrm>
          <a:custGeom>
            <a:avLst/>
            <a:gdLst>
              <a:gd name="connsiteX0" fmla="*/ 31880 w 37997"/>
              <a:gd name="connsiteY0" fmla="*/ 566 h 39557"/>
              <a:gd name="connsiteX1" fmla="*/ 1357 w 37997"/>
              <a:gd name="connsiteY1" fmla="*/ 26819 h 39557"/>
              <a:gd name="connsiteX2" fmla="*/ 39355 w 37997"/>
              <a:gd name="connsiteY2" fmla="*/ 40124 h 39557"/>
              <a:gd name="connsiteX3" fmla="*/ 31880 w 37997"/>
              <a:gd name="connsiteY3" fmla="*/ 566 h 3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7" h="39557">
                <a:moveTo>
                  <a:pt x="31880" y="566"/>
                </a:moveTo>
                <a:lnTo>
                  <a:pt x="1357" y="26819"/>
                </a:lnTo>
                <a:lnTo>
                  <a:pt x="39355" y="40124"/>
                </a:lnTo>
                <a:lnTo>
                  <a:pt x="31880" y="5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F96F351-233B-A7B4-3B35-D225B8914B65}"/>
              </a:ext>
            </a:extLst>
          </p:cNvPr>
          <p:cNvSpPr/>
          <p:nvPr/>
        </p:nvSpPr>
        <p:spPr>
          <a:xfrm>
            <a:off x="8001254" y="1845048"/>
            <a:ext cx="604213" cy="1765672"/>
          </a:xfrm>
          <a:custGeom>
            <a:avLst/>
            <a:gdLst>
              <a:gd name="connsiteX0" fmla="*/ 1357 w 565945"/>
              <a:gd name="connsiteY0" fmla="*/ 1616564 h 1615996"/>
              <a:gd name="connsiteX1" fmla="*/ 567303 w 565945"/>
              <a:gd name="connsiteY1" fmla="*/ 566 h 16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5945" h="1615996">
                <a:moveTo>
                  <a:pt x="1357" y="1616564"/>
                </a:moveTo>
                <a:lnTo>
                  <a:pt x="567303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F9FAFC17-B45D-FC77-2E99-3EC323900FF3}"/>
              </a:ext>
            </a:extLst>
          </p:cNvPr>
          <p:cNvSpPr/>
          <p:nvPr/>
        </p:nvSpPr>
        <p:spPr>
          <a:xfrm>
            <a:off x="8584353" y="1824290"/>
            <a:ext cx="42186" cy="41597"/>
          </a:xfrm>
          <a:custGeom>
            <a:avLst/>
            <a:gdLst>
              <a:gd name="connsiteX0" fmla="*/ 27783 w 39514"/>
              <a:gd name="connsiteY0" fmla="*/ 940 h 38071"/>
              <a:gd name="connsiteX1" fmla="*/ 1360 w 39514"/>
              <a:gd name="connsiteY1" fmla="*/ 31312 h 38071"/>
              <a:gd name="connsiteX2" fmla="*/ 40874 w 39514"/>
              <a:gd name="connsiteY2" fmla="*/ 39012 h 38071"/>
              <a:gd name="connsiteX3" fmla="*/ 27783 w 39514"/>
              <a:gd name="connsiteY3" fmla="*/ 940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" h="38071">
                <a:moveTo>
                  <a:pt x="27783" y="940"/>
                </a:moveTo>
                <a:lnTo>
                  <a:pt x="1360" y="31312"/>
                </a:lnTo>
                <a:lnTo>
                  <a:pt x="40874" y="39012"/>
                </a:lnTo>
                <a:lnTo>
                  <a:pt x="27783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B5F65095-5192-514C-19C3-692C0B475C2E}"/>
              </a:ext>
            </a:extLst>
          </p:cNvPr>
          <p:cNvSpPr/>
          <p:nvPr/>
        </p:nvSpPr>
        <p:spPr>
          <a:xfrm>
            <a:off x="8011748" y="1845880"/>
            <a:ext cx="596706" cy="3134435"/>
          </a:xfrm>
          <a:custGeom>
            <a:avLst/>
            <a:gdLst>
              <a:gd name="connsiteX0" fmla="*/ 1360 w 558913"/>
              <a:gd name="connsiteY0" fmla="*/ 2869670 h 2868729"/>
              <a:gd name="connsiteX1" fmla="*/ 560274 w 558913"/>
              <a:gd name="connsiteY1" fmla="*/ 940 h 286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8913" h="2868729">
                <a:moveTo>
                  <a:pt x="1360" y="2869670"/>
                </a:moveTo>
                <a:lnTo>
                  <a:pt x="560274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E53E0BB1-D505-F0CC-3E79-6A31EF8AAC02}"/>
              </a:ext>
            </a:extLst>
          </p:cNvPr>
          <p:cNvSpPr/>
          <p:nvPr/>
        </p:nvSpPr>
        <p:spPr>
          <a:xfrm>
            <a:off x="7486229" y="2879557"/>
            <a:ext cx="37479" cy="43980"/>
          </a:xfrm>
          <a:custGeom>
            <a:avLst/>
            <a:gdLst>
              <a:gd name="connsiteX0" fmla="*/ 36213 w 35105"/>
              <a:gd name="connsiteY0" fmla="*/ 563 h 40252"/>
              <a:gd name="connsiteX1" fmla="*/ 1108 w 35105"/>
              <a:gd name="connsiteY1" fmla="*/ 20266 h 40252"/>
              <a:gd name="connsiteX2" fmla="*/ 35727 w 35105"/>
              <a:gd name="connsiteY2" fmla="*/ 40815 h 40252"/>
              <a:gd name="connsiteX3" fmla="*/ 36213 w 35105"/>
              <a:gd name="connsiteY3" fmla="*/ 563 h 4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05" h="40252">
                <a:moveTo>
                  <a:pt x="36213" y="563"/>
                </a:moveTo>
                <a:lnTo>
                  <a:pt x="1108" y="20266"/>
                </a:lnTo>
                <a:lnTo>
                  <a:pt x="35727" y="40815"/>
                </a:lnTo>
                <a:lnTo>
                  <a:pt x="36213" y="563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3E774F84-7EFD-D447-335D-1A2EA2AB66B2}"/>
              </a:ext>
            </a:extLst>
          </p:cNvPr>
          <p:cNvSpPr/>
          <p:nvPr/>
        </p:nvSpPr>
        <p:spPr>
          <a:xfrm>
            <a:off x="7107420" y="2898468"/>
            <a:ext cx="405317" cy="698766"/>
          </a:xfrm>
          <a:custGeom>
            <a:avLst/>
            <a:gdLst>
              <a:gd name="connsiteX0" fmla="*/ 1108 w 379646"/>
              <a:gd name="connsiteY0" fmla="*/ 640095 h 639532"/>
              <a:gd name="connsiteX1" fmla="*/ 380754 w 379646"/>
              <a:gd name="connsiteY1" fmla="*/ 563 h 63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646" h="639532">
                <a:moveTo>
                  <a:pt x="1108" y="640095"/>
                </a:moveTo>
                <a:lnTo>
                  <a:pt x="380754" y="56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EDD4E7E0-13AC-3752-FB61-10403565EE2B}"/>
              </a:ext>
            </a:extLst>
          </p:cNvPr>
          <p:cNvSpPr/>
          <p:nvPr/>
        </p:nvSpPr>
        <p:spPr>
          <a:xfrm>
            <a:off x="8569642" y="2556332"/>
            <a:ext cx="42927" cy="39136"/>
          </a:xfrm>
          <a:custGeom>
            <a:avLst/>
            <a:gdLst>
              <a:gd name="connsiteX0" fmla="*/ 41566 w 40208"/>
              <a:gd name="connsiteY0" fmla="*/ 2359 h 35818"/>
              <a:gd name="connsiteX1" fmla="*/ 1357 w 40208"/>
              <a:gd name="connsiteY1" fmla="*/ 367 h 35818"/>
              <a:gd name="connsiteX2" fmla="*/ 19739 w 40208"/>
              <a:gd name="connsiteY2" fmla="*/ 36185 h 35818"/>
              <a:gd name="connsiteX3" fmla="*/ 41566 w 40208"/>
              <a:gd name="connsiteY3" fmla="*/ 2359 h 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8" h="35818">
                <a:moveTo>
                  <a:pt x="41566" y="2359"/>
                </a:moveTo>
                <a:lnTo>
                  <a:pt x="1357" y="367"/>
                </a:lnTo>
                <a:lnTo>
                  <a:pt x="19739" y="36185"/>
                </a:lnTo>
                <a:lnTo>
                  <a:pt x="41566" y="235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D44F3767-F5C3-F2A9-8046-9D3269DD1992}"/>
              </a:ext>
            </a:extLst>
          </p:cNvPr>
          <p:cNvSpPr/>
          <p:nvPr/>
        </p:nvSpPr>
        <p:spPr>
          <a:xfrm>
            <a:off x="8001254" y="2568549"/>
            <a:ext cx="592196" cy="311006"/>
          </a:xfrm>
          <a:custGeom>
            <a:avLst/>
            <a:gdLst>
              <a:gd name="connsiteX0" fmla="*/ 1357 w 554689"/>
              <a:gd name="connsiteY0" fmla="*/ 285010 h 284642"/>
              <a:gd name="connsiteX1" fmla="*/ 556047 w 554689"/>
              <a:gd name="connsiteY1" fmla="*/ 367 h 28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689" h="284642">
                <a:moveTo>
                  <a:pt x="1357" y="285010"/>
                </a:moveTo>
                <a:lnTo>
                  <a:pt x="556047" y="367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4D06D4D7-82EB-E60A-EC3E-8B801CB08A4F}"/>
              </a:ext>
            </a:extLst>
          </p:cNvPr>
          <p:cNvSpPr/>
          <p:nvPr/>
        </p:nvSpPr>
        <p:spPr>
          <a:xfrm>
            <a:off x="8569736" y="3272919"/>
            <a:ext cx="42834" cy="39768"/>
          </a:xfrm>
          <a:custGeom>
            <a:avLst/>
            <a:gdLst>
              <a:gd name="connsiteX0" fmla="*/ 41479 w 40121"/>
              <a:gd name="connsiteY0" fmla="*/ 36765 h 36397"/>
              <a:gd name="connsiteX1" fmla="*/ 24271 w 40121"/>
              <a:gd name="connsiteY1" fmla="*/ 367 h 36397"/>
              <a:gd name="connsiteX2" fmla="*/ 1357 w 40121"/>
              <a:gd name="connsiteY2" fmla="*/ 33470 h 36397"/>
              <a:gd name="connsiteX3" fmla="*/ 41479 w 40121"/>
              <a:gd name="connsiteY3" fmla="*/ 36765 h 3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1" h="36397">
                <a:moveTo>
                  <a:pt x="41479" y="36765"/>
                </a:moveTo>
                <a:lnTo>
                  <a:pt x="24271" y="367"/>
                </a:lnTo>
                <a:lnTo>
                  <a:pt x="1357" y="33470"/>
                </a:lnTo>
                <a:lnTo>
                  <a:pt x="41479" y="3676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1C24191E-77E3-8556-4C97-1DE39B4CB347}"/>
              </a:ext>
            </a:extLst>
          </p:cNvPr>
          <p:cNvSpPr/>
          <p:nvPr/>
        </p:nvSpPr>
        <p:spPr>
          <a:xfrm>
            <a:off x="8001254" y="2879557"/>
            <a:ext cx="593647" cy="420609"/>
          </a:xfrm>
          <a:custGeom>
            <a:avLst/>
            <a:gdLst>
              <a:gd name="connsiteX0" fmla="*/ 1357 w 556048"/>
              <a:gd name="connsiteY0" fmla="*/ 367 h 384954"/>
              <a:gd name="connsiteX1" fmla="*/ 557406 w 556048"/>
              <a:gd name="connsiteY1" fmla="*/ 385321 h 38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048" h="384954">
                <a:moveTo>
                  <a:pt x="1357" y="367"/>
                </a:moveTo>
                <a:lnTo>
                  <a:pt x="557406" y="385321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EA3DF65A-5A41-6EB6-9C03-39C5283693D1}"/>
              </a:ext>
            </a:extLst>
          </p:cNvPr>
          <p:cNvSpPr/>
          <p:nvPr/>
        </p:nvSpPr>
        <p:spPr>
          <a:xfrm>
            <a:off x="8576588" y="4071796"/>
            <a:ext cx="38350" cy="43918"/>
          </a:xfrm>
          <a:custGeom>
            <a:avLst/>
            <a:gdLst>
              <a:gd name="connsiteX0" fmla="*/ 35061 w 35921"/>
              <a:gd name="connsiteY0" fmla="*/ 40562 h 40195"/>
              <a:gd name="connsiteX1" fmla="*/ 37278 w 35921"/>
              <a:gd name="connsiteY1" fmla="*/ 367 h 40195"/>
              <a:gd name="connsiteX2" fmla="*/ 1357 w 35921"/>
              <a:gd name="connsiteY2" fmla="*/ 18547 h 40195"/>
              <a:gd name="connsiteX3" fmla="*/ 35061 w 35921"/>
              <a:gd name="connsiteY3" fmla="*/ 40562 h 4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1" h="40195">
                <a:moveTo>
                  <a:pt x="35061" y="40562"/>
                </a:moveTo>
                <a:lnTo>
                  <a:pt x="37278" y="367"/>
                </a:lnTo>
                <a:lnTo>
                  <a:pt x="1357" y="18547"/>
                </a:lnTo>
                <a:lnTo>
                  <a:pt x="35061" y="40562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EA94A8-239A-6C2E-5EC8-049D4003BAF4}"/>
              </a:ext>
            </a:extLst>
          </p:cNvPr>
          <p:cNvSpPr/>
          <p:nvPr/>
        </p:nvSpPr>
        <p:spPr>
          <a:xfrm>
            <a:off x="8001254" y="2879557"/>
            <a:ext cx="601613" cy="1216535"/>
          </a:xfrm>
          <a:custGeom>
            <a:avLst/>
            <a:gdLst>
              <a:gd name="connsiteX0" fmla="*/ 1357 w 563509"/>
              <a:gd name="connsiteY0" fmla="*/ 367 h 1113409"/>
              <a:gd name="connsiteX1" fmla="*/ 564867 w 563509"/>
              <a:gd name="connsiteY1" fmla="*/ 1113776 h 11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509" h="1113409">
                <a:moveTo>
                  <a:pt x="1357" y="367"/>
                </a:moveTo>
                <a:lnTo>
                  <a:pt x="564867" y="111377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4E571F25-3960-694A-D9F7-3BE19774722B}"/>
              </a:ext>
            </a:extLst>
          </p:cNvPr>
          <p:cNvSpPr/>
          <p:nvPr/>
        </p:nvSpPr>
        <p:spPr>
          <a:xfrm>
            <a:off x="8580062" y="5370243"/>
            <a:ext cx="40606" cy="43199"/>
          </a:xfrm>
          <a:custGeom>
            <a:avLst/>
            <a:gdLst>
              <a:gd name="connsiteX0" fmla="*/ 31806 w 38034"/>
              <a:gd name="connsiteY0" fmla="*/ 40104 h 39537"/>
              <a:gd name="connsiteX1" fmla="*/ 39392 w 38034"/>
              <a:gd name="connsiteY1" fmla="*/ 566 h 39537"/>
              <a:gd name="connsiteX2" fmla="*/ 1357 w 38034"/>
              <a:gd name="connsiteY2" fmla="*/ 13768 h 39537"/>
              <a:gd name="connsiteX3" fmla="*/ 31806 w 38034"/>
              <a:gd name="connsiteY3" fmla="*/ 40104 h 3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4" h="39537">
                <a:moveTo>
                  <a:pt x="31806" y="40104"/>
                </a:moveTo>
                <a:lnTo>
                  <a:pt x="39392" y="566"/>
                </a:lnTo>
                <a:lnTo>
                  <a:pt x="1357" y="13768"/>
                </a:lnTo>
                <a:lnTo>
                  <a:pt x="31806" y="40104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E31F6F85-C1F5-D213-DC70-7448BDAF430D}"/>
              </a:ext>
            </a:extLst>
          </p:cNvPr>
          <p:cNvSpPr/>
          <p:nvPr/>
        </p:nvSpPr>
        <p:spPr>
          <a:xfrm>
            <a:off x="8001254" y="3610721"/>
            <a:ext cx="604271" cy="1781944"/>
          </a:xfrm>
          <a:custGeom>
            <a:avLst/>
            <a:gdLst>
              <a:gd name="connsiteX0" fmla="*/ 1357 w 565999"/>
              <a:gd name="connsiteY0" fmla="*/ 566 h 1630889"/>
              <a:gd name="connsiteX1" fmla="*/ 567356 w 565999"/>
              <a:gd name="connsiteY1" fmla="*/ 1631456 h 16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5999" h="1630889">
                <a:moveTo>
                  <a:pt x="1357" y="566"/>
                </a:moveTo>
                <a:lnTo>
                  <a:pt x="567356" y="163145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20B9EEBF-F39D-79AC-A044-97833CFD7E78}"/>
              </a:ext>
            </a:extLst>
          </p:cNvPr>
          <p:cNvSpPr/>
          <p:nvPr/>
        </p:nvSpPr>
        <p:spPr>
          <a:xfrm>
            <a:off x="8569757" y="5373528"/>
            <a:ext cx="42805" cy="39915"/>
          </a:xfrm>
          <a:custGeom>
            <a:avLst/>
            <a:gdLst>
              <a:gd name="connsiteX0" fmla="*/ 41455 w 40094"/>
              <a:gd name="connsiteY0" fmla="*/ 37472 h 36531"/>
              <a:gd name="connsiteX1" fmla="*/ 24546 w 40094"/>
              <a:gd name="connsiteY1" fmla="*/ 940 h 36531"/>
              <a:gd name="connsiteX2" fmla="*/ 1360 w 40094"/>
              <a:gd name="connsiteY2" fmla="*/ 33852 h 36531"/>
              <a:gd name="connsiteX3" fmla="*/ 41455 w 40094"/>
              <a:gd name="connsiteY3" fmla="*/ 37472 h 3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94" h="36531">
                <a:moveTo>
                  <a:pt x="41455" y="37472"/>
                </a:moveTo>
                <a:lnTo>
                  <a:pt x="24546" y="940"/>
                </a:lnTo>
                <a:lnTo>
                  <a:pt x="1360" y="33852"/>
                </a:lnTo>
                <a:lnTo>
                  <a:pt x="41455" y="37472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261342C6-0890-5F5E-673D-E193BE5F1F28}"/>
              </a:ext>
            </a:extLst>
          </p:cNvPr>
          <p:cNvSpPr/>
          <p:nvPr/>
        </p:nvSpPr>
        <p:spPr>
          <a:xfrm>
            <a:off x="8011748" y="4980316"/>
            <a:ext cx="583245" cy="420462"/>
          </a:xfrm>
          <a:custGeom>
            <a:avLst/>
            <a:gdLst>
              <a:gd name="connsiteX0" fmla="*/ 1360 w 546305"/>
              <a:gd name="connsiteY0" fmla="*/ 940 h 384819"/>
              <a:gd name="connsiteX1" fmla="*/ 547666 w 546305"/>
              <a:gd name="connsiteY1" fmla="*/ 385760 h 38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305" h="384819">
                <a:moveTo>
                  <a:pt x="1360" y="940"/>
                </a:moveTo>
                <a:lnTo>
                  <a:pt x="547666" y="38576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25EABF69-4B35-CB7A-7E75-12788EA2F422}"/>
              </a:ext>
            </a:extLst>
          </p:cNvPr>
          <p:cNvSpPr/>
          <p:nvPr/>
        </p:nvSpPr>
        <p:spPr>
          <a:xfrm>
            <a:off x="8582784" y="5371189"/>
            <a:ext cx="41727" cy="42254"/>
          </a:xfrm>
          <a:custGeom>
            <a:avLst/>
            <a:gdLst>
              <a:gd name="connsiteX0" fmla="*/ 29257 w 39084"/>
              <a:gd name="connsiteY0" fmla="*/ 39039 h 38672"/>
              <a:gd name="connsiteX1" fmla="*/ 40442 w 39084"/>
              <a:gd name="connsiteY1" fmla="*/ 367 h 38672"/>
              <a:gd name="connsiteX2" fmla="*/ 1357 w 39084"/>
              <a:gd name="connsiteY2" fmla="*/ 10016 h 38672"/>
              <a:gd name="connsiteX3" fmla="*/ 29257 w 39084"/>
              <a:gd name="connsiteY3" fmla="*/ 39039 h 3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4" h="38672">
                <a:moveTo>
                  <a:pt x="29257" y="39039"/>
                </a:moveTo>
                <a:lnTo>
                  <a:pt x="40442" y="367"/>
                </a:lnTo>
                <a:lnTo>
                  <a:pt x="1357" y="10016"/>
                </a:lnTo>
                <a:lnTo>
                  <a:pt x="29257" y="39039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3A018A6A-A6B2-5BAA-85E8-EC5A0AC4F305}"/>
              </a:ext>
            </a:extLst>
          </p:cNvPr>
          <p:cNvSpPr/>
          <p:nvPr/>
        </p:nvSpPr>
        <p:spPr>
          <a:xfrm>
            <a:off x="8001254" y="2879557"/>
            <a:ext cx="606166" cy="2512534"/>
          </a:xfrm>
          <a:custGeom>
            <a:avLst/>
            <a:gdLst>
              <a:gd name="connsiteX0" fmla="*/ 1357 w 567774"/>
              <a:gd name="connsiteY0" fmla="*/ 367 h 2299546"/>
              <a:gd name="connsiteX1" fmla="*/ 569131 w 567774"/>
              <a:gd name="connsiteY1" fmla="*/ 2299913 h 229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774" h="2299546">
                <a:moveTo>
                  <a:pt x="1357" y="367"/>
                </a:moveTo>
                <a:lnTo>
                  <a:pt x="569131" y="229991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22B20744-CC8B-170E-496D-79C8AF1CC3AA}"/>
              </a:ext>
            </a:extLst>
          </p:cNvPr>
          <p:cNvSpPr/>
          <p:nvPr/>
        </p:nvSpPr>
        <p:spPr>
          <a:xfrm>
            <a:off x="8569675" y="2519076"/>
            <a:ext cx="42887" cy="39435"/>
          </a:xfrm>
          <a:custGeom>
            <a:avLst/>
            <a:gdLst>
              <a:gd name="connsiteX0" fmla="*/ 41532 w 40171"/>
              <a:gd name="connsiteY0" fmla="*/ 36260 h 36092"/>
              <a:gd name="connsiteX1" fmla="*/ 23697 w 40171"/>
              <a:gd name="connsiteY1" fmla="*/ 168 h 36092"/>
              <a:gd name="connsiteX2" fmla="*/ 1360 w 40171"/>
              <a:gd name="connsiteY2" fmla="*/ 33660 h 36092"/>
              <a:gd name="connsiteX3" fmla="*/ 41532 w 40171"/>
              <a:gd name="connsiteY3" fmla="*/ 36260 h 3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71" h="36092">
                <a:moveTo>
                  <a:pt x="41532" y="36260"/>
                </a:moveTo>
                <a:lnTo>
                  <a:pt x="23697" y="168"/>
                </a:lnTo>
                <a:lnTo>
                  <a:pt x="1360" y="33660"/>
                </a:lnTo>
                <a:lnTo>
                  <a:pt x="41532" y="3626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0A495262-1330-D8B2-FEEE-86BFA68883E4}"/>
              </a:ext>
            </a:extLst>
          </p:cNvPr>
          <p:cNvSpPr/>
          <p:nvPr/>
        </p:nvSpPr>
        <p:spPr>
          <a:xfrm>
            <a:off x="8011748" y="2148400"/>
            <a:ext cx="582938" cy="397903"/>
          </a:xfrm>
          <a:custGeom>
            <a:avLst/>
            <a:gdLst>
              <a:gd name="connsiteX0" fmla="*/ 1360 w 546017"/>
              <a:gd name="connsiteY0" fmla="*/ 168 h 364173"/>
              <a:gd name="connsiteX1" fmla="*/ 547377 w 546017"/>
              <a:gd name="connsiteY1" fmla="*/ 364341 h 36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017" h="364173">
                <a:moveTo>
                  <a:pt x="1360" y="168"/>
                </a:moveTo>
                <a:lnTo>
                  <a:pt x="547377" y="364341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AE9ACEDB-89DF-75C7-38FE-60C1DAAB83F4}"/>
              </a:ext>
            </a:extLst>
          </p:cNvPr>
          <p:cNvSpPr/>
          <p:nvPr/>
        </p:nvSpPr>
        <p:spPr>
          <a:xfrm>
            <a:off x="8575076" y="2558507"/>
            <a:ext cx="37494" cy="43983"/>
          </a:xfrm>
          <a:custGeom>
            <a:avLst/>
            <a:gdLst>
              <a:gd name="connsiteX0" fmla="*/ 36476 w 35119"/>
              <a:gd name="connsiteY0" fmla="*/ 566 h 40255"/>
              <a:gd name="connsiteX1" fmla="*/ 1357 w 35119"/>
              <a:gd name="connsiteY1" fmla="*/ 20246 h 40255"/>
              <a:gd name="connsiteX2" fmla="*/ 35960 w 35119"/>
              <a:gd name="connsiteY2" fmla="*/ 40822 h 40255"/>
              <a:gd name="connsiteX3" fmla="*/ 36476 w 35119"/>
              <a:gd name="connsiteY3" fmla="*/ 566 h 4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9" h="40255">
                <a:moveTo>
                  <a:pt x="36476" y="566"/>
                </a:moveTo>
                <a:lnTo>
                  <a:pt x="1357" y="20246"/>
                </a:lnTo>
                <a:lnTo>
                  <a:pt x="35960" y="40822"/>
                </a:lnTo>
                <a:lnTo>
                  <a:pt x="36476" y="56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41132FA3-6EF1-AA78-7EED-BEC56307534C}"/>
              </a:ext>
            </a:extLst>
          </p:cNvPr>
          <p:cNvSpPr/>
          <p:nvPr/>
        </p:nvSpPr>
        <p:spPr>
          <a:xfrm>
            <a:off x="8001254" y="2577415"/>
            <a:ext cx="600335" cy="1033306"/>
          </a:xfrm>
          <a:custGeom>
            <a:avLst/>
            <a:gdLst>
              <a:gd name="connsiteX0" fmla="*/ 1357 w 562312"/>
              <a:gd name="connsiteY0" fmla="*/ 946280 h 945713"/>
              <a:gd name="connsiteX1" fmla="*/ 563669 w 562312"/>
              <a:gd name="connsiteY1" fmla="*/ 566 h 94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312" h="945713">
                <a:moveTo>
                  <a:pt x="1357" y="946280"/>
                </a:moveTo>
                <a:lnTo>
                  <a:pt x="563669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989B066B-4C84-C144-98F5-937BC09000FA}"/>
              </a:ext>
            </a:extLst>
          </p:cNvPr>
          <p:cNvSpPr/>
          <p:nvPr/>
        </p:nvSpPr>
        <p:spPr>
          <a:xfrm>
            <a:off x="8582576" y="2558510"/>
            <a:ext cx="41660" cy="42334"/>
          </a:xfrm>
          <a:custGeom>
            <a:avLst/>
            <a:gdLst>
              <a:gd name="connsiteX0" fmla="*/ 29447 w 39021"/>
              <a:gd name="connsiteY0" fmla="*/ 940 h 38745"/>
              <a:gd name="connsiteX1" fmla="*/ 1360 w 39021"/>
              <a:gd name="connsiteY1" fmla="*/ 29779 h 38745"/>
              <a:gd name="connsiteX2" fmla="*/ 40381 w 39021"/>
              <a:gd name="connsiteY2" fmla="*/ 39686 h 38745"/>
              <a:gd name="connsiteX3" fmla="*/ 29447 w 39021"/>
              <a:gd name="connsiteY3" fmla="*/ 940 h 3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1" h="38745">
                <a:moveTo>
                  <a:pt x="29447" y="940"/>
                </a:moveTo>
                <a:lnTo>
                  <a:pt x="1360" y="29779"/>
                </a:lnTo>
                <a:lnTo>
                  <a:pt x="40381" y="39686"/>
                </a:lnTo>
                <a:lnTo>
                  <a:pt x="29447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46F05B62-956A-FBA8-AEDB-7070BCDCAE04}"/>
              </a:ext>
            </a:extLst>
          </p:cNvPr>
          <p:cNvSpPr/>
          <p:nvPr/>
        </p:nvSpPr>
        <p:spPr>
          <a:xfrm>
            <a:off x="8011748" y="2579826"/>
            <a:ext cx="595527" cy="2400488"/>
          </a:xfrm>
          <a:custGeom>
            <a:avLst/>
            <a:gdLst>
              <a:gd name="connsiteX0" fmla="*/ 1360 w 557809"/>
              <a:gd name="connsiteY0" fmla="*/ 2197940 h 2196999"/>
              <a:gd name="connsiteX1" fmla="*/ 559170 w 557809"/>
              <a:gd name="connsiteY1" fmla="*/ 940 h 219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809" h="2196999">
                <a:moveTo>
                  <a:pt x="1360" y="2197940"/>
                </a:moveTo>
                <a:lnTo>
                  <a:pt x="559170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C5CDE095-B977-4F03-93F5-4DF66E5EEC2A}"/>
              </a:ext>
            </a:extLst>
          </p:cNvPr>
          <p:cNvSpPr/>
          <p:nvPr/>
        </p:nvSpPr>
        <p:spPr>
          <a:xfrm>
            <a:off x="8569725" y="3309215"/>
            <a:ext cx="42845" cy="39711"/>
          </a:xfrm>
          <a:custGeom>
            <a:avLst/>
            <a:gdLst>
              <a:gd name="connsiteX0" fmla="*/ 41489 w 40131"/>
              <a:gd name="connsiteY0" fmla="*/ 3745 h 36345"/>
              <a:gd name="connsiteX1" fmla="*/ 1357 w 40131"/>
              <a:gd name="connsiteY1" fmla="*/ 566 h 36345"/>
              <a:gd name="connsiteX2" fmla="*/ 18672 w 40131"/>
              <a:gd name="connsiteY2" fmla="*/ 36912 h 36345"/>
              <a:gd name="connsiteX3" fmla="*/ 41489 w 40131"/>
              <a:gd name="connsiteY3" fmla="*/ 3745 h 3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1" h="36345">
                <a:moveTo>
                  <a:pt x="41489" y="3745"/>
                </a:moveTo>
                <a:lnTo>
                  <a:pt x="1357" y="566"/>
                </a:lnTo>
                <a:lnTo>
                  <a:pt x="18672" y="36912"/>
                </a:lnTo>
                <a:lnTo>
                  <a:pt x="41489" y="374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B995E9FF-64C2-1ED0-DB9A-CFA13AF99D71}"/>
              </a:ext>
            </a:extLst>
          </p:cNvPr>
          <p:cNvSpPr/>
          <p:nvPr/>
        </p:nvSpPr>
        <p:spPr>
          <a:xfrm>
            <a:off x="8001254" y="3322146"/>
            <a:ext cx="591913" cy="288574"/>
          </a:xfrm>
          <a:custGeom>
            <a:avLst/>
            <a:gdLst>
              <a:gd name="connsiteX0" fmla="*/ 1357 w 554424"/>
              <a:gd name="connsiteY0" fmla="*/ 264679 h 264112"/>
              <a:gd name="connsiteX1" fmla="*/ 555782 w 554424"/>
              <a:gd name="connsiteY1" fmla="*/ 566 h 26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424" h="264112">
                <a:moveTo>
                  <a:pt x="1357" y="264679"/>
                </a:moveTo>
                <a:lnTo>
                  <a:pt x="555782" y="566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68FD327B-57DA-12F5-DE68-B2303E910824}"/>
              </a:ext>
            </a:extLst>
          </p:cNvPr>
          <p:cNvSpPr/>
          <p:nvPr/>
        </p:nvSpPr>
        <p:spPr>
          <a:xfrm>
            <a:off x="8570109" y="4074674"/>
            <a:ext cx="42461" cy="41040"/>
          </a:xfrm>
          <a:custGeom>
            <a:avLst/>
            <a:gdLst>
              <a:gd name="connsiteX0" fmla="*/ 41130 w 39772"/>
              <a:gd name="connsiteY0" fmla="*/ 38128 h 37561"/>
              <a:gd name="connsiteX1" fmla="*/ 26643 w 39772"/>
              <a:gd name="connsiteY1" fmla="*/ 566 h 37561"/>
              <a:gd name="connsiteX2" fmla="*/ 1357 w 39772"/>
              <a:gd name="connsiteY2" fmla="*/ 31895 h 37561"/>
              <a:gd name="connsiteX3" fmla="*/ 41130 w 39772"/>
              <a:gd name="connsiteY3" fmla="*/ 38128 h 3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2" h="37561">
                <a:moveTo>
                  <a:pt x="41130" y="38128"/>
                </a:moveTo>
                <a:lnTo>
                  <a:pt x="26643" y="566"/>
                </a:lnTo>
                <a:lnTo>
                  <a:pt x="1357" y="31895"/>
                </a:lnTo>
                <a:lnTo>
                  <a:pt x="41130" y="38128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DD5B2421-4571-1DFA-BDEC-599FF5AFEF28}"/>
              </a:ext>
            </a:extLst>
          </p:cNvPr>
          <p:cNvSpPr/>
          <p:nvPr/>
        </p:nvSpPr>
        <p:spPr>
          <a:xfrm>
            <a:off x="8001254" y="3610721"/>
            <a:ext cx="594593" cy="491180"/>
          </a:xfrm>
          <a:custGeom>
            <a:avLst/>
            <a:gdLst>
              <a:gd name="connsiteX0" fmla="*/ 1357 w 556934"/>
              <a:gd name="connsiteY0" fmla="*/ 566 h 449543"/>
              <a:gd name="connsiteX1" fmla="*/ 558291 w 556934"/>
              <a:gd name="connsiteY1" fmla="*/ 450110 h 44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34" h="449543">
                <a:moveTo>
                  <a:pt x="1357" y="566"/>
                </a:moveTo>
                <a:lnTo>
                  <a:pt x="558291" y="45011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5EFCBBDF-85DB-C57B-A184-E6CC0DB61DC7}"/>
              </a:ext>
            </a:extLst>
          </p:cNvPr>
          <p:cNvSpPr/>
          <p:nvPr/>
        </p:nvSpPr>
        <p:spPr>
          <a:xfrm>
            <a:off x="8576179" y="3268733"/>
            <a:ext cx="38006" cy="43954"/>
          </a:xfrm>
          <a:custGeom>
            <a:avLst/>
            <a:gdLst>
              <a:gd name="connsiteX0" fmla="*/ 35439 w 35599"/>
              <a:gd name="connsiteY0" fmla="*/ 40396 h 40228"/>
              <a:gd name="connsiteX1" fmla="*/ 36959 w 35599"/>
              <a:gd name="connsiteY1" fmla="*/ 168 h 40228"/>
              <a:gd name="connsiteX2" fmla="*/ 1360 w 35599"/>
              <a:gd name="connsiteY2" fmla="*/ 18969 h 40228"/>
              <a:gd name="connsiteX3" fmla="*/ 35439 w 35599"/>
              <a:gd name="connsiteY3" fmla="*/ 40396 h 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99" h="40228">
                <a:moveTo>
                  <a:pt x="35439" y="40396"/>
                </a:moveTo>
                <a:lnTo>
                  <a:pt x="36959" y="168"/>
                </a:lnTo>
                <a:lnTo>
                  <a:pt x="1360" y="18969"/>
                </a:lnTo>
                <a:lnTo>
                  <a:pt x="35439" y="40396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B3759662-6500-EFBA-381A-AD8BB808933B}"/>
              </a:ext>
            </a:extLst>
          </p:cNvPr>
          <p:cNvSpPr/>
          <p:nvPr/>
        </p:nvSpPr>
        <p:spPr>
          <a:xfrm>
            <a:off x="8011748" y="2148400"/>
            <a:ext cx="590778" cy="1144838"/>
          </a:xfrm>
          <a:custGeom>
            <a:avLst/>
            <a:gdLst>
              <a:gd name="connsiteX0" fmla="*/ 1360 w 553361"/>
              <a:gd name="connsiteY0" fmla="*/ 168 h 1047790"/>
              <a:gd name="connsiteX1" fmla="*/ 554721 w 553361"/>
              <a:gd name="connsiteY1" fmla="*/ 1047958 h 104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3361" h="1047790">
                <a:moveTo>
                  <a:pt x="1360" y="168"/>
                </a:moveTo>
                <a:lnTo>
                  <a:pt x="554721" y="1047958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AA1993A-94A1-B540-ABB9-01026CF4EAE7}"/>
              </a:ext>
            </a:extLst>
          </p:cNvPr>
          <p:cNvSpPr/>
          <p:nvPr/>
        </p:nvSpPr>
        <p:spPr>
          <a:xfrm>
            <a:off x="8580947" y="4072797"/>
            <a:ext cx="41025" cy="42917"/>
          </a:xfrm>
          <a:custGeom>
            <a:avLst/>
            <a:gdLst>
              <a:gd name="connsiteX0" fmla="*/ 30974 w 38427"/>
              <a:gd name="connsiteY0" fmla="*/ 39447 h 39279"/>
              <a:gd name="connsiteX1" fmla="*/ 39787 w 38427"/>
              <a:gd name="connsiteY1" fmla="*/ 168 h 39279"/>
              <a:gd name="connsiteX2" fmla="*/ 1360 w 38427"/>
              <a:gd name="connsiteY2" fmla="*/ 12178 h 39279"/>
              <a:gd name="connsiteX3" fmla="*/ 30974 w 38427"/>
              <a:gd name="connsiteY3" fmla="*/ 39447 h 3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7" h="39279">
                <a:moveTo>
                  <a:pt x="30974" y="39447"/>
                </a:moveTo>
                <a:lnTo>
                  <a:pt x="39787" y="168"/>
                </a:lnTo>
                <a:lnTo>
                  <a:pt x="1360" y="12178"/>
                </a:lnTo>
                <a:lnTo>
                  <a:pt x="30974" y="39447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95CB951-8DE6-7D00-8086-88C8FCF94487}"/>
              </a:ext>
            </a:extLst>
          </p:cNvPr>
          <p:cNvSpPr/>
          <p:nvPr/>
        </p:nvSpPr>
        <p:spPr>
          <a:xfrm>
            <a:off x="8011748" y="2148400"/>
            <a:ext cx="594403" cy="1946324"/>
          </a:xfrm>
          <a:custGeom>
            <a:avLst/>
            <a:gdLst>
              <a:gd name="connsiteX0" fmla="*/ 1360 w 556756"/>
              <a:gd name="connsiteY0" fmla="*/ 168 h 1781334"/>
              <a:gd name="connsiteX1" fmla="*/ 558117 w 556756"/>
              <a:gd name="connsiteY1" fmla="*/ 1781502 h 178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756" h="1781334">
                <a:moveTo>
                  <a:pt x="1360" y="168"/>
                </a:moveTo>
                <a:lnTo>
                  <a:pt x="558117" y="1781502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D3E3A976-05F2-348C-237F-3862F57EF9F8}"/>
              </a:ext>
            </a:extLst>
          </p:cNvPr>
          <p:cNvSpPr/>
          <p:nvPr/>
        </p:nvSpPr>
        <p:spPr>
          <a:xfrm>
            <a:off x="8584557" y="5371937"/>
            <a:ext cx="42236" cy="41505"/>
          </a:xfrm>
          <a:custGeom>
            <a:avLst/>
            <a:gdLst>
              <a:gd name="connsiteX0" fmla="*/ 27592 w 39561"/>
              <a:gd name="connsiteY0" fmla="*/ 38155 h 37987"/>
              <a:gd name="connsiteX1" fmla="*/ 40921 w 39561"/>
              <a:gd name="connsiteY1" fmla="*/ 168 h 37987"/>
              <a:gd name="connsiteX2" fmla="*/ 1360 w 39561"/>
              <a:gd name="connsiteY2" fmla="*/ 7619 h 37987"/>
              <a:gd name="connsiteX3" fmla="*/ 27592 w 39561"/>
              <a:gd name="connsiteY3" fmla="*/ 38155 h 3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1" h="37987">
                <a:moveTo>
                  <a:pt x="27592" y="38155"/>
                </a:moveTo>
                <a:lnTo>
                  <a:pt x="40921" y="168"/>
                </a:lnTo>
                <a:lnTo>
                  <a:pt x="1360" y="7619"/>
                </a:lnTo>
                <a:lnTo>
                  <a:pt x="27592" y="38155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C86883BD-EAB2-57F5-F98A-5EEF83913079}"/>
              </a:ext>
            </a:extLst>
          </p:cNvPr>
          <p:cNvSpPr/>
          <p:nvPr/>
        </p:nvSpPr>
        <p:spPr>
          <a:xfrm>
            <a:off x="8011748" y="2148400"/>
            <a:ext cx="596838" cy="3243430"/>
          </a:xfrm>
          <a:custGeom>
            <a:avLst/>
            <a:gdLst>
              <a:gd name="connsiteX0" fmla="*/ 1360 w 559037"/>
              <a:gd name="connsiteY0" fmla="*/ 168 h 2968484"/>
              <a:gd name="connsiteX1" fmla="*/ 560398 w 559037"/>
              <a:gd name="connsiteY1" fmla="*/ 2968653 h 296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037" h="2968484">
                <a:moveTo>
                  <a:pt x="1360" y="168"/>
                </a:moveTo>
                <a:lnTo>
                  <a:pt x="560398" y="2968653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344F915-F3F8-54E3-404B-C350F197D06B}"/>
              </a:ext>
            </a:extLst>
          </p:cNvPr>
          <p:cNvSpPr/>
          <p:nvPr/>
        </p:nvSpPr>
        <p:spPr>
          <a:xfrm>
            <a:off x="8573479" y="4115718"/>
            <a:ext cx="39083" cy="43789"/>
          </a:xfrm>
          <a:custGeom>
            <a:avLst/>
            <a:gdLst>
              <a:gd name="connsiteX0" fmla="*/ 37969 w 36608"/>
              <a:gd name="connsiteY0" fmla="*/ 940 h 40077"/>
              <a:gd name="connsiteX1" fmla="*/ 1360 w 36608"/>
              <a:gd name="connsiteY1" fmla="*/ 17685 h 40077"/>
              <a:gd name="connsiteX2" fmla="*/ 34168 w 36608"/>
              <a:gd name="connsiteY2" fmla="*/ 41018 h 40077"/>
              <a:gd name="connsiteX3" fmla="*/ 37969 w 36608"/>
              <a:gd name="connsiteY3" fmla="*/ 940 h 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8" h="40077">
                <a:moveTo>
                  <a:pt x="37969" y="940"/>
                </a:moveTo>
                <a:lnTo>
                  <a:pt x="1360" y="17685"/>
                </a:lnTo>
                <a:lnTo>
                  <a:pt x="34168" y="41018"/>
                </a:lnTo>
                <a:lnTo>
                  <a:pt x="37969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FD4AEBD7-C0FB-0AFD-20AD-5C59CE585F94}"/>
              </a:ext>
            </a:extLst>
          </p:cNvPr>
          <p:cNvSpPr/>
          <p:nvPr/>
        </p:nvSpPr>
        <p:spPr>
          <a:xfrm>
            <a:off x="8011748" y="4133639"/>
            <a:ext cx="588360" cy="846676"/>
          </a:xfrm>
          <a:custGeom>
            <a:avLst/>
            <a:gdLst>
              <a:gd name="connsiteX0" fmla="*/ 1360 w 551096"/>
              <a:gd name="connsiteY0" fmla="*/ 775844 h 774903"/>
              <a:gd name="connsiteX1" fmla="*/ 552457 w 551096"/>
              <a:gd name="connsiteY1" fmla="*/ 940 h 7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096" h="774903">
                <a:moveTo>
                  <a:pt x="1360" y="775844"/>
                </a:moveTo>
                <a:lnTo>
                  <a:pt x="552457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7CF18FC6-0363-0468-BFBA-3E5C63AA6553}"/>
              </a:ext>
            </a:extLst>
          </p:cNvPr>
          <p:cNvSpPr/>
          <p:nvPr/>
        </p:nvSpPr>
        <p:spPr>
          <a:xfrm>
            <a:off x="8579525" y="3312688"/>
            <a:ext cx="40327" cy="43350"/>
          </a:xfrm>
          <a:custGeom>
            <a:avLst/>
            <a:gdLst>
              <a:gd name="connsiteX0" fmla="*/ 32306 w 37773"/>
              <a:gd name="connsiteY0" fmla="*/ 940 h 39675"/>
              <a:gd name="connsiteX1" fmla="*/ 1360 w 37773"/>
              <a:gd name="connsiteY1" fmla="*/ 26689 h 39675"/>
              <a:gd name="connsiteX2" fmla="*/ 39133 w 37773"/>
              <a:gd name="connsiteY2" fmla="*/ 40616 h 39675"/>
              <a:gd name="connsiteX3" fmla="*/ 32306 w 37773"/>
              <a:gd name="connsiteY3" fmla="*/ 940 h 3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73" h="39675">
                <a:moveTo>
                  <a:pt x="32306" y="940"/>
                </a:moveTo>
                <a:lnTo>
                  <a:pt x="1360" y="26689"/>
                </a:lnTo>
                <a:lnTo>
                  <a:pt x="39133" y="40616"/>
                </a:lnTo>
                <a:lnTo>
                  <a:pt x="32306" y="940"/>
                </a:lnTo>
                <a:close/>
              </a:path>
            </a:pathLst>
          </a:custGeom>
          <a:solidFill>
            <a:srgbClr val="000000"/>
          </a:solidFill>
          <a:ln w="3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50F91551-6B0C-880C-989B-5477E6F2F50E}"/>
              </a:ext>
            </a:extLst>
          </p:cNvPr>
          <p:cNvSpPr/>
          <p:nvPr/>
        </p:nvSpPr>
        <p:spPr>
          <a:xfrm>
            <a:off x="8011748" y="3333326"/>
            <a:ext cx="593382" cy="1646989"/>
          </a:xfrm>
          <a:custGeom>
            <a:avLst/>
            <a:gdLst>
              <a:gd name="connsiteX0" fmla="*/ 1360 w 555800"/>
              <a:gd name="connsiteY0" fmla="*/ 1508315 h 1507374"/>
              <a:gd name="connsiteX1" fmla="*/ 557160 w 555800"/>
              <a:gd name="connsiteY1" fmla="*/ 940 h 150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800" h="1507374">
                <a:moveTo>
                  <a:pt x="1360" y="1508315"/>
                </a:moveTo>
                <a:lnTo>
                  <a:pt x="557160" y="940"/>
                </a:lnTo>
              </a:path>
            </a:pathLst>
          </a:custGeom>
          <a:noFill/>
          <a:ln w="6706" cap="flat">
            <a:solidFill>
              <a:srgbClr val="000000"/>
            </a:solidFill>
            <a:custDash>
              <a:ds d="0" sp="0"/>
            </a:custDash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6678AC5-8DC2-5C35-B475-B42149EED2FA}"/>
                  </a:ext>
                </a:extLst>
              </p:cNvPr>
              <p:cNvSpPr txBox="1"/>
              <p:nvPr/>
            </p:nvSpPr>
            <p:spPr>
              <a:xfrm>
                <a:off x="3713313" y="5918475"/>
                <a:ext cx="2116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21×21×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输入层</a:t>
                </a: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6678AC5-8DC2-5C35-B475-B42149EE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13" y="5918475"/>
                <a:ext cx="2116346" cy="338554"/>
              </a:xfrm>
              <a:prstGeom prst="rect">
                <a:avLst/>
              </a:prstGeom>
              <a:blipFill>
                <a:blip r:embed="rId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>
            <a:extLst>
              <a:ext uri="{FF2B5EF4-FFF2-40B4-BE49-F238E27FC236}">
                <a16:creationId xmlns:a16="http://schemas.microsoft.com/office/drawing/2014/main" id="{73B0E026-6672-A661-9198-854B43375EE6}"/>
              </a:ext>
            </a:extLst>
          </p:cNvPr>
          <p:cNvSpPr txBox="1"/>
          <p:nvPr/>
        </p:nvSpPr>
        <p:spPr>
          <a:xfrm>
            <a:off x="6807612" y="5887118"/>
            <a:ext cx="965383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隐藏层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EF40B0C-B883-FCF5-AAAF-75A7D9AD3721}"/>
              </a:ext>
            </a:extLst>
          </p:cNvPr>
          <p:cNvSpPr txBox="1"/>
          <p:nvPr/>
        </p:nvSpPr>
        <p:spPr>
          <a:xfrm>
            <a:off x="8364363" y="5857231"/>
            <a:ext cx="965383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输出层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FFC203F-7883-8DE2-DFB5-DA6F4D6F2501}"/>
              </a:ext>
            </a:extLst>
          </p:cNvPr>
          <p:cNvCxnSpPr/>
          <p:nvPr/>
        </p:nvCxnSpPr>
        <p:spPr>
          <a:xfrm>
            <a:off x="5738952" y="3378000"/>
            <a:ext cx="714095" cy="0"/>
          </a:xfrm>
          <a:prstGeom prst="straightConnector1">
            <a:avLst/>
          </a:prstGeom>
          <a:ln w="28575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F4ADD49-462D-E522-A652-1FC1197F6905}"/>
              </a:ext>
            </a:extLst>
          </p:cNvPr>
          <p:cNvCxnSpPr/>
          <p:nvPr/>
        </p:nvCxnSpPr>
        <p:spPr>
          <a:xfrm>
            <a:off x="9275511" y="2531754"/>
            <a:ext cx="714095" cy="0"/>
          </a:xfrm>
          <a:prstGeom prst="straightConnector1">
            <a:avLst/>
          </a:prstGeom>
          <a:ln w="28575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0B08143-DF25-6B6A-973E-CD76B9203CFE}"/>
              </a:ext>
            </a:extLst>
          </p:cNvPr>
          <p:cNvSpPr txBox="1"/>
          <p:nvPr/>
        </p:nvSpPr>
        <p:spPr>
          <a:xfrm>
            <a:off x="10028971" y="2353837"/>
            <a:ext cx="1916303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最优估值动作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0262DF-03BC-81C0-B51E-A44CA5FE0DFB}"/>
              </a:ext>
            </a:extLst>
          </p:cNvPr>
          <p:cNvSpPr txBox="1"/>
          <p:nvPr/>
        </p:nvSpPr>
        <p:spPr>
          <a:xfrm>
            <a:off x="402958" y="1084524"/>
            <a:ext cx="2459767" cy="5000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天然矿石分布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敌我战舰规模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敌我战舰分布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已采未送回矿石分布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敌我船厂分布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敌方舰队动向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我方舰队动向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高威胁性敌方船厂</a:t>
            </a:r>
            <a:endParaRPr lang="en-US" altLang="zh-CN" sz="1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F8DE8621-672C-F0C2-699F-C384B53EF981}"/>
              </a:ext>
            </a:extLst>
          </p:cNvPr>
          <p:cNvSpPr/>
          <p:nvPr/>
        </p:nvSpPr>
        <p:spPr>
          <a:xfrm>
            <a:off x="2602927" y="1314458"/>
            <a:ext cx="581806" cy="4562081"/>
          </a:xfrm>
          <a:prstGeom prst="rightBrac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2F6E0-4D46-8392-32D1-65AE7C2784D7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98FA47E-34C3-7F26-8FFF-7D207630DCF9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7BD7C6-752D-DEE6-9FA9-FCC0A9388A5F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1430BC4-0AF8-0B77-C472-FF4CA31B8629}"/>
                </a:ext>
              </a:extLst>
            </p:cNvPr>
            <p:cNvSpPr/>
            <p:nvPr/>
          </p:nvSpPr>
          <p:spPr>
            <a:xfrm>
              <a:off x="1154565" y="145175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神经网络与特征提取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49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419FC0-ECB9-4F87-4313-23B92E3E7843}"/>
              </a:ext>
            </a:extLst>
          </p:cNvPr>
          <p:cNvSpPr/>
          <p:nvPr/>
        </p:nvSpPr>
        <p:spPr>
          <a:xfrm>
            <a:off x="1547592" y="152975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DQN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D45B2A-339F-9889-3D98-FC946C514119}"/>
              </a:ext>
            </a:extLst>
          </p:cNvPr>
          <p:cNvSpPr/>
          <p:nvPr/>
        </p:nvSpPr>
        <p:spPr>
          <a:xfrm>
            <a:off x="4984779" y="5140995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构建训练环境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159DC5-DC3D-FA0A-672A-B328DB648D71}"/>
              </a:ext>
            </a:extLst>
          </p:cNvPr>
          <p:cNvSpPr/>
          <p:nvPr/>
        </p:nvSpPr>
        <p:spPr>
          <a:xfrm>
            <a:off x="1547592" y="5140995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重构奖励函数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80497D-00BE-99DE-48FC-88F532FB4241}"/>
              </a:ext>
            </a:extLst>
          </p:cNvPr>
          <p:cNvSpPr/>
          <p:nvPr/>
        </p:nvSpPr>
        <p:spPr>
          <a:xfrm>
            <a:off x="8085311" y="359852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FAAD3B-C783-EF2E-097E-B836495F4270}"/>
              </a:ext>
            </a:extLst>
          </p:cNvPr>
          <p:cNvSpPr/>
          <p:nvPr/>
        </p:nvSpPr>
        <p:spPr>
          <a:xfrm>
            <a:off x="1547592" y="3143186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动作模块化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C368D-1D8A-AC7F-E246-E6B7D613E624}"/>
              </a:ext>
            </a:extLst>
          </p:cNvPr>
          <p:cNvSpPr/>
          <p:nvPr/>
        </p:nvSpPr>
        <p:spPr>
          <a:xfrm>
            <a:off x="4984779" y="2266093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05B650-D0F6-3213-2B63-2589F5BCF9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5994" y="2024505"/>
            <a:ext cx="1078781" cy="304434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9B7E8D-CC8E-0DF7-5DF4-15853D7044C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05994" y="3143186"/>
            <a:ext cx="1078781" cy="494755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0E627D-8189-F5E8-70E1-414A67EF3BA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05994" y="5635750"/>
            <a:ext cx="1078783" cy="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E6D061-E524-727A-FA69-7316E43EBF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43181" y="4501651"/>
            <a:ext cx="801724" cy="1134099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BC1F2B-2822-B7C2-D4C2-6A7935A9B3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43181" y="2760848"/>
            <a:ext cx="742129" cy="989510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8FA026-C20D-3968-4CD9-6F33005BFE9E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F8B162E-8494-280B-CFF0-F9FCF2BE93F7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222469-753A-36DB-D74C-8CCBD07038DD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8C1BE5-F9BC-F3DC-1613-BB653308D826}"/>
                </a:ext>
              </a:extLst>
            </p:cNvPr>
            <p:cNvSpPr/>
            <p:nvPr/>
          </p:nvSpPr>
          <p:spPr>
            <a:xfrm>
              <a:off x="1834852" y="18428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项目流程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58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419FC0-ECB9-4F87-4313-23B92E3E7843}"/>
              </a:ext>
            </a:extLst>
          </p:cNvPr>
          <p:cNvSpPr/>
          <p:nvPr/>
        </p:nvSpPr>
        <p:spPr>
          <a:xfrm>
            <a:off x="1547592" y="152975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DQN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D45B2A-339F-9889-3D98-FC946C514119}"/>
              </a:ext>
            </a:extLst>
          </p:cNvPr>
          <p:cNvSpPr/>
          <p:nvPr/>
        </p:nvSpPr>
        <p:spPr>
          <a:xfrm>
            <a:off x="4984779" y="5140995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构建训练环境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159DC5-DC3D-FA0A-672A-B328DB648D71}"/>
              </a:ext>
            </a:extLst>
          </p:cNvPr>
          <p:cNvSpPr/>
          <p:nvPr/>
        </p:nvSpPr>
        <p:spPr>
          <a:xfrm>
            <a:off x="1547592" y="5140995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重构奖励函数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80497D-00BE-99DE-48FC-88F532FB4241}"/>
              </a:ext>
            </a:extLst>
          </p:cNvPr>
          <p:cNvSpPr/>
          <p:nvPr/>
        </p:nvSpPr>
        <p:spPr>
          <a:xfrm>
            <a:off x="8085311" y="359852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FAAD3B-C783-EF2E-097E-B836495F4270}"/>
              </a:ext>
            </a:extLst>
          </p:cNvPr>
          <p:cNvSpPr/>
          <p:nvPr/>
        </p:nvSpPr>
        <p:spPr>
          <a:xfrm>
            <a:off x="1547592" y="3143186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动作模块化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C368D-1D8A-AC7F-E246-E6B7D613E624}"/>
              </a:ext>
            </a:extLst>
          </p:cNvPr>
          <p:cNvSpPr/>
          <p:nvPr/>
        </p:nvSpPr>
        <p:spPr>
          <a:xfrm>
            <a:off x="4984779" y="2266093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05B650-D0F6-3213-2B63-2589F5BCF9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5994" y="2024505"/>
            <a:ext cx="1078781" cy="304434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9B7E8D-CC8E-0DF7-5DF4-15853D7044C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05994" y="3143186"/>
            <a:ext cx="1078781" cy="494755"/>
          </a:xfrm>
          <a:prstGeom prst="straightConnector1">
            <a:avLst/>
          </a:prstGeom>
          <a:ln w="25400">
            <a:solidFill>
              <a:srgbClr val="4169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0E627D-8189-F5E8-70E1-414A67EF3BA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05994" y="5635750"/>
            <a:ext cx="1078783" cy="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E6D061-E524-727A-FA69-7316E43EBF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43181" y="4501651"/>
            <a:ext cx="801724" cy="1134099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BC1F2B-2822-B7C2-D4C2-6A7935A9B3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43181" y="2760848"/>
            <a:ext cx="742129" cy="989510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47A96D-86CD-5D9F-CDDF-CDAD1C644715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BF3DF6-DC57-D3CF-3EB3-667DB353EB25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E506C0-5ABA-52A2-F37A-07DD30F2FB59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7299A0-A72A-3AC2-D676-2C621CCA4D51}"/>
                </a:ext>
              </a:extLst>
            </p:cNvPr>
            <p:cNvSpPr/>
            <p:nvPr/>
          </p:nvSpPr>
          <p:spPr>
            <a:xfrm>
              <a:off x="1834852" y="18428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项目流程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22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E17E0C-F058-18A7-41A6-F3BDD51511BD}"/>
              </a:ext>
            </a:extLst>
          </p:cNvPr>
          <p:cNvSpPr/>
          <p:nvPr/>
        </p:nvSpPr>
        <p:spPr>
          <a:xfrm>
            <a:off x="743228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7A951C-8C14-BA98-D4BD-1F09527DC301}"/>
              </a:ext>
            </a:extLst>
          </p:cNvPr>
          <p:cNvSpPr/>
          <p:nvPr/>
        </p:nvSpPr>
        <p:spPr>
          <a:xfrm>
            <a:off x="738142" y="487406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89A851-12D3-0618-45DF-D4B7C6B1E898}"/>
              </a:ext>
            </a:extLst>
          </p:cNvPr>
          <p:cNvSpPr/>
          <p:nvPr/>
        </p:nvSpPr>
        <p:spPr>
          <a:xfrm>
            <a:off x="738143" y="2943813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8A0534-076B-DEB3-4437-7CEABE6A32B1}"/>
              </a:ext>
            </a:extLst>
          </p:cNvPr>
          <p:cNvSpPr/>
          <p:nvPr/>
        </p:nvSpPr>
        <p:spPr>
          <a:xfrm>
            <a:off x="738143" y="3908941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93C35D-4251-920E-54F3-25BF2F8896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297848" y="2462235"/>
            <a:ext cx="5085" cy="4815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5DD3527-6166-FE19-9273-ED73A909651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97848" y="3414843"/>
            <a:ext cx="0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C45C45D-72E0-49F2-3401-EA409092EED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297847" y="4379971"/>
            <a:ext cx="1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AEE164B-DCA3-0733-C0ED-DCAB57B7E6E0}"/>
              </a:ext>
            </a:extLst>
          </p:cNvPr>
          <p:cNvSpPr/>
          <p:nvPr/>
        </p:nvSpPr>
        <p:spPr>
          <a:xfrm>
            <a:off x="2905040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E847561-96CF-F2B0-C356-59C048D0D6FB}"/>
              </a:ext>
            </a:extLst>
          </p:cNvPr>
          <p:cNvSpPr/>
          <p:nvPr/>
        </p:nvSpPr>
        <p:spPr>
          <a:xfrm>
            <a:off x="2899954" y="487406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1C4F22E-45F7-D0BB-1044-46D8E14150D8}"/>
              </a:ext>
            </a:extLst>
          </p:cNvPr>
          <p:cNvSpPr/>
          <p:nvPr/>
        </p:nvSpPr>
        <p:spPr>
          <a:xfrm>
            <a:off x="2899955" y="2943813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F037C8-A3BB-FF69-01FA-3C83297A3C37}"/>
              </a:ext>
            </a:extLst>
          </p:cNvPr>
          <p:cNvSpPr/>
          <p:nvPr/>
        </p:nvSpPr>
        <p:spPr>
          <a:xfrm>
            <a:off x="2899955" y="3908941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64D12A1-C912-0652-0939-F5D2A6A875B0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3459660" y="2462235"/>
            <a:ext cx="5085" cy="4815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5FA618-8078-C7CF-8F8D-585D62809AA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3459660" y="3414843"/>
            <a:ext cx="0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D5EBCBD-E621-15DE-56FA-3A594A0CF87E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3459659" y="4379971"/>
            <a:ext cx="1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3050DB-BF8B-719F-7958-5C9DFE7D3B9A}"/>
              </a:ext>
            </a:extLst>
          </p:cNvPr>
          <p:cNvSpPr/>
          <p:nvPr/>
        </p:nvSpPr>
        <p:spPr>
          <a:xfrm>
            <a:off x="5066852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E58AE4B-4062-37D8-2046-B036BA5CC816}"/>
              </a:ext>
            </a:extLst>
          </p:cNvPr>
          <p:cNvSpPr/>
          <p:nvPr/>
        </p:nvSpPr>
        <p:spPr>
          <a:xfrm>
            <a:off x="5061766" y="487406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1B92D48-C5FC-DA60-B2BC-25E80FCAB7A7}"/>
              </a:ext>
            </a:extLst>
          </p:cNvPr>
          <p:cNvSpPr/>
          <p:nvPr/>
        </p:nvSpPr>
        <p:spPr>
          <a:xfrm>
            <a:off x="5061767" y="2943813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55029EB-8C35-C441-C7C6-B4BFCDE56E3E}"/>
              </a:ext>
            </a:extLst>
          </p:cNvPr>
          <p:cNvSpPr/>
          <p:nvPr/>
        </p:nvSpPr>
        <p:spPr>
          <a:xfrm>
            <a:off x="5061767" y="3908941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5E1035-DB99-7799-7715-A4137457FB3E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5621472" y="2462235"/>
            <a:ext cx="5085" cy="4815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67EEFBD-4C7D-8CC0-82FD-7D8E93CBEB9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5621472" y="3414843"/>
            <a:ext cx="0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A0826C4-51F5-A8CF-1E83-C449CC7C3025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5621471" y="4379971"/>
            <a:ext cx="1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8AEEC9A-67C2-8F92-1BA6-8C6762C61004}"/>
              </a:ext>
            </a:extLst>
          </p:cNvPr>
          <p:cNvSpPr/>
          <p:nvPr/>
        </p:nvSpPr>
        <p:spPr>
          <a:xfrm>
            <a:off x="7228664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C86D372-C8C5-62B3-D333-443EC4FBEBCF}"/>
              </a:ext>
            </a:extLst>
          </p:cNvPr>
          <p:cNvSpPr/>
          <p:nvPr/>
        </p:nvSpPr>
        <p:spPr>
          <a:xfrm>
            <a:off x="7223578" y="487406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F0DD667-9230-9572-BC12-FD1137A45D7A}"/>
              </a:ext>
            </a:extLst>
          </p:cNvPr>
          <p:cNvSpPr/>
          <p:nvPr/>
        </p:nvSpPr>
        <p:spPr>
          <a:xfrm>
            <a:off x="7223579" y="2943813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1FDBFFB-44E3-BE6D-2B07-E76CA944194E}"/>
              </a:ext>
            </a:extLst>
          </p:cNvPr>
          <p:cNvSpPr/>
          <p:nvPr/>
        </p:nvSpPr>
        <p:spPr>
          <a:xfrm>
            <a:off x="7223579" y="3908941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611EA7E-88AD-DED4-0054-0C7A7BFD84DC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flipH="1">
            <a:off x="7783284" y="2462235"/>
            <a:ext cx="5085" cy="4815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6BBA5FB-5DD6-4819-84ED-C04E8674192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783284" y="3414843"/>
            <a:ext cx="0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96DCBA6-0701-11EE-0AF6-8FA023D0E21E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 flipH="1">
            <a:off x="7783283" y="4379971"/>
            <a:ext cx="1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B30017-BD9E-BDF9-5733-CA72A4D9FF8A}"/>
              </a:ext>
            </a:extLst>
          </p:cNvPr>
          <p:cNvSpPr/>
          <p:nvPr/>
        </p:nvSpPr>
        <p:spPr>
          <a:xfrm>
            <a:off x="9774743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D409F04-1D97-2A59-D910-59E043969ECD}"/>
              </a:ext>
            </a:extLst>
          </p:cNvPr>
          <p:cNvSpPr/>
          <p:nvPr/>
        </p:nvSpPr>
        <p:spPr>
          <a:xfrm>
            <a:off x="9766571" y="487828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CB76D90-9EAA-76EC-835A-AEE3E4E37A3B}"/>
              </a:ext>
            </a:extLst>
          </p:cNvPr>
          <p:cNvSpPr/>
          <p:nvPr/>
        </p:nvSpPr>
        <p:spPr>
          <a:xfrm>
            <a:off x="10800804" y="3428817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804925C-4CCF-43FA-29BC-C5F1034DC8D1}"/>
              </a:ext>
            </a:extLst>
          </p:cNvPr>
          <p:cNvSpPr/>
          <p:nvPr/>
        </p:nvSpPr>
        <p:spPr>
          <a:xfrm>
            <a:off x="8732340" y="3428817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870A48E-1C88-3FBA-2E8F-4A8B9843DA37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 flipH="1">
            <a:off x="10326276" y="2462235"/>
            <a:ext cx="8172" cy="241605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B9CA0FC-42E5-EEBA-3980-7AD801324F2D}"/>
              </a:ext>
            </a:extLst>
          </p:cNvPr>
          <p:cNvCxnSpPr>
            <a:stCxn id="66" idx="3"/>
            <a:endCxn id="65" idx="1"/>
          </p:cNvCxnSpPr>
          <p:nvPr/>
        </p:nvCxnSpPr>
        <p:spPr>
          <a:xfrm>
            <a:off x="9851749" y="3664332"/>
            <a:ext cx="94905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1322718-7D80-6CB9-293D-6058A0BE4A26}"/>
              </a:ext>
            </a:extLst>
          </p:cNvPr>
          <p:cNvSpPr txBox="1"/>
          <p:nvPr/>
        </p:nvSpPr>
        <p:spPr>
          <a:xfrm>
            <a:off x="738142" y="1363290"/>
            <a:ext cx="12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优先进攻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85DFEEE-355B-FF8A-DD77-ED5BD3CA1705}"/>
              </a:ext>
            </a:extLst>
          </p:cNvPr>
          <p:cNvSpPr txBox="1"/>
          <p:nvPr/>
        </p:nvSpPr>
        <p:spPr>
          <a:xfrm>
            <a:off x="2899954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优先防御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645196D-281A-50FF-78CB-13AAAC2023D0}"/>
              </a:ext>
            </a:extLst>
          </p:cNvPr>
          <p:cNvSpPr txBox="1"/>
          <p:nvPr/>
        </p:nvSpPr>
        <p:spPr>
          <a:xfrm>
            <a:off x="5061766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优先采矿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8132971-1383-596C-1ABB-8A68EADF4F89}"/>
              </a:ext>
            </a:extLst>
          </p:cNvPr>
          <p:cNvSpPr txBox="1"/>
          <p:nvPr/>
        </p:nvSpPr>
        <p:spPr>
          <a:xfrm>
            <a:off x="7223578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优先扩张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45D342-4DAF-CBDC-A6D1-F1E008EDA816}"/>
              </a:ext>
            </a:extLst>
          </p:cNvPr>
          <p:cNvSpPr txBox="1"/>
          <p:nvPr/>
        </p:nvSpPr>
        <p:spPr>
          <a:xfrm>
            <a:off x="9766571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中庸之道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CD642EB-EE24-4307-4202-9700AA051826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DB6CA00-1343-D057-1972-7A8F51812CBC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F63637-3D4F-2935-66BB-9D76B7969E11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0C4A0F-E51D-73B7-3BA5-DF3129AF5D5D}"/>
                </a:ext>
              </a:extLst>
            </p:cNvPr>
            <p:cNvSpPr/>
            <p:nvPr/>
          </p:nvSpPr>
          <p:spPr>
            <a:xfrm>
              <a:off x="1640237" y="158872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动作模块化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54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E17E0C-F058-18A7-41A6-F3BDD51511BD}"/>
              </a:ext>
            </a:extLst>
          </p:cNvPr>
          <p:cNvSpPr/>
          <p:nvPr/>
        </p:nvSpPr>
        <p:spPr>
          <a:xfrm>
            <a:off x="743228" y="1991205"/>
            <a:ext cx="1119409" cy="471030"/>
          </a:xfrm>
          <a:prstGeom prst="roundRect">
            <a:avLst/>
          </a:prstGeom>
          <a:noFill/>
          <a:ln w="38100">
            <a:solidFill>
              <a:srgbClr val="285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7A951C-8C14-BA98-D4BD-1F09527DC301}"/>
              </a:ext>
            </a:extLst>
          </p:cNvPr>
          <p:cNvSpPr/>
          <p:nvPr/>
        </p:nvSpPr>
        <p:spPr>
          <a:xfrm>
            <a:off x="738142" y="4874069"/>
            <a:ext cx="1119409" cy="471030"/>
          </a:xfrm>
          <a:prstGeom prst="roundRect">
            <a:avLst/>
          </a:prstGeom>
          <a:noFill/>
          <a:ln w="38100">
            <a:solidFill>
              <a:srgbClr val="285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89A851-12D3-0618-45DF-D4B7C6B1E898}"/>
              </a:ext>
            </a:extLst>
          </p:cNvPr>
          <p:cNvSpPr/>
          <p:nvPr/>
        </p:nvSpPr>
        <p:spPr>
          <a:xfrm>
            <a:off x="738143" y="2943813"/>
            <a:ext cx="1119409" cy="471030"/>
          </a:xfrm>
          <a:prstGeom prst="roundRect">
            <a:avLst/>
          </a:prstGeom>
          <a:noFill/>
          <a:ln w="38100">
            <a:solidFill>
              <a:srgbClr val="285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8A0534-076B-DEB3-4437-7CEABE6A32B1}"/>
              </a:ext>
            </a:extLst>
          </p:cNvPr>
          <p:cNvSpPr/>
          <p:nvPr/>
        </p:nvSpPr>
        <p:spPr>
          <a:xfrm>
            <a:off x="738143" y="3908941"/>
            <a:ext cx="1119409" cy="471030"/>
          </a:xfrm>
          <a:prstGeom prst="roundRect">
            <a:avLst/>
          </a:prstGeom>
          <a:noFill/>
          <a:ln w="38100">
            <a:solidFill>
              <a:srgbClr val="285F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93C35D-4251-920E-54F3-25BF2F8896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297848" y="2462235"/>
            <a:ext cx="5085" cy="481578"/>
          </a:xfrm>
          <a:prstGeom prst="straightConnector1">
            <a:avLst/>
          </a:prstGeom>
          <a:ln w="38100">
            <a:solidFill>
              <a:srgbClr val="285F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5DD3527-6166-FE19-9273-ED73A909651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97848" y="3414843"/>
            <a:ext cx="0" cy="494098"/>
          </a:xfrm>
          <a:prstGeom prst="straightConnector1">
            <a:avLst/>
          </a:prstGeom>
          <a:ln w="38100">
            <a:solidFill>
              <a:srgbClr val="285F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C45C45D-72E0-49F2-3401-EA409092EED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297847" y="4379971"/>
            <a:ext cx="1" cy="494098"/>
          </a:xfrm>
          <a:prstGeom prst="straightConnector1">
            <a:avLst/>
          </a:prstGeom>
          <a:ln w="38100">
            <a:solidFill>
              <a:srgbClr val="285F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AEE164B-DCA3-0733-C0ED-DCAB57B7E6E0}"/>
              </a:ext>
            </a:extLst>
          </p:cNvPr>
          <p:cNvSpPr/>
          <p:nvPr/>
        </p:nvSpPr>
        <p:spPr>
          <a:xfrm>
            <a:off x="2905040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E847561-96CF-F2B0-C356-59C048D0D6FB}"/>
              </a:ext>
            </a:extLst>
          </p:cNvPr>
          <p:cNvSpPr/>
          <p:nvPr/>
        </p:nvSpPr>
        <p:spPr>
          <a:xfrm>
            <a:off x="2899954" y="487406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1C4F22E-45F7-D0BB-1044-46D8E14150D8}"/>
              </a:ext>
            </a:extLst>
          </p:cNvPr>
          <p:cNvSpPr/>
          <p:nvPr/>
        </p:nvSpPr>
        <p:spPr>
          <a:xfrm>
            <a:off x="2899955" y="2943813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3F037C8-A3BB-FF69-01FA-3C83297A3C37}"/>
              </a:ext>
            </a:extLst>
          </p:cNvPr>
          <p:cNvSpPr/>
          <p:nvPr/>
        </p:nvSpPr>
        <p:spPr>
          <a:xfrm>
            <a:off x="2899955" y="3908941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64D12A1-C912-0652-0939-F5D2A6A875B0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3459660" y="2462235"/>
            <a:ext cx="5085" cy="4815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5FA618-8078-C7CF-8F8D-585D62809AA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3459660" y="3414843"/>
            <a:ext cx="0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D5EBCBD-E621-15DE-56FA-3A594A0CF87E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3459659" y="4379971"/>
            <a:ext cx="1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3050DB-BF8B-719F-7958-5C9DFE7D3B9A}"/>
              </a:ext>
            </a:extLst>
          </p:cNvPr>
          <p:cNvSpPr/>
          <p:nvPr/>
        </p:nvSpPr>
        <p:spPr>
          <a:xfrm>
            <a:off x="5066852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E58AE4B-4062-37D8-2046-B036BA5CC816}"/>
              </a:ext>
            </a:extLst>
          </p:cNvPr>
          <p:cNvSpPr/>
          <p:nvPr/>
        </p:nvSpPr>
        <p:spPr>
          <a:xfrm>
            <a:off x="5061766" y="487406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1B92D48-C5FC-DA60-B2BC-25E80FCAB7A7}"/>
              </a:ext>
            </a:extLst>
          </p:cNvPr>
          <p:cNvSpPr/>
          <p:nvPr/>
        </p:nvSpPr>
        <p:spPr>
          <a:xfrm>
            <a:off x="5061767" y="2943813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55029EB-8C35-C441-C7C6-B4BFCDE56E3E}"/>
              </a:ext>
            </a:extLst>
          </p:cNvPr>
          <p:cNvSpPr/>
          <p:nvPr/>
        </p:nvSpPr>
        <p:spPr>
          <a:xfrm>
            <a:off x="5061767" y="3908941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5E1035-DB99-7799-7715-A4137457FB3E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5621472" y="2462235"/>
            <a:ext cx="5085" cy="4815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67EEFBD-4C7D-8CC0-82FD-7D8E93CBEB9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5621472" y="3414843"/>
            <a:ext cx="0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A0826C4-51F5-A8CF-1E83-C449CC7C3025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5621471" y="4379971"/>
            <a:ext cx="1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8AEEC9A-67C2-8F92-1BA6-8C6762C61004}"/>
              </a:ext>
            </a:extLst>
          </p:cNvPr>
          <p:cNvSpPr/>
          <p:nvPr/>
        </p:nvSpPr>
        <p:spPr>
          <a:xfrm>
            <a:off x="7228664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C86D372-C8C5-62B3-D333-443EC4FBEBCF}"/>
              </a:ext>
            </a:extLst>
          </p:cNvPr>
          <p:cNvSpPr/>
          <p:nvPr/>
        </p:nvSpPr>
        <p:spPr>
          <a:xfrm>
            <a:off x="7223578" y="487406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F0DD667-9230-9572-BC12-FD1137A45D7A}"/>
              </a:ext>
            </a:extLst>
          </p:cNvPr>
          <p:cNvSpPr/>
          <p:nvPr/>
        </p:nvSpPr>
        <p:spPr>
          <a:xfrm>
            <a:off x="7223579" y="2943813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1FDBFFB-44E3-BE6D-2B07-E76CA944194E}"/>
              </a:ext>
            </a:extLst>
          </p:cNvPr>
          <p:cNvSpPr/>
          <p:nvPr/>
        </p:nvSpPr>
        <p:spPr>
          <a:xfrm>
            <a:off x="7223579" y="3908941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611EA7E-88AD-DED4-0054-0C7A7BFD84DC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flipH="1">
            <a:off x="7783284" y="2462235"/>
            <a:ext cx="5085" cy="4815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6BBA5FB-5DD6-4819-84ED-C04E8674192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783284" y="3414843"/>
            <a:ext cx="0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96DCBA6-0701-11EE-0AF6-8FA023D0E21E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 flipH="1">
            <a:off x="7783283" y="4379971"/>
            <a:ext cx="1" cy="4940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B30017-BD9E-BDF9-5733-CA72A4D9FF8A}"/>
              </a:ext>
            </a:extLst>
          </p:cNvPr>
          <p:cNvSpPr/>
          <p:nvPr/>
        </p:nvSpPr>
        <p:spPr>
          <a:xfrm>
            <a:off x="9774743" y="1991205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expand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D409F04-1D97-2A59-D910-59E043969ECD}"/>
              </a:ext>
            </a:extLst>
          </p:cNvPr>
          <p:cNvSpPr/>
          <p:nvPr/>
        </p:nvSpPr>
        <p:spPr>
          <a:xfrm>
            <a:off x="9766571" y="4878289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mine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CB76D90-9EAA-76EC-835A-AEE3E4E37A3B}"/>
              </a:ext>
            </a:extLst>
          </p:cNvPr>
          <p:cNvSpPr/>
          <p:nvPr/>
        </p:nvSpPr>
        <p:spPr>
          <a:xfrm>
            <a:off x="10800804" y="3428817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defend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804925C-4CCF-43FA-29BC-C5F1034DC8D1}"/>
              </a:ext>
            </a:extLst>
          </p:cNvPr>
          <p:cNvSpPr/>
          <p:nvPr/>
        </p:nvSpPr>
        <p:spPr>
          <a:xfrm>
            <a:off x="8732340" y="3428817"/>
            <a:ext cx="1119409" cy="47103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attack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870A48E-1C88-3FBA-2E8F-4A8B9843DA37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 flipH="1">
            <a:off x="10326276" y="2462235"/>
            <a:ext cx="8172" cy="241605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B9CA0FC-42E5-EEBA-3980-7AD801324F2D}"/>
              </a:ext>
            </a:extLst>
          </p:cNvPr>
          <p:cNvCxnSpPr>
            <a:stCxn id="66" idx="3"/>
            <a:endCxn id="65" idx="1"/>
          </p:cNvCxnSpPr>
          <p:nvPr/>
        </p:nvCxnSpPr>
        <p:spPr>
          <a:xfrm>
            <a:off x="9851749" y="3664332"/>
            <a:ext cx="94905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1322718-7D80-6CB9-293D-6058A0BE4A26}"/>
              </a:ext>
            </a:extLst>
          </p:cNvPr>
          <p:cNvSpPr txBox="1"/>
          <p:nvPr/>
        </p:nvSpPr>
        <p:spPr>
          <a:xfrm>
            <a:off x="738142" y="1363290"/>
            <a:ext cx="12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优先进攻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85DFEEE-355B-FF8A-DD77-ED5BD3CA1705}"/>
              </a:ext>
            </a:extLst>
          </p:cNvPr>
          <p:cNvSpPr txBox="1"/>
          <p:nvPr/>
        </p:nvSpPr>
        <p:spPr>
          <a:xfrm>
            <a:off x="2899954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优先防御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645196D-281A-50FF-78CB-13AAAC2023D0}"/>
              </a:ext>
            </a:extLst>
          </p:cNvPr>
          <p:cNvSpPr txBox="1"/>
          <p:nvPr/>
        </p:nvSpPr>
        <p:spPr>
          <a:xfrm>
            <a:off x="5061766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优先采矿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8132971-1383-596C-1ABB-8A68EADF4F89}"/>
              </a:ext>
            </a:extLst>
          </p:cNvPr>
          <p:cNvSpPr txBox="1"/>
          <p:nvPr/>
        </p:nvSpPr>
        <p:spPr>
          <a:xfrm>
            <a:off x="7223578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优先扩张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45D342-4DAF-CBDC-A6D1-F1E008EDA816}"/>
              </a:ext>
            </a:extLst>
          </p:cNvPr>
          <p:cNvSpPr txBox="1"/>
          <p:nvPr/>
        </p:nvSpPr>
        <p:spPr>
          <a:xfrm>
            <a:off x="9766571" y="1363290"/>
            <a:ext cx="1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中庸之道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F82039-BAE1-E524-0F48-BCE42D1AC8B1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8DBD8E4-06BF-9FAD-1D63-4D6CB67DC1C4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2C49DA-D8A9-4038-3D64-578872973D2A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AE8D43-F3F8-2223-3087-1365378805AD}"/>
                </a:ext>
              </a:extLst>
            </p:cNvPr>
            <p:cNvSpPr/>
            <p:nvPr/>
          </p:nvSpPr>
          <p:spPr>
            <a:xfrm>
              <a:off x="1640237" y="158872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动作模块化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37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D1BAFA08-1EA1-E3F5-B818-FB1905E72CE2}"/>
              </a:ext>
            </a:extLst>
          </p:cNvPr>
          <p:cNvGrpSpPr/>
          <p:nvPr/>
        </p:nvGrpSpPr>
        <p:grpSpPr>
          <a:xfrm>
            <a:off x="738142" y="1363290"/>
            <a:ext cx="11182071" cy="3986029"/>
            <a:chOff x="738142" y="1363290"/>
            <a:chExt cx="11182071" cy="398602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E17E0C-F058-18A7-41A6-F3BDD51511BD}"/>
                </a:ext>
              </a:extLst>
            </p:cNvPr>
            <p:cNvSpPr/>
            <p:nvPr/>
          </p:nvSpPr>
          <p:spPr>
            <a:xfrm>
              <a:off x="743228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87A951C-8C14-BA98-D4BD-1F09527DC301}"/>
                </a:ext>
              </a:extLst>
            </p:cNvPr>
            <p:cNvSpPr/>
            <p:nvPr/>
          </p:nvSpPr>
          <p:spPr>
            <a:xfrm>
              <a:off x="738142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489A851-12D3-0618-45DF-D4B7C6B1E898}"/>
                </a:ext>
              </a:extLst>
            </p:cNvPr>
            <p:cNvSpPr/>
            <p:nvPr/>
          </p:nvSpPr>
          <p:spPr>
            <a:xfrm>
              <a:off x="738143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98A0534-076B-DEB3-4437-7CEABE6A32B1}"/>
                </a:ext>
              </a:extLst>
            </p:cNvPr>
            <p:cNvSpPr/>
            <p:nvPr/>
          </p:nvSpPr>
          <p:spPr>
            <a:xfrm>
              <a:off x="738143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F93C35D-4251-920E-54F3-25BF2F889699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1297848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5DD3527-6166-FE19-9273-ED73A909651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297848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C45C45D-72E0-49F2-3401-EA409092EED4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1297847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AEE164B-DCA3-0733-C0ED-DCAB57B7E6E0}"/>
                </a:ext>
              </a:extLst>
            </p:cNvPr>
            <p:cNvSpPr/>
            <p:nvPr/>
          </p:nvSpPr>
          <p:spPr>
            <a:xfrm>
              <a:off x="2905040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7E847561-96CF-F2B0-C356-59C048D0D6FB}"/>
                </a:ext>
              </a:extLst>
            </p:cNvPr>
            <p:cNvSpPr/>
            <p:nvPr/>
          </p:nvSpPr>
          <p:spPr>
            <a:xfrm>
              <a:off x="2899954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1C4F22E-45F7-D0BB-1044-46D8E14150D8}"/>
                </a:ext>
              </a:extLst>
            </p:cNvPr>
            <p:cNvSpPr/>
            <p:nvPr/>
          </p:nvSpPr>
          <p:spPr>
            <a:xfrm>
              <a:off x="2899955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3F037C8-A3BB-FF69-01FA-3C83297A3C37}"/>
                </a:ext>
              </a:extLst>
            </p:cNvPr>
            <p:cNvSpPr/>
            <p:nvPr/>
          </p:nvSpPr>
          <p:spPr>
            <a:xfrm>
              <a:off x="2899955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64D12A1-C912-0652-0939-F5D2A6A875B0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flipH="1">
              <a:off x="3459660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15FA618-8078-C7CF-8F8D-585D62809AAA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3459660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D5EBCBD-E621-15DE-56FA-3A594A0CF87E}"/>
                </a:ext>
              </a:extLst>
            </p:cNvPr>
            <p:cNvCxnSpPr>
              <a:cxnSpLocks/>
              <a:stCxn id="45" idx="2"/>
              <a:endCxn id="43" idx="0"/>
            </p:cNvCxnSpPr>
            <p:nvPr/>
          </p:nvCxnSpPr>
          <p:spPr>
            <a:xfrm flipH="1">
              <a:off x="3459659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C3050DB-BF8B-719F-7958-5C9DFE7D3B9A}"/>
                </a:ext>
              </a:extLst>
            </p:cNvPr>
            <p:cNvSpPr/>
            <p:nvPr/>
          </p:nvSpPr>
          <p:spPr>
            <a:xfrm>
              <a:off x="5066852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EE58AE4B-4062-37D8-2046-B036BA5CC816}"/>
                </a:ext>
              </a:extLst>
            </p:cNvPr>
            <p:cNvSpPr/>
            <p:nvPr/>
          </p:nvSpPr>
          <p:spPr>
            <a:xfrm>
              <a:off x="5061766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1B92D48-C5FC-DA60-B2BC-25E80FCAB7A7}"/>
                </a:ext>
              </a:extLst>
            </p:cNvPr>
            <p:cNvSpPr/>
            <p:nvPr/>
          </p:nvSpPr>
          <p:spPr>
            <a:xfrm>
              <a:off x="5061767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55029EB-8C35-C441-C7C6-B4BFCDE56E3E}"/>
                </a:ext>
              </a:extLst>
            </p:cNvPr>
            <p:cNvSpPr/>
            <p:nvPr/>
          </p:nvSpPr>
          <p:spPr>
            <a:xfrm>
              <a:off x="5061767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E5E1035-DB99-7799-7715-A4137457FB3E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5621472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67EEFBD-4C7D-8CC0-82FD-7D8E93CBEB96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>
            <a:xfrm>
              <a:off x="5621472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A0826C4-51F5-A8CF-1E83-C449CC7C3025}"/>
                </a:ext>
              </a:extLst>
            </p:cNvPr>
            <p:cNvCxnSpPr>
              <a:cxnSpLocks/>
              <a:stCxn id="52" idx="2"/>
              <a:endCxn id="50" idx="0"/>
            </p:cNvCxnSpPr>
            <p:nvPr/>
          </p:nvCxnSpPr>
          <p:spPr>
            <a:xfrm flipH="1">
              <a:off x="5621471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8AEEC9A-67C2-8F92-1BA6-8C6762C61004}"/>
                </a:ext>
              </a:extLst>
            </p:cNvPr>
            <p:cNvSpPr/>
            <p:nvPr/>
          </p:nvSpPr>
          <p:spPr>
            <a:xfrm>
              <a:off x="7228664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C86D372-C8C5-62B3-D333-443EC4FBEBCF}"/>
                </a:ext>
              </a:extLst>
            </p:cNvPr>
            <p:cNvSpPr/>
            <p:nvPr/>
          </p:nvSpPr>
          <p:spPr>
            <a:xfrm>
              <a:off x="7223578" y="487406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F0DD667-9230-9572-BC12-FD1137A45D7A}"/>
                </a:ext>
              </a:extLst>
            </p:cNvPr>
            <p:cNvSpPr/>
            <p:nvPr/>
          </p:nvSpPr>
          <p:spPr>
            <a:xfrm>
              <a:off x="7223579" y="2943813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1FDBFFB-44E3-BE6D-2B07-E76CA944194E}"/>
                </a:ext>
              </a:extLst>
            </p:cNvPr>
            <p:cNvSpPr/>
            <p:nvPr/>
          </p:nvSpPr>
          <p:spPr>
            <a:xfrm>
              <a:off x="7223579" y="3908941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611EA7E-88AD-DED4-0054-0C7A7BFD84DC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7783284" y="2462235"/>
              <a:ext cx="5085" cy="48157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56BBA5FB-5DD6-4819-84ED-C04E86741927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>
              <a:off x="7783284" y="3414843"/>
              <a:ext cx="0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96DCBA6-0701-11EE-0AF6-8FA023D0E21E}"/>
                </a:ext>
              </a:extLst>
            </p:cNvPr>
            <p:cNvCxnSpPr>
              <a:cxnSpLocks/>
              <a:stCxn id="59" idx="2"/>
              <a:endCxn id="57" idx="0"/>
            </p:cNvCxnSpPr>
            <p:nvPr/>
          </p:nvCxnSpPr>
          <p:spPr>
            <a:xfrm flipH="1">
              <a:off x="7783283" y="4379971"/>
              <a:ext cx="1" cy="494098"/>
            </a:xfrm>
            <a:prstGeom prst="straightConnector1">
              <a:avLst/>
            </a:prstGeom>
            <a:ln w="38100">
              <a:solidFill>
                <a:srgbClr val="285F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0B30017-BD9E-BDF9-5733-CA72A4D9FF8A}"/>
                </a:ext>
              </a:extLst>
            </p:cNvPr>
            <p:cNvSpPr/>
            <p:nvPr/>
          </p:nvSpPr>
          <p:spPr>
            <a:xfrm>
              <a:off x="9774743" y="1991205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expand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D409F04-1D97-2A59-D910-59E043969ECD}"/>
                </a:ext>
              </a:extLst>
            </p:cNvPr>
            <p:cNvSpPr/>
            <p:nvPr/>
          </p:nvSpPr>
          <p:spPr>
            <a:xfrm>
              <a:off x="9766571" y="4878289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mine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5CB76D90-9EAA-76EC-835A-AEE3E4E37A3B}"/>
                </a:ext>
              </a:extLst>
            </p:cNvPr>
            <p:cNvSpPr/>
            <p:nvPr/>
          </p:nvSpPr>
          <p:spPr>
            <a:xfrm>
              <a:off x="10800804" y="3428817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defend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804925C-4CCF-43FA-29BC-C5F1034DC8D1}"/>
                </a:ext>
              </a:extLst>
            </p:cNvPr>
            <p:cNvSpPr/>
            <p:nvPr/>
          </p:nvSpPr>
          <p:spPr>
            <a:xfrm>
              <a:off x="8732340" y="3428817"/>
              <a:ext cx="1119409" cy="471030"/>
            </a:xfrm>
            <a:prstGeom prst="roundRect">
              <a:avLst/>
            </a:prstGeom>
            <a:noFill/>
            <a:ln w="38100">
              <a:solidFill>
                <a:srgbClr val="285F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attack</a:t>
              </a:r>
              <a:endParaRPr lang="zh-CN" altLang="en-US" b="1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870A48E-1C88-3FBA-2E8F-4A8B9843DA37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 flipH="1">
              <a:off x="10326276" y="2462235"/>
              <a:ext cx="8172" cy="2416054"/>
            </a:xfrm>
            <a:prstGeom prst="straightConnector1">
              <a:avLst/>
            </a:prstGeom>
            <a:ln w="38100">
              <a:solidFill>
                <a:srgbClr val="285FF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B9CA0FC-42E5-EEBA-3980-7AD801324F2D}"/>
                </a:ext>
              </a:extLst>
            </p:cNvPr>
            <p:cNvCxnSpPr>
              <a:stCxn id="66" idx="3"/>
              <a:endCxn id="65" idx="1"/>
            </p:cNvCxnSpPr>
            <p:nvPr/>
          </p:nvCxnSpPr>
          <p:spPr>
            <a:xfrm>
              <a:off x="9851749" y="3664332"/>
              <a:ext cx="949055" cy="0"/>
            </a:xfrm>
            <a:prstGeom prst="straightConnector1">
              <a:avLst/>
            </a:prstGeom>
            <a:ln w="38100">
              <a:solidFill>
                <a:srgbClr val="285FF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1322718-7D80-6CB9-293D-6058A0BE4A26}"/>
                </a:ext>
              </a:extLst>
            </p:cNvPr>
            <p:cNvSpPr txBox="1"/>
            <p:nvPr/>
          </p:nvSpPr>
          <p:spPr>
            <a:xfrm>
              <a:off x="738142" y="1363290"/>
              <a:ext cx="128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优先进攻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85DFEEE-355B-FF8A-DD77-ED5BD3CA1705}"/>
                </a:ext>
              </a:extLst>
            </p:cNvPr>
            <p:cNvSpPr txBox="1"/>
            <p:nvPr/>
          </p:nvSpPr>
          <p:spPr>
            <a:xfrm>
              <a:off x="2899954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优先防御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645196D-281A-50FF-78CB-13AAAC2023D0}"/>
                </a:ext>
              </a:extLst>
            </p:cNvPr>
            <p:cNvSpPr txBox="1"/>
            <p:nvPr/>
          </p:nvSpPr>
          <p:spPr>
            <a:xfrm>
              <a:off x="5061766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优先采矿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8132971-1383-596C-1ABB-8A68EADF4F89}"/>
                </a:ext>
              </a:extLst>
            </p:cNvPr>
            <p:cNvSpPr txBox="1"/>
            <p:nvPr/>
          </p:nvSpPr>
          <p:spPr>
            <a:xfrm>
              <a:off x="7223578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优先扩张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645D342-4DAF-CBDC-A6D1-F1E008EDA816}"/>
                </a:ext>
              </a:extLst>
            </p:cNvPr>
            <p:cNvSpPr txBox="1"/>
            <p:nvPr/>
          </p:nvSpPr>
          <p:spPr>
            <a:xfrm>
              <a:off x="9766571" y="1363290"/>
              <a:ext cx="144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中庸之道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0F0CEE4-7EEF-61CA-868D-E2F07B5FAC1A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B7B4D1-70A0-6C30-1F72-689D4F6985ED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688A86C-BB55-868F-D895-ECBCDAA7D10F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E8C43FE-D169-8F0A-260E-0252089EC9DE}"/>
                </a:ext>
              </a:extLst>
            </p:cNvPr>
            <p:cNvSpPr/>
            <p:nvPr/>
          </p:nvSpPr>
          <p:spPr>
            <a:xfrm>
              <a:off x="1640237" y="158872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动作模块化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9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45CA8-3294-5DDB-3EF4-0ACA48B5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87" y="1405805"/>
            <a:ext cx="4953000" cy="50253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只能操作船厂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船厂控制舰队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尽可能多地挖掘矿石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尽可能消灭对手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9AF571-1BB2-B1A0-727C-C6DF8B68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34" y="1027906"/>
            <a:ext cx="5394694" cy="540322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C2CBED8-5BC2-03FC-8AD8-69448EA1EC71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807290-3781-1180-5324-35476C14A279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223E26-154F-B342-42B3-4F42C07733C6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455972-0C35-8069-E33E-DC51F941A727}"/>
                </a:ext>
              </a:extLst>
            </p:cNvPr>
            <p:cNvSpPr/>
            <p:nvPr/>
          </p:nvSpPr>
          <p:spPr>
            <a:xfrm>
              <a:off x="1834852" y="18428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规则简介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7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419FC0-ECB9-4F87-4313-23B92E3E7843}"/>
              </a:ext>
            </a:extLst>
          </p:cNvPr>
          <p:cNvSpPr/>
          <p:nvPr/>
        </p:nvSpPr>
        <p:spPr>
          <a:xfrm>
            <a:off x="1547592" y="152975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DQN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D45B2A-339F-9889-3D98-FC946C514119}"/>
              </a:ext>
            </a:extLst>
          </p:cNvPr>
          <p:cNvSpPr/>
          <p:nvPr/>
        </p:nvSpPr>
        <p:spPr>
          <a:xfrm>
            <a:off x="4984779" y="5140995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构建训练环境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159DC5-DC3D-FA0A-672A-B328DB648D71}"/>
              </a:ext>
            </a:extLst>
          </p:cNvPr>
          <p:cNvSpPr/>
          <p:nvPr/>
        </p:nvSpPr>
        <p:spPr>
          <a:xfrm>
            <a:off x="1547592" y="5140995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重构奖励函数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80497D-00BE-99DE-48FC-88F532FB4241}"/>
              </a:ext>
            </a:extLst>
          </p:cNvPr>
          <p:cNvSpPr/>
          <p:nvPr/>
        </p:nvSpPr>
        <p:spPr>
          <a:xfrm>
            <a:off x="8085311" y="359852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FAAD3B-C783-EF2E-097E-B836495F4270}"/>
              </a:ext>
            </a:extLst>
          </p:cNvPr>
          <p:cNvSpPr/>
          <p:nvPr/>
        </p:nvSpPr>
        <p:spPr>
          <a:xfrm>
            <a:off x="1547592" y="3143186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动作模块化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C368D-1D8A-AC7F-E246-E6B7D613E624}"/>
              </a:ext>
            </a:extLst>
          </p:cNvPr>
          <p:cNvSpPr/>
          <p:nvPr/>
        </p:nvSpPr>
        <p:spPr>
          <a:xfrm>
            <a:off x="4984779" y="2266093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05B650-D0F6-3213-2B63-2589F5BCF9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5994" y="2024505"/>
            <a:ext cx="1078781" cy="304434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9B7E8D-CC8E-0DF7-5DF4-15853D7044C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05994" y="3143186"/>
            <a:ext cx="1078781" cy="494755"/>
          </a:xfrm>
          <a:prstGeom prst="straightConnector1">
            <a:avLst/>
          </a:prstGeom>
          <a:ln w="25400">
            <a:solidFill>
              <a:srgbClr val="4169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0E627D-8189-F5E8-70E1-414A67EF3BA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05994" y="5635750"/>
            <a:ext cx="1078783" cy="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E6D061-E524-727A-FA69-7316E43EBF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43181" y="4501651"/>
            <a:ext cx="801724" cy="1134099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BC1F2B-2822-B7C2-D4C2-6A7935A9B3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43181" y="2760848"/>
            <a:ext cx="742129" cy="989510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4092D3-2DDD-6FD9-6375-EE58331D95C3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E334F4D-7529-A16C-3017-B32476E45A52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11D39B-44EE-EA78-4E7C-5CA96A3EB025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A5B85B-99B2-6D48-DA19-3A7AC3F38216}"/>
                </a:ext>
              </a:extLst>
            </p:cNvPr>
            <p:cNvSpPr/>
            <p:nvPr/>
          </p:nvSpPr>
          <p:spPr>
            <a:xfrm>
              <a:off x="1834852" y="18428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项目流程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0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419FC0-ECB9-4F87-4313-23B92E3E7843}"/>
              </a:ext>
            </a:extLst>
          </p:cNvPr>
          <p:cNvSpPr/>
          <p:nvPr/>
        </p:nvSpPr>
        <p:spPr>
          <a:xfrm>
            <a:off x="1547592" y="152975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DQN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D45B2A-339F-9889-3D98-FC946C514119}"/>
              </a:ext>
            </a:extLst>
          </p:cNvPr>
          <p:cNvSpPr/>
          <p:nvPr/>
        </p:nvSpPr>
        <p:spPr>
          <a:xfrm>
            <a:off x="4984779" y="5140995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构建训练环境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159DC5-DC3D-FA0A-672A-B328DB648D71}"/>
              </a:ext>
            </a:extLst>
          </p:cNvPr>
          <p:cNvSpPr/>
          <p:nvPr/>
        </p:nvSpPr>
        <p:spPr>
          <a:xfrm>
            <a:off x="1547592" y="5140995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重构奖励函数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80497D-00BE-99DE-48FC-88F532FB4241}"/>
              </a:ext>
            </a:extLst>
          </p:cNvPr>
          <p:cNvSpPr/>
          <p:nvPr/>
        </p:nvSpPr>
        <p:spPr>
          <a:xfrm>
            <a:off x="8085311" y="359852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FAAD3B-C783-EF2E-097E-B836495F4270}"/>
              </a:ext>
            </a:extLst>
          </p:cNvPr>
          <p:cNvSpPr/>
          <p:nvPr/>
        </p:nvSpPr>
        <p:spPr>
          <a:xfrm>
            <a:off x="1547592" y="3143186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动作模块化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C368D-1D8A-AC7F-E246-E6B7D613E624}"/>
              </a:ext>
            </a:extLst>
          </p:cNvPr>
          <p:cNvSpPr/>
          <p:nvPr/>
        </p:nvSpPr>
        <p:spPr>
          <a:xfrm>
            <a:off x="4984779" y="2266093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05B650-D0F6-3213-2B63-2589F5BCF9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5994" y="2024505"/>
            <a:ext cx="1078781" cy="304434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9B7E8D-CC8E-0DF7-5DF4-15853D7044C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05994" y="3143186"/>
            <a:ext cx="1078781" cy="494755"/>
          </a:xfrm>
          <a:prstGeom prst="straightConnector1">
            <a:avLst/>
          </a:prstGeom>
          <a:ln w="25400">
            <a:solidFill>
              <a:srgbClr val="4169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0E627D-8189-F5E8-70E1-414A67EF3BA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05994" y="5635750"/>
            <a:ext cx="1078783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E6D061-E524-727A-FA69-7316E43EBF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43181" y="4501651"/>
            <a:ext cx="801724" cy="1134099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BC1F2B-2822-B7C2-D4C2-6A7935A9B3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43181" y="2760848"/>
            <a:ext cx="742129" cy="989510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13F696-730F-E6A9-2383-C2E920B2CEBA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0825258-0840-8C8E-60C0-FEDEB59C9951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A5DFF8-BA9A-9C73-BE4F-C56AAEE743FF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17E17D-7C66-F254-6284-43AF2204F44E}"/>
                </a:ext>
              </a:extLst>
            </p:cNvPr>
            <p:cNvSpPr/>
            <p:nvPr/>
          </p:nvSpPr>
          <p:spPr>
            <a:xfrm>
              <a:off x="1834852" y="18428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项目流程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80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2AD7CFC-421C-513E-E263-7015CB4CC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816255"/>
              </p:ext>
            </p:extLst>
          </p:nvPr>
        </p:nvGraphicFramePr>
        <p:xfrm>
          <a:off x="755024" y="1403798"/>
          <a:ext cx="10681952" cy="529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315832F-65E0-F812-B0DE-D35E933D5C85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BE3A36A-6C5E-43B7-83A6-4EB048886980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5D8FB6B-81DD-A50B-8E77-EF0566F5BF83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D040F5-7BFC-459D-609F-B9DD07212C67}"/>
                </a:ext>
              </a:extLst>
            </p:cNvPr>
            <p:cNvSpPr/>
            <p:nvPr/>
          </p:nvSpPr>
          <p:spPr>
            <a:xfrm>
              <a:off x="1636378" y="1609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重构奖励函数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AEC8131-4E0A-5E91-0F40-071511110CE3}"/>
              </a:ext>
            </a:extLst>
          </p:cNvPr>
          <p:cNvSpPr txBox="1"/>
          <p:nvPr/>
        </p:nvSpPr>
        <p:spPr>
          <a:xfrm>
            <a:off x="4671236" y="1325826"/>
            <a:ext cx="355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各要素权重</a:t>
            </a:r>
          </a:p>
        </p:txBody>
      </p:sp>
    </p:spTree>
    <p:extLst>
      <p:ext uri="{BB962C8B-B14F-4D97-AF65-F5344CB8AC3E}">
        <p14:creationId xmlns:p14="http://schemas.microsoft.com/office/powerpoint/2010/main" val="154479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2AD7CFC-421C-513E-E263-7015CB4CC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467238"/>
              </p:ext>
            </p:extLst>
          </p:nvPr>
        </p:nvGraphicFramePr>
        <p:xfrm>
          <a:off x="755024" y="1403798"/>
          <a:ext cx="10681952" cy="529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85BE928-2CA4-0699-FF37-03DCEB60254E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9F2BEA-D874-C253-5316-9E4E33F833AA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DEB5E7-BA83-A77E-92C1-26D69C354997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CD417C-C49C-2AF1-B017-4060213D1F79}"/>
                </a:ext>
              </a:extLst>
            </p:cNvPr>
            <p:cNvSpPr/>
            <p:nvPr/>
          </p:nvSpPr>
          <p:spPr>
            <a:xfrm>
              <a:off x="1636378" y="1609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重构奖励函数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3480522-E9CB-6A96-CE0E-B8ED77DEE0A2}"/>
              </a:ext>
            </a:extLst>
          </p:cNvPr>
          <p:cNvSpPr txBox="1"/>
          <p:nvPr/>
        </p:nvSpPr>
        <p:spPr>
          <a:xfrm>
            <a:off x="4671236" y="1325826"/>
            <a:ext cx="355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各要素权重</a:t>
            </a:r>
          </a:p>
        </p:txBody>
      </p:sp>
    </p:spTree>
    <p:extLst>
      <p:ext uri="{BB962C8B-B14F-4D97-AF65-F5344CB8AC3E}">
        <p14:creationId xmlns:p14="http://schemas.microsoft.com/office/powerpoint/2010/main" val="211160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2AD7CFC-421C-513E-E263-7015CB4CC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1637"/>
              </p:ext>
            </p:extLst>
          </p:nvPr>
        </p:nvGraphicFramePr>
        <p:xfrm>
          <a:off x="755024" y="1403798"/>
          <a:ext cx="10681952" cy="529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C3F966F9-C387-173B-0B85-667A4C61A7B9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9229625-0BF7-3E86-13DE-C0A74F758E71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C02431-6416-4B6C-C13A-E806801249DE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889406-E6E5-A428-6051-74354AC730D5}"/>
                </a:ext>
              </a:extLst>
            </p:cNvPr>
            <p:cNvSpPr/>
            <p:nvPr/>
          </p:nvSpPr>
          <p:spPr>
            <a:xfrm>
              <a:off x="1636378" y="1609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重构奖励函数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0980589-1BE7-FE13-119B-A465AD9C4BF1}"/>
              </a:ext>
            </a:extLst>
          </p:cNvPr>
          <p:cNvSpPr txBox="1"/>
          <p:nvPr/>
        </p:nvSpPr>
        <p:spPr>
          <a:xfrm>
            <a:off x="4671236" y="1325826"/>
            <a:ext cx="355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各要素权重</a:t>
            </a:r>
          </a:p>
        </p:txBody>
      </p:sp>
    </p:spTree>
    <p:extLst>
      <p:ext uri="{BB962C8B-B14F-4D97-AF65-F5344CB8AC3E}">
        <p14:creationId xmlns:p14="http://schemas.microsoft.com/office/powerpoint/2010/main" val="171250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2AD7CFC-421C-513E-E263-7015CB4CC6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024" y="1403798"/>
          <a:ext cx="10681952" cy="529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B806097-884C-928F-9374-807DA59E35FE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AB3EF41-468E-4F7D-A772-DFE223A74258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570CF9-4E8B-A7C1-2D69-8C20A69A0E87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033C4B-7433-AA0A-13A5-A5177763BA51}"/>
                </a:ext>
              </a:extLst>
            </p:cNvPr>
            <p:cNvSpPr/>
            <p:nvPr/>
          </p:nvSpPr>
          <p:spPr>
            <a:xfrm>
              <a:off x="1636378" y="1609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重构奖励函数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44161C8-E88E-08DD-8567-FF18FF8F5447}"/>
              </a:ext>
            </a:extLst>
          </p:cNvPr>
          <p:cNvSpPr txBox="1"/>
          <p:nvPr/>
        </p:nvSpPr>
        <p:spPr>
          <a:xfrm>
            <a:off x="4671236" y="1325826"/>
            <a:ext cx="355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各要素权重</a:t>
            </a:r>
          </a:p>
        </p:txBody>
      </p:sp>
    </p:spTree>
    <p:extLst>
      <p:ext uri="{BB962C8B-B14F-4D97-AF65-F5344CB8AC3E}">
        <p14:creationId xmlns:p14="http://schemas.microsoft.com/office/powerpoint/2010/main" val="275504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F28BC-44B4-FDCC-9881-640D89B3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420"/>
            <a:ext cx="10515600" cy="552640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小组分工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林子开：算法设计、代码实现、报告撰写、期末汇报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鞠扬：算法设计、报告撰写、海报制作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苏宇骢：算法设计、报告撰写、海报制作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参考资料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复旦大学魏忠钰老师网课第六章、第七章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西湖大学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赵世钰老师</a:t>
            </a:r>
            <a:r>
              <a:rPr lang="en-US" altLang="zh-CN" dirty="0">
                <a:solidFill>
                  <a:srgbClr val="18191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强化学习的数学原理</a:t>
            </a:r>
            <a:r>
              <a:rPr lang="en-US" altLang="zh-CN" dirty="0">
                <a:solidFill>
                  <a:srgbClr val="18191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dirty="0">
                <a:solidFill>
                  <a:srgbClr val="18191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第七章、第八章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Keras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官方文档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Kaggle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提供的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Kore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游戏入门教程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9BE8D0-ECA2-1C17-0B44-B5D99077A487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A883DE-184F-B727-9704-0ABCD014E35E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982BE4-6DAA-6484-013A-087650965480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811173-2901-D14E-ADA4-1AA0659A530C}"/>
                </a:ext>
              </a:extLst>
            </p:cNvPr>
            <p:cNvSpPr/>
            <p:nvPr/>
          </p:nvSpPr>
          <p:spPr>
            <a:xfrm>
              <a:off x="1083485" y="177053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小组分工与参考资料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6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419FC0-ECB9-4F87-4313-23B92E3E7843}"/>
              </a:ext>
            </a:extLst>
          </p:cNvPr>
          <p:cNvSpPr/>
          <p:nvPr/>
        </p:nvSpPr>
        <p:spPr>
          <a:xfrm>
            <a:off x="1547592" y="1529750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DQN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D45B2A-339F-9889-3D98-FC946C514119}"/>
              </a:ext>
            </a:extLst>
          </p:cNvPr>
          <p:cNvSpPr/>
          <p:nvPr/>
        </p:nvSpPr>
        <p:spPr>
          <a:xfrm>
            <a:off x="4984779" y="5140995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构建训练环境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159DC5-DC3D-FA0A-672A-B328DB648D71}"/>
              </a:ext>
            </a:extLst>
          </p:cNvPr>
          <p:cNvSpPr/>
          <p:nvPr/>
        </p:nvSpPr>
        <p:spPr>
          <a:xfrm>
            <a:off x="1547592" y="5140995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重构奖励函数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80497D-00BE-99DE-48FC-88F532FB4241}"/>
              </a:ext>
            </a:extLst>
          </p:cNvPr>
          <p:cNvSpPr/>
          <p:nvPr/>
        </p:nvSpPr>
        <p:spPr>
          <a:xfrm>
            <a:off x="8085311" y="359852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FAAD3B-C783-EF2E-097E-B836495F4270}"/>
              </a:ext>
            </a:extLst>
          </p:cNvPr>
          <p:cNvSpPr/>
          <p:nvPr/>
        </p:nvSpPr>
        <p:spPr>
          <a:xfrm>
            <a:off x="1547592" y="3143186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动作模块化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C368D-1D8A-AC7F-E246-E6B7D613E624}"/>
              </a:ext>
            </a:extLst>
          </p:cNvPr>
          <p:cNvSpPr/>
          <p:nvPr/>
        </p:nvSpPr>
        <p:spPr>
          <a:xfrm>
            <a:off x="4984779" y="2266093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05B650-D0F6-3213-2B63-2589F5BCF9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5994" y="2024505"/>
            <a:ext cx="1078781" cy="304434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9B7E8D-CC8E-0DF7-5DF4-15853D7044C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05994" y="3143186"/>
            <a:ext cx="1078781" cy="494755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0E627D-8189-F5E8-70E1-414A67EF3BA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05994" y="5635750"/>
            <a:ext cx="1078783" cy="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E6D061-E524-727A-FA69-7316E43EBF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43181" y="4501651"/>
            <a:ext cx="801724" cy="1134099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BC1F2B-2822-B7C2-D4C2-6A7935A9B3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43181" y="2760848"/>
            <a:ext cx="742129" cy="989510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76C69C-11F9-01C2-366F-8F329CF41876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0BE363-E141-E562-7DD9-3A4F46A47DEE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3BBB2F-4BDF-DD7F-95B9-C77DC0F6F383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57D467-5BBF-8EB1-7CB9-1410A03B2605}"/>
                </a:ext>
              </a:extLst>
            </p:cNvPr>
            <p:cNvSpPr/>
            <p:nvPr/>
          </p:nvSpPr>
          <p:spPr>
            <a:xfrm>
              <a:off x="1834852" y="18428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项目流程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8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419FC0-ECB9-4F87-4313-23B92E3E7843}"/>
              </a:ext>
            </a:extLst>
          </p:cNvPr>
          <p:cNvSpPr/>
          <p:nvPr/>
        </p:nvSpPr>
        <p:spPr>
          <a:xfrm>
            <a:off x="1547592" y="152975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DQN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D45B2A-339F-9889-3D98-FC946C514119}"/>
              </a:ext>
            </a:extLst>
          </p:cNvPr>
          <p:cNvSpPr/>
          <p:nvPr/>
        </p:nvSpPr>
        <p:spPr>
          <a:xfrm>
            <a:off x="4984779" y="5140995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构建训练环境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159DC5-DC3D-FA0A-672A-B328DB648D71}"/>
              </a:ext>
            </a:extLst>
          </p:cNvPr>
          <p:cNvSpPr/>
          <p:nvPr/>
        </p:nvSpPr>
        <p:spPr>
          <a:xfrm>
            <a:off x="1547592" y="5140995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重构奖励函数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80497D-00BE-99DE-48FC-88F532FB4241}"/>
              </a:ext>
            </a:extLst>
          </p:cNvPr>
          <p:cNvSpPr/>
          <p:nvPr/>
        </p:nvSpPr>
        <p:spPr>
          <a:xfrm>
            <a:off x="8085311" y="3598520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FAAD3B-C783-EF2E-097E-B836495F4270}"/>
              </a:ext>
            </a:extLst>
          </p:cNvPr>
          <p:cNvSpPr/>
          <p:nvPr/>
        </p:nvSpPr>
        <p:spPr>
          <a:xfrm>
            <a:off x="1547592" y="3143186"/>
            <a:ext cx="2358402" cy="98951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动作模块化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C368D-1D8A-AC7F-E246-E6B7D613E624}"/>
              </a:ext>
            </a:extLst>
          </p:cNvPr>
          <p:cNvSpPr/>
          <p:nvPr/>
        </p:nvSpPr>
        <p:spPr>
          <a:xfrm>
            <a:off x="4984779" y="2266093"/>
            <a:ext cx="2358402" cy="989510"/>
          </a:xfrm>
          <a:prstGeom prst="roundRect">
            <a:avLst/>
          </a:prstGeom>
          <a:noFill/>
          <a:ln w="38100"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r>
              <a:rPr lang="en-US" altLang="zh-CN" sz="2400" b="1" dirty="0">
                <a:solidFill>
                  <a:schemeClr val="tx1"/>
                </a:solidFill>
                <a:latin typeface="Georgia" panose="02040502050405020303" pitchFamily="18" charset="0"/>
                <a:ea typeface="华文中宋" panose="02010600040101010101" pitchFamily="2" charset="-122"/>
              </a:rPr>
              <a:t>AI</a:t>
            </a:r>
            <a:endParaRPr lang="zh-CN" altLang="en-US" sz="2400" b="1" dirty="0">
              <a:solidFill>
                <a:schemeClr val="tx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05B650-D0F6-3213-2B63-2589F5BCF9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5994" y="2024505"/>
            <a:ext cx="1078781" cy="304434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9B7E8D-CC8E-0DF7-5DF4-15853D7044C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05994" y="3143186"/>
            <a:ext cx="1078781" cy="494755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0E627D-8189-F5E8-70E1-414A67EF3BA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05994" y="5635750"/>
            <a:ext cx="1078783" cy="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E6D061-E524-727A-FA69-7316E43EBF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43181" y="4501651"/>
            <a:ext cx="801724" cy="1134099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BC1F2B-2822-B7C2-D4C2-6A7935A9B3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43181" y="2760848"/>
            <a:ext cx="742129" cy="989510"/>
          </a:xfrm>
          <a:prstGeom prst="straightConnector1">
            <a:avLst/>
          </a:prstGeom>
          <a:ln w="25400">
            <a:solidFill>
              <a:srgbClr val="002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D78C53-7059-8DEB-998F-FB916438BC60}"/>
              </a:ext>
            </a:extLst>
          </p:cNvPr>
          <p:cNvGrpSpPr/>
          <p:nvPr/>
        </p:nvGrpSpPr>
        <p:grpSpPr>
          <a:xfrm>
            <a:off x="-1" y="0"/>
            <a:ext cx="12194003" cy="765144"/>
            <a:chOff x="-1" y="0"/>
            <a:chExt cx="12194003" cy="7651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68AC11-6198-3940-9684-2DC5E23081E3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E967B74-8257-E117-D8E6-A415F7F5E602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9EDDCD2-7EF4-C8E4-3BB5-F8C0474F4B32}"/>
                </a:ext>
              </a:extLst>
            </p:cNvPr>
            <p:cNvSpPr/>
            <p:nvPr/>
          </p:nvSpPr>
          <p:spPr>
            <a:xfrm>
              <a:off x="1834852" y="18428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项目流程</a:t>
              </a:r>
              <a:endParaRPr lang="zh-CN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2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1C9DA-0482-2A2D-9A94-D6C2ACCA09BC}"/>
              </a:ext>
            </a:extLst>
          </p:cNvPr>
          <p:cNvCxnSpPr>
            <a:cxnSpLocks/>
          </p:cNvCxnSpPr>
          <p:nvPr/>
        </p:nvCxnSpPr>
        <p:spPr>
          <a:xfrm flipV="1">
            <a:off x="9158619" y="1766377"/>
            <a:ext cx="0" cy="15881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B58D86-FEB3-B631-18A3-80A9E79FE2EE}"/>
              </a:ext>
            </a:extLst>
          </p:cNvPr>
          <p:cNvCxnSpPr>
            <a:cxnSpLocks/>
          </p:cNvCxnSpPr>
          <p:nvPr/>
        </p:nvCxnSpPr>
        <p:spPr>
          <a:xfrm flipV="1">
            <a:off x="5871708" y="1766377"/>
            <a:ext cx="0" cy="15881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1D51A-950D-4971-B5C1-204E9207AA69}"/>
              </a:ext>
            </a:extLst>
          </p:cNvPr>
          <p:cNvCxnSpPr>
            <a:cxnSpLocks/>
          </p:cNvCxnSpPr>
          <p:nvPr/>
        </p:nvCxnSpPr>
        <p:spPr>
          <a:xfrm>
            <a:off x="4384902" y="1766377"/>
            <a:ext cx="0" cy="158391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E1304-475C-4C67-210F-C66EC00FC091}"/>
              </a:ext>
            </a:extLst>
          </p:cNvPr>
          <p:cNvSpPr txBox="1"/>
          <p:nvPr/>
        </p:nvSpPr>
        <p:spPr>
          <a:xfrm>
            <a:off x="3815827" y="776377"/>
            <a:ext cx="7156973" cy="1015663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DQN Loss Calculation                        </a:t>
            </a:r>
          </a:p>
          <a:p>
            <a:pPr algn="ctr"/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2B6BC-4D3B-AFA8-BF6E-A9E06963C28A}"/>
              </a:ext>
            </a:extLst>
          </p:cNvPr>
          <p:cNvSpPr txBox="1"/>
          <p:nvPr/>
        </p:nvSpPr>
        <p:spPr>
          <a:xfrm>
            <a:off x="7822198" y="3347696"/>
            <a:ext cx="2714496" cy="400110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Target Network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A8F2-EFEE-D98A-C80F-89D314B6A116}"/>
              </a:ext>
            </a:extLst>
          </p:cNvPr>
          <p:cNvSpPr txBox="1"/>
          <p:nvPr/>
        </p:nvSpPr>
        <p:spPr>
          <a:xfrm>
            <a:off x="3815827" y="3354534"/>
            <a:ext cx="26620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Main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EDD67-7B5E-7349-47C7-183285BED688}"/>
              </a:ext>
            </a:extLst>
          </p:cNvPr>
          <p:cNvSpPr txBox="1"/>
          <p:nvPr/>
        </p:nvSpPr>
        <p:spPr>
          <a:xfrm>
            <a:off x="840820" y="3354534"/>
            <a:ext cx="1941557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Environment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0622325-A564-6318-1D2E-853F5D294E11}"/>
              </a:ext>
            </a:extLst>
          </p:cNvPr>
          <p:cNvSpPr/>
          <p:nvPr/>
        </p:nvSpPr>
        <p:spPr>
          <a:xfrm>
            <a:off x="3745512" y="5441201"/>
            <a:ext cx="2814487" cy="1327659"/>
          </a:xfrm>
          <a:prstGeom prst="can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Replay Memory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B66015-2475-B180-20F6-183DD975BF88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5146875" y="3754644"/>
            <a:ext cx="5881" cy="16865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5ACF9E-AC37-9C0C-5CF5-736009E77B6D}"/>
              </a:ext>
            </a:extLst>
          </p:cNvPr>
          <p:cNvCxnSpPr>
            <a:cxnSpLocks/>
          </p:cNvCxnSpPr>
          <p:nvPr/>
        </p:nvCxnSpPr>
        <p:spPr>
          <a:xfrm flipH="1">
            <a:off x="2782377" y="3440502"/>
            <a:ext cx="1014144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1A37A6-A936-F0AD-EF76-BC310B0DACFA}"/>
              </a:ext>
            </a:extLst>
          </p:cNvPr>
          <p:cNvCxnSpPr>
            <a:cxnSpLocks/>
          </p:cNvCxnSpPr>
          <p:nvPr/>
        </p:nvCxnSpPr>
        <p:spPr>
          <a:xfrm>
            <a:off x="2782377" y="3675229"/>
            <a:ext cx="1033450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D3D050-6EE3-1999-420A-DD0D8BF45B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77923" y="3547751"/>
            <a:ext cx="1344275" cy="683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B79967A-33C4-7971-A9D0-1AE13B714A09}"/>
              </a:ext>
            </a:extLst>
          </p:cNvPr>
          <p:cNvSpPr txBox="1"/>
          <p:nvPr/>
        </p:nvSpPr>
        <p:spPr>
          <a:xfrm>
            <a:off x="3064483" y="3691470"/>
            <a:ext cx="281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27597A-B5A7-4A5B-AC30-B42A8E2678A8}"/>
              </a:ext>
            </a:extLst>
          </p:cNvPr>
          <p:cNvSpPr txBox="1"/>
          <p:nvPr/>
        </p:nvSpPr>
        <p:spPr>
          <a:xfrm>
            <a:off x="3051889" y="3028107"/>
            <a:ext cx="31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a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7F4696-12EF-0DDE-4AEA-596BE7EA6E0D}"/>
              </a:ext>
            </a:extLst>
          </p:cNvPr>
          <p:cNvSpPr txBox="1"/>
          <p:nvPr/>
        </p:nvSpPr>
        <p:spPr>
          <a:xfrm>
            <a:off x="3058701" y="2378171"/>
            <a:ext cx="2095112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Gradient loss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5DC741-74D2-CC1E-C3FF-C5D8B2DFCD1C}"/>
              </a:ext>
            </a:extLst>
          </p:cNvPr>
          <p:cNvSpPr txBox="1"/>
          <p:nvPr/>
        </p:nvSpPr>
        <p:spPr>
          <a:xfrm>
            <a:off x="5352003" y="2384728"/>
            <a:ext cx="1861061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Predicted Q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8E58E-A553-05ED-2008-8152DA6E9D83}"/>
              </a:ext>
            </a:extLst>
          </p:cNvPr>
          <p:cNvSpPr txBox="1"/>
          <p:nvPr/>
        </p:nvSpPr>
        <p:spPr>
          <a:xfrm>
            <a:off x="8417792" y="2332851"/>
            <a:ext cx="1427763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Target Q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92257-ECC6-6406-7699-E09B45447727}"/>
              </a:ext>
            </a:extLst>
          </p:cNvPr>
          <p:cNvSpPr txBox="1"/>
          <p:nvPr/>
        </p:nvSpPr>
        <p:spPr>
          <a:xfrm>
            <a:off x="4268994" y="4449897"/>
            <a:ext cx="942686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(s,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0706A6-F6D2-6826-0BAB-87D6A3E9059E}"/>
              </a:ext>
            </a:extLst>
          </p:cNvPr>
          <p:cNvSpPr txBox="1"/>
          <p:nvPr/>
        </p:nvSpPr>
        <p:spPr>
          <a:xfrm>
            <a:off x="1933577" y="5701696"/>
            <a:ext cx="1885058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(s, a, r, s’)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D419F9-3FEE-698E-6030-4AAD7FDD614D}"/>
              </a:ext>
            </a:extLst>
          </p:cNvPr>
          <p:cNvSpPr txBox="1"/>
          <p:nvPr/>
        </p:nvSpPr>
        <p:spPr>
          <a:xfrm>
            <a:off x="10535798" y="4449897"/>
            <a:ext cx="38237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CEB494B-D234-20D0-97BF-9C5D532E6883}"/>
              </a:ext>
            </a:extLst>
          </p:cNvPr>
          <p:cNvSpPr txBox="1"/>
          <p:nvPr/>
        </p:nvSpPr>
        <p:spPr>
          <a:xfrm>
            <a:off x="6791593" y="5703154"/>
            <a:ext cx="2317868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(s’ = next state)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131C43F-5AD0-00D8-1341-9EC134014169}"/>
              </a:ext>
            </a:extLst>
          </p:cNvPr>
          <p:cNvCxnSpPr>
            <a:cxnSpLocks/>
            <a:stCxn id="9" idx="4"/>
            <a:endCxn id="6" idx="2"/>
          </p:cNvCxnSpPr>
          <p:nvPr/>
        </p:nvCxnSpPr>
        <p:spPr>
          <a:xfrm flipV="1">
            <a:off x="6559999" y="3747806"/>
            <a:ext cx="2619447" cy="2357225"/>
          </a:xfrm>
          <a:prstGeom prst="bentConnector2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61766C5-621C-161A-338A-30886C05846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603362" y="3962880"/>
            <a:ext cx="2350387" cy="1933913"/>
          </a:xfrm>
          <a:prstGeom prst="bentConnector2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B3225AB-3666-2218-0BF9-D7188D35DC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131" y="1990790"/>
            <a:ext cx="4689273" cy="4291775"/>
          </a:xfrm>
          <a:prstGeom prst="bentConnector3">
            <a:avLst>
              <a:gd name="adj1" fmla="val 1066"/>
            </a:avLst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4A821D-9A11-3C26-09AE-D20DCE15DA77}"/>
              </a:ext>
            </a:extLst>
          </p:cNvPr>
          <p:cNvGrpSpPr/>
          <p:nvPr/>
        </p:nvGrpSpPr>
        <p:grpSpPr>
          <a:xfrm>
            <a:off x="-1" y="-163033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1F7EC10-BFB2-06FF-01F0-263EFF823236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5369C8-F3C1-9209-4894-73ABDEE6824F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1EB112F-3BFC-13E6-571B-5A560D076000}"/>
                </a:ext>
              </a:extLst>
            </p:cNvPr>
            <p:cNvSpPr/>
            <p:nvPr/>
          </p:nvSpPr>
          <p:spPr>
            <a:xfrm>
              <a:off x="1834852" y="184284"/>
              <a:ext cx="1784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DQN</a:t>
              </a: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介绍</a:t>
              </a:r>
              <a:endParaRPr lang="en-US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50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1C9DA-0482-2A2D-9A94-D6C2ACCA09BC}"/>
              </a:ext>
            </a:extLst>
          </p:cNvPr>
          <p:cNvCxnSpPr>
            <a:cxnSpLocks/>
          </p:cNvCxnSpPr>
          <p:nvPr/>
        </p:nvCxnSpPr>
        <p:spPr>
          <a:xfrm flipV="1">
            <a:off x="9158619" y="1766377"/>
            <a:ext cx="0" cy="15881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B58D86-FEB3-B631-18A3-80A9E79FE2EE}"/>
              </a:ext>
            </a:extLst>
          </p:cNvPr>
          <p:cNvCxnSpPr>
            <a:cxnSpLocks/>
          </p:cNvCxnSpPr>
          <p:nvPr/>
        </p:nvCxnSpPr>
        <p:spPr>
          <a:xfrm flipV="1">
            <a:off x="5871708" y="1766377"/>
            <a:ext cx="0" cy="15881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1D51A-950D-4971-B5C1-204E9207AA69}"/>
              </a:ext>
            </a:extLst>
          </p:cNvPr>
          <p:cNvCxnSpPr>
            <a:cxnSpLocks/>
          </p:cNvCxnSpPr>
          <p:nvPr/>
        </p:nvCxnSpPr>
        <p:spPr>
          <a:xfrm>
            <a:off x="4384902" y="1766377"/>
            <a:ext cx="0" cy="158391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E1304-475C-4C67-210F-C66EC00FC091}"/>
              </a:ext>
            </a:extLst>
          </p:cNvPr>
          <p:cNvSpPr txBox="1"/>
          <p:nvPr/>
        </p:nvSpPr>
        <p:spPr>
          <a:xfrm>
            <a:off x="3815827" y="776377"/>
            <a:ext cx="7156973" cy="1015663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DQN Loss Calculation                        </a:t>
            </a:r>
          </a:p>
          <a:p>
            <a:pPr algn="ctr"/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2B6BC-4D3B-AFA8-BF6E-A9E06963C28A}"/>
              </a:ext>
            </a:extLst>
          </p:cNvPr>
          <p:cNvSpPr txBox="1"/>
          <p:nvPr/>
        </p:nvSpPr>
        <p:spPr>
          <a:xfrm>
            <a:off x="7822198" y="3347696"/>
            <a:ext cx="2714496" cy="400110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Target Network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A8F2-EFEE-D98A-C80F-89D314B6A116}"/>
              </a:ext>
            </a:extLst>
          </p:cNvPr>
          <p:cNvSpPr txBox="1"/>
          <p:nvPr/>
        </p:nvSpPr>
        <p:spPr>
          <a:xfrm>
            <a:off x="3815827" y="3354534"/>
            <a:ext cx="26620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Main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EDD67-7B5E-7349-47C7-183285BED688}"/>
              </a:ext>
            </a:extLst>
          </p:cNvPr>
          <p:cNvSpPr txBox="1"/>
          <p:nvPr/>
        </p:nvSpPr>
        <p:spPr>
          <a:xfrm>
            <a:off x="840820" y="3354534"/>
            <a:ext cx="1941557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Environment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0622325-A564-6318-1D2E-853F5D294E11}"/>
              </a:ext>
            </a:extLst>
          </p:cNvPr>
          <p:cNvSpPr/>
          <p:nvPr/>
        </p:nvSpPr>
        <p:spPr>
          <a:xfrm>
            <a:off x="3745512" y="5441201"/>
            <a:ext cx="2814487" cy="1327659"/>
          </a:xfrm>
          <a:prstGeom prst="can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Replay Memory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B66015-2475-B180-20F6-183DD975BF88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5146875" y="3754644"/>
            <a:ext cx="5881" cy="16865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5ACF9E-AC37-9C0C-5CF5-736009E77B6D}"/>
              </a:ext>
            </a:extLst>
          </p:cNvPr>
          <p:cNvCxnSpPr>
            <a:cxnSpLocks/>
          </p:cNvCxnSpPr>
          <p:nvPr/>
        </p:nvCxnSpPr>
        <p:spPr>
          <a:xfrm flipH="1">
            <a:off x="2782377" y="3440502"/>
            <a:ext cx="1014144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1A37A6-A936-F0AD-EF76-BC310B0DACFA}"/>
              </a:ext>
            </a:extLst>
          </p:cNvPr>
          <p:cNvCxnSpPr>
            <a:cxnSpLocks/>
          </p:cNvCxnSpPr>
          <p:nvPr/>
        </p:nvCxnSpPr>
        <p:spPr>
          <a:xfrm>
            <a:off x="2782377" y="3675229"/>
            <a:ext cx="1033450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D3D050-6EE3-1999-420A-DD0D8BF45B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77923" y="3547751"/>
            <a:ext cx="1344275" cy="683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B79967A-33C4-7971-A9D0-1AE13B714A09}"/>
              </a:ext>
            </a:extLst>
          </p:cNvPr>
          <p:cNvSpPr txBox="1"/>
          <p:nvPr/>
        </p:nvSpPr>
        <p:spPr>
          <a:xfrm>
            <a:off x="3064483" y="3691470"/>
            <a:ext cx="281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27597A-B5A7-4A5B-AC30-B42A8E2678A8}"/>
              </a:ext>
            </a:extLst>
          </p:cNvPr>
          <p:cNvSpPr txBox="1"/>
          <p:nvPr/>
        </p:nvSpPr>
        <p:spPr>
          <a:xfrm>
            <a:off x="3051889" y="3028107"/>
            <a:ext cx="31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a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7F4696-12EF-0DDE-4AEA-596BE7EA6E0D}"/>
              </a:ext>
            </a:extLst>
          </p:cNvPr>
          <p:cNvSpPr txBox="1"/>
          <p:nvPr/>
        </p:nvSpPr>
        <p:spPr>
          <a:xfrm>
            <a:off x="3058701" y="2378171"/>
            <a:ext cx="2095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Gradient loss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5DC741-74D2-CC1E-C3FF-C5D8B2DFCD1C}"/>
              </a:ext>
            </a:extLst>
          </p:cNvPr>
          <p:cNvSpPr txBox="1"/>
          <p:nvPr/>
        </p:nvSpPr>
        <p:spPr>
          <a:xfrm>
            <a:off x="5352003" y="2384728"/>
            <a:ext cx="18610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Predicted Q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8E58E-A553-05ED-2008-8152DA6E9D83}"/>
              </a:ext>
            </a:extLst>
          </p:cNvPr>
          <p:cNvSpPr txBox="1"/>
          <p:nvPr/>
        </p:nvSpPr>
        <p:spPr>
          <a:xfrm>
            <a:off x="8417792" y="2332851"/>
            <a:ext cx="14277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Target Q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92257-ECC6-6406-7699-E09B45447727}"/>
              </a:ext>
            </a:extLst>
          </p:cNvPr>
          <p:cNvSpPr txBox="1"/>
          <p:nvPr/>
        </p:nvSpPr>
        <p:spPr>
          <a:xfrm>
            <a:off x="4268994" y="4449897"/>
            <a:ext cx="9426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(s,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0706A6-F6D2-6826-0BAB-87D6A3E9059E}"/>
              </a:ext>
            </a:extLst>
          </p:cNvPr>
          <p:cNvSpPr txBox="1"/>
          <p:nvPr/>
        </p:nvSpPr>
        <p:spPr>
          <a:xfrm>
            <a:off x="1933577" y="5701696"/>
            <a:ext cx="18850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 a, r, s’)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D419F9-3FEE-698E-6030-4AAD7FDD614D}"/>
              </a:ext>
            </a:extLst>
          </p:cNvPr>
          <p:cNvSpPr txBox="1"/>
          <p:nvPr/>
        </p:nvSpPr>
        <p:spPr>
          <a:xfrm>
            <a:off x="10535798" y="4449897"/>
            <a:ext cx="3823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CEB494B-D234-20D0-97BF-9C5D532E6883}"/>
              </a:ext>
            </a:extLst>
          </p:cNvPr>
          <p:cNvSpPr txBox="1"/>
          <p:nvPr/>
        </p:nvSpPr>
        <p:spPr>
          <a:xfrm>
            <a:off x="6791593" y="5703154"/>
            <a:ext cx="23178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(s’ = next state)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131C43F-5AD0-00D8-1341-9EC134014169}"/>
              </a:ext>
            </a:extLst>
          </p:cNvPr>
          <p:cNvCxnSpPr>
            <a:cxnSpLocks/>
            <a:stCxn id="9" idx="4"/>
            <a:endCxn id="6" idx="2"/>
          </p:cNvCxnSpPr>
          <p:nvPr/>
        </p:nvCxnSpPr>
        <p:spPr>
          <a:xfrm flipV="1">
            <a:off x="6559999" y="3747806"/>
            <a:ext cx="2619447" cy="2357225"/>
          </a:xfrm>
          <a:prstGeom prst="bentConnector2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61766C5-621C-161A-338A-30886C05846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603362" y="3962880"/>
            <a:ext cx="2350387" cy="1933913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B3225AB-3666-2218-0BF9-D7188D35DC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131" y="1990790"/>
            <a:ext cx="4689273" cy="4291775"/>
          </a:xfrm>
          <a:prstGeom prst="bentConnector3">
            <a:avLst>
              <a:gd name="adj1" fmla="val 1066"/>
            </a:avLst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3BFCB6-0F30-25C7-BA5B-0D019E7EEE69}"/>
              </a:ext>
            </a:extLst>
          </p:cNvPr>
          <p:cNvGrpSpPr/>
          <p:nvPr/>
        </p:nvGrpSpPr>
        <p:grpSpPr>
          <a:xfrm>
            <a:off x="-1" y="-163033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520A225-F9CB-3020-472F-2A2D99640306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266BA42-7C71-7C11-000E-000D6EFCE0E5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708D10-7A69-2FD4-D366-B647B133FF34}"/>
                </a:ext>
              </a:extLst>
            </p:cNvPr>
            <p:cNvSpPr/>
            <p:nvPr/>
          </p:nvSpPr>
          <p:spPr>
            <a:xfrm>
              <a:off x="1834852" y="184284"/>
              <a:ext cx="1784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DQN</a:t>
              </a: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介绍</a:t>
              </a:r>
              <a:endParaRPr lang="en-US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29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1C9DA-0482-2A2D-9A94-D6C2ACCA09BC}"/>
              </a:ext>
            </a:extLst>
          </p:cNvPr>
          <p:cNvCxnSpPr>
            <a:cxnSpLocks/>
          </p:cNvCxnSpPr>
          <p:nvPr/>
        </p:nvCxnSpPr>
        <p:spPr>
          <a:xfrm flipV="1">
            <a:off x="9158619" y="1766377"/>
            <a:ext cx="0" cy="15881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B58D86-FEB3-B631-18A3-80A9E79FE2EE}"/>
              </a:ext>
            </a:extLst>
          </p:cNvPr>
          <p:cNvCxnSpPr>
            <a:cxnSpLocks/>
          </p:cNvCxnSpPr>
          <p:nvPr/>
        </p:nvCxnSpPr>
        <p:spPr>
          <a:xfrm flipV="1">
            <a:off x="5871708" y="1766377"/>
            <a:ext cx="0" cy="15881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1D51A-950D-4971-B5C1-204E9207AA69}"/>
              </a:ext>
            </a:extLst>
          </p:cNvPr>
          <p:cNvCxnSpPr>
            <a:cxnSpLocks/>
          </p:cNvCxnSpPr>
          <p:nvPr/>
        </p:nvCxnSpPr>
        <p:spPr>
          <a:xfrm>
            <a:off x="4384902" y="1766377"/>
            <a:ext cx="0" cy="158391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E1304-475C-4C67-210F-C66EC00FC091}"/>
              </a:ext>
            </a:extLst>
          </p:cNvPr>
          <p:cNvSpPr txBox="1"/>
          <p:nvPr/>
        </p:nvSpPr>
        <p:spPr>
          <a:xfrm>
            <a:off x="3815827" y="776377"/>
            <a:ext cx="7156973" cy="1015663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DQN Loss Calculation                        </a:t>
            </a:r>
          </a:p>
          <a:p>
            <a:pPr algn="ctr"/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2B6BC-4D3B-AFA8-BF6E-A9E06963C28A}"/>
              </a:ext>
            </a:extLst>
          </p:cNvPr>
          <p:cNvSpPr txBox="1"/>
          <p:nvPr/>
        </p:nvSpPr>
        <p:spPr>
          <a:xfrm>
            <a:off x="7822198" y="3347696"/>
            <a:ext cx="27144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Target Network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A8F2-EFEE-D98A-C80F-89D314B6A116}"/>
              </a:ext>
            </a:extLst>
          </p:cNvPr>
          <p:cNvSpPr txBox="1"/>
          <p:nvPr/>
        </p:nvSpPr>
        <p:spPr>
          <a:xfrm>
            <a:off x="3815827" y="3354534"/>
            <a:ext cx="26620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Main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EDD67-7B5E-7349-47C7-183285BED688}"/>
              </a:ext>
            </a:extLst>
          </p:cNvPr>
          <p:cNvSpPr txBox="1"/>
          <p:nvPr/>
        </p:nvSpPr>
        <p:spPr>
          <a:xfrm>
            <a:off x="840820" y="3354534"/>
            <a:ext cx="1941557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Environment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0622325-A564-6318-1D2E-853F5D294E11}"/>
              </a:ext>
            </a:extLst>
          </p:cNvPr>
          <p:cNvSpPr/>
          <p:nvPr/>
        </p:nvSpPr>
        <p:spPr>
          <a:xfrm>
            <a:off x="3745512" y="5441201"/>
            <a:ext cx="2814487" cy="1327659"/>
          </a:xfrm>
          <a:prstGeom prst="can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Replay Memory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B66015-2475-B180-20F6-183DD975BF88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5146875" y="3754644"/>
            <a:ext cx="5881" cy="1686557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5ACF9E-AC37-9C0C-5CF5-736009E77B6D}"/>
              </a:ext>
            </a:extLst>
          </p:cNvPr>
          <p:cNvCxnSpPr>
            <a:cxnSpLocks/>
          </p:cNvCxnSpPr>
          <p:nvPr/>
        </p:nvCxnSpPr>
        <p:spPr>
          <a:xfrm flipH="1">
            <a:off x="2782377" y="3440502"/>
            <a:ext cx="1014144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1A37A6-A936-F0AD-EF76-BC310B0DACFA}"/>
              </a:ext>
            </a:extLst>
          </p:cNvPr>
          <p:cNvCxnSpPr>
            <a:cxnSpLocks/>
          </p:cNvCxnSpPr>
          <p:nvPr/>
        </p:nvCxnSpPr>
        <p:spPr>
          <a:xfrm>
            <a:off x="2782377" y="3675229"/>
            <a:ext cx="1033450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D3D050-6EE3-1999-420A-DD0D8BF45B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77923" y="3547751"/>
            <a:ext cx="1344275" cy="683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B79967A-33C4-7971-A9D0-1AE13B714A09}"/>
              </a:ext>
            </a:extLst>
          </p:cNvPr>
          <p:cNvSpPr txBox="1"/>
          <p:nvPr/>
        </p:nvSpPr>
        <p:spPr>
          <a:xfrm>
            <a:off x="3064483" y="3691470"/>
            <a:ext cx="281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27597A-B5A7-4A5B-AC30-B42A8E2678A8}"/>
              </a:ext>
            </a:extLst>
          </p:cNvPr>
          <p:cNvSpPr txBox="1"/>
          <p:nvPr/>
        </p:nvSpPr>
        <p:spPr>
          <a:xfrm>
            <a:off x="3051889" y="3028107"/>
            <a:ext cx="31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a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7F4696-12EF-0DDE-4AEA-596BE7EA6E0D}"/>
              </a:ext>
            </a:extLst>
          </p:cNvPr>
          <p:cNvSpPr txBox="1"/>
          <p:nvPr/>
        </p:nvSpPr>
        <p:spPr>
          <a:xfrm>
            <a:off x="3058701" y="2378171"/>
            <a:ext cx="2095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Gradient loss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5DC741-74D2-CC1E-C3FF-C5D8B2DFCD1C}"/>
              </a:ext>
            </a:extLst>
          </p:cNvPr>
          <p:cNvSpPr txBox="1"/>
          <p:nvPr/>
        </p:nvSpPr>
        <p:spPr>
          <a:xfrm>
            <a:off x="5352003" y="2384728"/>
            <a:ext cx="18610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Predicted Q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8E58E-A553-05ED-2008-8152DA6E9D83}"/>
              </a:ext>
            </a:extLst>
          </p:cNvPr>
          <p:cNvSpPr txBox="1"/>
          <p:nvPr/>
        </p:nvSpPr>
        <p:spPr>
          <a:xfrm>
            <a:off x="8417792" y="2332851"/>
            <a:ext cx="14277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Target Q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92257-ECC6-6406-7699-E09B45447727}"/>
              </a:ext>
            </a:extLst>
          </p:cNvPr>
          <p:cNvSpPr txBox="1"/>
          <p:nvPr/>
        </p:nvSpPr>
        <p:spPr>
          <a:xfrm>
            <a:off x="4268994" y="4449897"/>
            <a:ext cx="9426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(s,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a)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0706A6-F6D2-6826-0BAB-87D6A3E9059E}"/>
              </a:ext>
            </a:extLst>
          </p:cNvPr>
          <p:cNvSpPr txBox="1"/>
          <p:nvPr/>
        </p:nvSpPr>
        <p:spPr>
          <a:xfrm>
            <a:off x="1933577" y="5701696"/>
            <a:ext cx="18850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 a, r, s’)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D419F9-3FEE-698E-6030-4AAD7FDD614D}"/>
              </a:ext>
            </a:extLst>
          </p:cNvPr>
          <p:cNvSpPr txBox="1"/>
          <p:nvPr/>
        </p:nvSpPr>
        <p:spPr>
          <a:xfrm>
            <a:off x="10535798" y="4449897"/>
            <a:ext cx="3823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CEB494B-D234-20D0-97BF-9C5D532E6883}"/>
              </a:ext>
            </a:extLst>
          </p:cNvPr>
          <p:cNvSpPr txBox="1"/>
          <p:nvPr/>
        </p:nvSpPr>
        <p:spPr>
          <a:xfrm>
            <a:off x="6791593" y="5703154"/>
            <a:ext cx="23178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(s’ = next state)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131C43F-5AD0-00D8-1341-9EC134014169}"/>
              </a:ext>
            </a:extLst>
          </p:cNvPr>
          <p:cNvCxnSpPr>
            <a:cxnSpLocks/>
            <a:stCxn id="9" idx="4"/>
            <a:endCxn id="6" idx="2"/>
          </p:cNvCxnSpPr>
          <p:nvPr/>
        </p:nvCxnSpPr>
        <p:spPr>
          <a:xfrm flipV="1">
            <a:off x="6559999" y="3747806"/>
            <a:ext cx="2619447" cy="2357225"/>
          </a:xfrm>
          <a:prstGeom prst="bentConnector2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61766C5-621C-161A-338A-30886C05846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603362" y="3962880"/>
            <a:ext cx="2350387" cy="1933913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B3225AB-3666-2218-0BF9-D7188D35DC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131" y="1990790"/>
            <a:ext cx="4689273" cy="4291775"/>
          </a:xfrm>
          <a:prstGeom prst="bentConnector3">
            <a:avLst>
              <a:gd name="adj1" fmla="val 1066"/>
            </a:avLst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1F1A8E-6374-4ACC-1423-23098090BABD}"/>
              </a:ext>
            </a:extLst>
          </p:cNvPr>
          <p:cNvGrpSpPr/>
          <p:nvPr/>
        </p:nvGrpSpPr>
        <p:grpSpPr>
          <a:xfrm>
            <a:off x="-1" y="-163033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A56FFB4-E671-0381-915C-B896E7F83BE4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2120DE-020A-94BE-E225-909A1CAE4BBD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112EF2-FC0F-45CC-E42D-07DD075BC132}"/>
                </a:ext>
              </a:extLst>
            </p:cNvPr>
            <p:cNvSpPr/>
            <p:nvPr/>
          </p:nvSpPr>
          <p:spPr>
            <a:xfrm>
              <a:off x="1834852" y="184284"/>
              <a:ext cx="1784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DQN</a:t>
              </a: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介绍</a:t>
              </a:r>
              <a:endParaRPr lang="en-US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54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1C9DA-0482-2A2D-9A94-D6C2ACCA09BC}"/>
              </a:ext>
            </a:extLst>
          </p:cNvPr>
          <p:cNvCxnSpPr>
            <a:cxnSpLocks/>
          </p:cNvCxnSpPr>
          <p:nvPr/>
        </p:nvCxnSpPr>
        <p:spPr>
          <a:xfrm flipV="1">
            <a:off x="9158619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B58D86-FEB3-B631-18A3-80A9E79FE2EE}"/>
              </a:ext>
            </a:extLst>
          </p:cNvPr>
          <p:cNvCxnSpPr>
            <a:cxnSpLocks/>
          </p:cNvCxnSpPr>
          <p:nvPr/>
        </p:nvCxnSpPr>
        <p:spPr>
          <a:xfrm flipV="1">
            <a:off x="5871708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1D51A-950D-4971-B5C1-204E9207AA69}"/>
              </a:ext>
            </a:extLst>
          </p:cNvPr>
          <p:cNvCxnSpPr>
            <a:cxnSpLocks/>
          </p:cNvCxnSpPr>
          <p:nvPr/>
        </p:nvCxnSpPr>
        <p:spPr>
          <a:xfrm>
            <a:off x="4384902" y="1766377"/>
            <a:ext cx="0" cy="158391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E1304-475C-4C67-210F-C66EC00FC091}"/>
              </a:ext>
            </a:extLst>
          </p:cNvPr>
          <p:cNvSpPr txBox="1"/>
          <p:nvPr/>
        </p:nvSpPr>
        <p:spPr>
          <a:xfrm>
            <a:off x="3815827" y="776377"/>
            <a:ext cx="7156973" cy="1015663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DQN Loss Calculation                        </a:t>
            </a:r>
          </a:p>
          <a:p>
            <a:pPr algn="ctr"/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2B6BC-4D3B-AFA8-BF6E-A9E06963C28A}"/>
              </a:ext>
            </a:extLst>
          </p:cNvPr>
          <p:cNvSpPr txBox="1"/>
          <p:nvPr/>
        </p:nvSpPr>
        <p:spPr>
          <a:xfrm>
            <a:off x="7822198" y="3347696"/>
            <a:ext cx="27144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Target Network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A8F2-EFEE-D98A-C80F-89D314B6A116}"/>
              </a:ext>
            </a:extLst>
          </p:cNvPr>
          <p:cNvSpPr txBox="1"/>
          <p:nvPr/>
        </p:nvSpPr>
        <p:spPr>
          <a:xfrm>
            <a:off x="3815827" y="3354534"/>
            <a:ext cx="26620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Main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EDD67-7B5E-7349-47C7-183285BED688}"/>
              </a:ext>
            </a:extLst>
          </p:cNvPr>
          <p:cNvSpPr txBox="1"/>
          <p:nvPr/>
        </p:nvSpPr>
        <p:spPr>
          <a:xfrm>
            <a:off x="840820" y="3354534"/>
            <a:ext cx="1941557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Environment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0622325-A564-6318-1D2E-853F5D294E11}"/>
              </a:ext>
            </a:extLst>
          </p:cNvPr>
          <p:cNvSpPr/>
          <p:nvPr/>
        </p:nvSpPr>
        <p:spPr>
          <a:xfrm>
            <a:off x="3745512" y="5441201"/>
            <a:ext cx="2814487" cy="1327659"/>
          </a:xfrm>
          <a:prstGeom prst="can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Replay Memory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B66015-2475-B180-20F6-183DD975BF88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5146875" y="3754644"/>
            <a:ext cx="5881" cy="16865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5ACF9E-AC37-9C0C-5CF5-736009E77B6D}"/>
              </a:ext>
            </a:extLst>
          </p:cNvPr>
          <p:cNvCxnSpPr>
            <a:cxnSpLocks/>
          </p:cNvCxnSpPr>
          <p:nvPr/>
        </p:nvCxnSpPr>
        <p:spPr>
          <a:xfrm flipH="1">
            <a:off x="2782377" y="3440502"/>
            <a:ext cx="1014144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1A37A6-A936-F0AD-EF76-BC310B0DACFA}"/>
              </a:ext>
            </a:extLst>
          </p:cNvPr>
          <p:cNvCxnSpPr>
            <a:cxnSpLocks/>
          </p:cNvCxnSpPr>
          <p:nvPr/>
        </p:nvCxnSpPr>
        <p:spPr>
          <a:xfrm>
            <a:off x="2782377" y="3675229"/>
            <a:ext cx="1033450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D3D050-6EE3-1999-420A-DD0D8BF45B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77923" y="3547751"/>
            <a:ext cx="1344275" cy="683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B79967A-33C4-7971-A9D0-1AE13B714A09}"/>
              </a:ext>
            </a:extLst>
          </p:cNvPr>
          <p:cNvSpPr txBox="1"/>
          <p:nvPr/>
        </p:nvSpPr>
        <p:spPr>
          <a:xfrm>
            <a:off x="3064483" y="3691470"/>
            <a:ext cx="281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27597A-B5A7-4A5B-AC30-B42A8E2678A8}"/>
              </a:ext>
            </a:extLst>
          </p:cNvPr>
          <p:cNvSpPr txBox="1"/>
          <p:nvPr/>
        </p:nvSpPr>
        <p:spPr>
          <a:xfrm>
            <a:off x="3051889" y="3028107"/>
            <a:ext cx="31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a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7F4696-12EF-0DDE-4AEA-596BE7EA6E0D}"/>
              </a:ext>
            </a:extLst>
          </p:cNvPr>
          <p:cNvSpPr txBox="1"/>
          <p:nvPr/>
        </p:nvSpPr>
        <p:spPr>
          <a:xfrm>
            <a:off x="3058701" y="2378171"/>
            <a:ext cx="2095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Gradient loss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5DC741-74D2-CC1E-C3FF-C5D8B2DFCD1C}"/>
              </a:ext>
            </a:extLst>
          </p:cNvPr>
          <p:cNvSpPr txBox="1"/>
          <p:nvPr/>
        </p:nvSpPr>
        <p:spPr>
          <a:xfrm>
            <a:off x="5352003" y="2384728"/>
            <a:ext cx="18610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Predicted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8E58E-A553-05ED-2008-8152DA6E9D83}"/>
              </a:ext>
            </a:extLst>
          </p:cNvPr>
          <p:cNvSpPr txBox="1"/>
          <p:nvPr/>
        </p:nvSpPr>
        <p:spPr>
          <a:xfrm>
            <a:off x="8417792" y="2332851"/>
            <a:ext cx="14277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Target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92257-ECC6-6406-7699-E09B45447727}"/>
              </a:ext>
            </a:extLst>
          </p:cNvPr>
          <p:cNvSpPr txBox="1"/>
          <p:nvPr/>
        </p:nvSpPr>
        <p:spPr>
          <a:xfrm>
            <a:off x="4268994" y="4449897"/>
            <a:ext cx="9426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0706A6-F6D2-6826-0BAB-87D6A3E9059E}"/>
              </a:ext>
            </a:extLst>
          </p:cNvPr>
          <p:cNvSpPr txBox="1"/>
          <p:nvPr/>
        </p:nvSpPr>
        <p:spPr>
          <a:xfrm>
            <a:off x="1933577" y="5701696"/>
            <a:ext cx="18850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 a, r, s’)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D419F9-3FEE-698E-6030-4AAD7FDD614D}"/>
              </a:ext>
            </a:extLst>
          </p:cNvPr>
          <p:cNvSpPr txBox="1"/>
          <p:nvPr/>
        </p:nvSpPr>
        <p:spPr>
          <a:xfrm>
            <a:off x="10535798" y="4449897"/>
            <a:ext cx="3823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r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CEB494B-D234-20D0-97BF-9C5D532E6883}"/>
              </a:ext>
            </a:extLst>
          </p:cNvPr>
          <p:cNvSpPr txBox="1"/>
          <p:nvPr/>
        </p:nvSpPr>
        <p:spPr>
          <a:xfrm>
            <a:off x="6791593" y="5703154"/>
            <a:ext cx="23178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(s’ = next state)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131C43F-5AD0-00D8-1341-9EC134014169}"/>
              </a:ext>
            </a:extLst>
          </p:cNvPr>
          <p:cNvCxnSpPr>
            <a:cxnSpLocks/>
            <a:stCxn id="9" idx="4"/>
            <a:endCxn id="6" idx="2"/>
          </p:cNvCxnSpPr>
          <p:nvPr/>
        </p:nvCxnSpPr>
        <p:spPr>
          <a:xfrm flipV="1">
            <a:off x="6559999" y="3747806"/>
            <a:ext cx="2619447" cy="2357225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61766C5-621C-161A-338A-30886C05846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603362" y="3962880"/>
            <a:ext cx="2350387" cy="1933913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B3225AB-3666-2218-0BF9-D7188D35DC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131" y="1990790"/>
            <a:ext cx="4689273" cy="4291775"/>
          </a:xfrm>
          <a:prstGeom prst="bentConnector3">
            <a:avLst>
              <a:gd name="adj1" fmla="val 1066"/>
            </a:avLst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246A48-B7DB-613D-A897-02AFC040404A}"/>
              </a:ext>
            </a:extLst>
          </p:cNvPr>
          <p:cNvGrpSpPr/>
          <p:nvPr/>
        </p:nvGrpSpPr>
        <p:grpSpPr>
          <a:xfrm>
            <a:off x="-1" y="-163033"/>
            <a:ext cx="12194003" cy="765144"/>
            <a:chOff x="-1" y="0"/>
            <a:chExt cx="12194003" cy="7651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3752F9-4A39-9EE9-F9E5-94CCEDD2D5CD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D3553F-E5C3-3F64-68AA-E4CB44444563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135D4FA-F119-5C89-ED26-CC4A3DD9088A}"/>
                </a:ext>
              </a:extLst>
            </p:cNvPr>
            <p:cNvSpPr/>
            <p:nvPr/>
          </p:nvSpPr>
          <p:spPr>
            <a:xfrm>
              <a:off x="1834852" y="184284"/>
              <a:ext cx="1784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DQN</a:t>
              </a: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介绍</a:t>
              </a:r>
              <a:endParaRPr lang="en-US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6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1C9DA-0482-2A2D-9A94-D6C2ACCA09BC}"/>
              </a:ext>
            </a:extLst>
          </p:cNvPr>
          <p:cNvCxnSpPr>
            <a:cxnSpLocks/>
          </p:cNvCxnSpPr>
          <p:nvPr/>
        </p:nvCxnSpPr>
        <p:spPr>
          <a:xfrm flipV="1">
            <a:off x="9158619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B58D86-FEB3-B631-18A3-80A9E79FE2EE}"/>
              </a:ext>
            </a:extLst>
          </p:cNvPr>
          <p:cNvCxnSpPr>
            <a:cxnSpLocks/>
          </p:cNvCxnSpPr>
          <p:nvPr/>
        </p:nvCxnSpPr>
        <p:spPr>
          <a:xfrm flipV="1">
            <a:off x="5871708" y="1766377"/>
            <a:ext cx="0" cy="15881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1D51A-950D-4971-B5C1-204E9207AA69}"/>
              </a:ext>
            </a:extLst>
          </p:cNvPr>
          <p:cNvCxnSpPr>
            <a:cxnSpLocks/>
          </p:cNvCxnSpPr>
          <p:nvPr/>
        </p:nvCxnSpPr>
        <p:spPr>
          <a:xfrm>
            <a:off x="4384902" y="1766377"/>
            <a:ext cx="0" cy="158391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9E1304-475C-4C67-210F-C66EC00FC091}"/>
              </a:ext>
            </a:extLst>
          </p:cNvPr>
          <p:cNvSpPr txBox="1"/>
          <p:nvPr/>
        </p:nvSpPr>
        <p:spPr>
          <a:xfrm>
            <a:off x="3815827" y="776377"/>
            <a:ext cx="7156973" cy="1015663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DQN Loss Calculation                        </a:t>
            </a: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2B6BC-4D3B-AFA8-BF6E-A9E06963C28A}"/>
              </a:ext>
            </a:extLst>
          </p:cNvPr>
          <p:cNvSpPr txBox="1"/>
          <p:nvPr/>
        </p:nvSpPr>
        <p:spPr>
          <a:xfrm>
            <a:off x="7822198" y="3347696"/>
            <a:ext cx="27144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Target Network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A8F2-EFEE-D98A-C80F-89D314B6A116}"/>
              </a:ext>
            </a:extLst>
          </p:cNvPr>
          <p:cNvSpPr txBox="1"/>
          <p:nvPr/>
        </p:nvSpPr>
        <p:spPr>
          <a:xfrm>
            <a:off x="3815827" y="3354534"/>
            <a:ext cx="2662096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Georgia" panose="02040502050405020303" pitchFamily="18" charset="0"/>
              </a:rPr>
              <a:t>Main Network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EDD67-7B5E-7349-47C7-183285BED688}"/>
              </a:ext>
            </a:extLst>
          </p:cNvPr>
          <p:cNvSpPr txBox="1"/>
          <p:nvPr/>
        </p:nvSpPr>
        <p:spPr>
          <a:xfrm>
            <a:off x="840820" y="3354534"/>
            <a:ext cx="1941557" cy="400110"/>
          </a:xfrm>
          <a:prstGeom prst="rect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Georgia" panose="02040502050405020303" pitchFamily="18" charset="0"/>
              </a:rPr>
              <a:t>Environment</a:t>
            </a:r>
            <a:endParaRPr lang="zh-CN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0622325-A564-6318-1D2E-853F5D294E11}"/>
              </a:ext>
            </a:extLst>
          </p:cNvPr>
          <p:cNvSpPr/>
          <p:nvPr/>
        </p:nvSpPr>
        <p:spPr>
          <a:xfrm>
            <a:off x="3745512" y="5441201"/>
            <a:ext cx="2814487" cy="1327659"/>
          </a:xfrm>
          <a:prstGeom prst="can">
            <a:avLst/>
          </a:prstGeom>
          <a:ln w="38100">
            <a:solidFill>
              <a:srgbClr val="4169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Replay Memory</a:t>
            </a:r>
            <a:endParaRPr lang="zh-CN" alt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B66015-2475-B180-20F6-183DD975BF88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5146875" y="3754644"/>
            <a:ext cx="5881" cy="1686557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5ACF9E-AC37-9C0C-5CF5-736009E77B6D}"/>
              </a:ext>
            </a:extLst>
          </p:cNvPr>
          <p:cNvCxnSpPr>
            <a:cxnSpLocks/>
          </p:cNvCxnSpPr>
          <p:nvPr/>
        </p:nvCxnSpPr>
        <p:spPr>
          <a:xfrm flipH="1">
            <a:off x="2782377" y="3440502"/>
            <a:ext cx="1014144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1A37A6-A936-F0AD-EF76-BC310B0DACFA}"/>
              </a:ext>
            </a:extLst>
          </p:cNvPr>
          <p:cNvCxnSpPr>
            <a:cxnSpLocks/>
          </p:cNvCxnSpPr>
          <p:nvPr/>
        </p:nvCxnSpPr>
        <p:spPr>
          <a:xfrm>
            <a:off x="2782377" y="3675229"/>
            <a:ext cx="1033450" cy="0"/>
          </a:xfrm>
          <a:prstGeom prst="straightConnector1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FD3D050-6EE3-1999-420A-DD0D8BF45B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77923" y="3547751"/>
            <a:ext cx="1344275" cy="683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B79967A-33C4-7971-A9D0-1AE13B714A09}"/>
              </a:ext>
            </a:extLst>
          </p:cNvPr>
          <p:cNvSpPr txBox="1"/>
          <p:nvPr/>
        </p:nvSpPr>
        <p:spPr>
          <a:xfrm>
            <a:off x="3064483" y="3691470"/>
            <a:ext cx="281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s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27597A-B5A7-4A5B-AC30-B42A8E2678A8}"/>
              </a:ext>
            </a:extLst>
          </p:cNvPr>
          <p:cNvSpPr txBox="1"/>
          <p:nvPr/>
        </p:nvSpPr>
        <p:spPr>
          <a:xfrm>
            <a:off x="3051889" y="3028107"/>
            <a:ext cx="31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a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7F4696-12EF-0DDE-4AEA-596BE7EA6E0D}"/>
              </a:ext>
            </a:extLst>
          </p:cNvPr>
          <p:cNvSpPr txBox="1"/>
          <p:nvPr/>
        </p:nvSpPr>
        <p:spPr>
          <a:xfrm>
            <a:off x="3058701" y="2378171"/>
            <a:ext cx="2095112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Cascadia Mono" panose="020B0609020000020004" pitchFamily="49" charset="0"/>
              </a:rPr>
              <a:t>Gradient loss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5DC741-74D2-CC1E-C3FF-C5D8B2DFCD1C}"/>
              </a:ext>
            </a:extLst>
          </p:cNvPr>
          <p:cNvSpPr txBox="1"/>
          <p:nvPr/>
        </p:nvSpPr>
        <p:spPr>
          <a:xfrm>
            <a:off x="5352003" y="2384728"/>
            <a:ext cx="18610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Predicted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8E58E-A553-05ED-2008-8152DA6E9D83}"/>
              </a:ext>
            </a:extLst>
          </p:cNvPr>
          <p:cNvSpPr txBox="1"/>
          <p:nvPr/>
        </p:nvSpPr>
        <p:spPr>
          <a:xfrm>
            <a:off x="8417792" y="2332851"/>
            <a:ext cx="14277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  <a:cs typeface="Cascadia Mono" panose="020B0609020000020004" pitchFamily="49" charset="0"/>
              </a:rPr>
              <a:t>Target Q</a:t>
            </a:r>
            <a:endParaRPr lang="zh-CN" altLang="en-US" sz="20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792257-ECC6-6406-7699-E09B45447727}"/>
              </a:ext>
            </a:extLst>
          </p:cNvPr>
          <p:cNvSpPr txBox="1"/>
          <p:nvPr/>
        </p:nvSpPr>
        <p:spPr>
          <a:xfrm>
            <a:off x="4268994" y="4449897"/>
            <a:ext cx="9426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a)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0706A6-F6D2-6826-0BAB-87D6A3E9059E}"/>
              </a:ext>
            </a:extLst>
          </p:cNvPr>
          <p:cNvSpPr txBox="1"/>
          <p:nvPr/>
        </p:nvSpPr>
        <p:spPr>
          <a:xfrm>
            <a:off x="1933577" y="5701696"/>
            <a:ext cx="18850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(s, a, r, s’)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D419F9-3FEE-698E-6030-4AAD7FDD614D}"/>
              </a:ext>
            </a:extLst>
          </p:cNvPr>
          <p:cNvSpPr txBox="1"/>
          <p:nvPr/>
        </p:nvSpPr>
        <p:spPr>
          <a:xfrm>
            <a:off x="10535798" y="4449897"/>
            <a:ext cx="3823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r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CEB494B-D234-20D0-97BF-9C5D532E6883}"/>
              </a:ext>
            </a:extLst>
          </p:cNvPr>
          <p:cNvSpPr txBox="1"/>
          <p:nvPr/>
        </p:nvSpPr>
        <p:spPr>
          <a:xfrm>
            <a:off x="6791593" y="5703154"/>
            <a:ext cx="23178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(s’ = next state)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131C43F-5AD0-00D8-1341-9EC134014169}"/>
              </a:ext>
            </a:extLst>
          </p:cNvPr>
          <p:cNvCxnSpPr>
            <a:cxnSpLocks/>
            <a:stCxn id="9" idx="4"/>
            <a:endCxn id="6" idx="2"/>
          </p:cNvCxnSpPr>
          <p:nvPr/>
        </p:nvCxnSpPr>
        <p:spPr>
          <a:xfrm flipV="1">
            <a:off x="6559999" y="3747806"/>
            <a:ext cx="2619447" cy="2357225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61766C5-621C-161A-338A-30886C058463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603362" y="3962880"/>
            <a:ext cx="2350387" cy="1933913"/>
          </a:xfrm>
          <a:prstGeom prst="bentConnector2">
            <a:avLst/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B3225AB-3666-2218-0BF9-D7188D35DC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131" y="1990790"/>
            <a:ext cx="4689273" cy="4291775"/>
          </a:xfrm>
          <a:prstGeom prst="bentConnector3">
            <a:avLst>
              <a:gd name="adj1" fmla="val 1066"/>
            </a:avLst>
          </a:prstGeom>
          <a:ln w="25400">
            <a:solidFill>
              <a:srgbClr val="41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AA3C99-6B52-D55A-E051-30A97BB40DAF}"/>
              </a:ext>
            </a:extLst>
          </p:cNvPr>
          <p:cNvGrpSpPr/>
          <p:nvPr/>
        </p:nvGrpSpPr>
        <p:grpSpPr>
          <a:xfrm>
            <a:off x="-1" y="-163033"/>
            <a:ext cx="12194003" cy="765144"/>
            <a:chOff x="-1" y="0"/>
            <a:chExt cx="12194003" cy="7651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CEF1BE-15CC-94A1-6C6C-011DE3881818}"/>
                </a:ext>
              </a:extLst>
            </p:cNvPr>
            <p:cNvSpPr/>
            <p:nvPr/>
          </p:nvSpPr>
          <p:spPr>
            <a:xfrm>
              <a:off x="2003" y="0"/>
              <a:ext cx="12191999" cy="765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980031A-C111-08B7-5748-F76B46725F0B}"/>
                </a:ext>
              </a:extLst>
            </p:cNvPr>
            <p:cNvSpPr/>
            <p:nvPr/>
          </p:nvSpPr>
          <p:spPr>
            <a:xfrm>
              <a:off x="-1" y="512200"/>
              <a:ext cx="3412723" cy="252504"/>
            </a:xfrm>
            <a:prstGeom prst="rect">
              <a:avLst/>
            </a:prstGeom>
            <a:solidFill>
              <a:srgbClr val="1B869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4E2EBD-1973-7832-F08C-BAA3C71A7210}"/>
                </a:ext>
              </a:extLst>
            </p:cNvPr>
            <p:cNvSpPr/>
            <p:nvPr/>
          </p:nvSpPr>
          <p:spPr>
            <a:xfrm>
              <a:off x="1834852" y="184284"/>
              <a:ext cx="1784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DQN</a:t>
              </a:r>
              <a:r>
                <a:rPr lang="zh-CN" altLang="en-US" sz="2800" b="1" dirty="0">
                  <a:ln w="6600">
                    <a:solidFill>
                      <a:srgbClr val="4893C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rgbClr val="4893CF"/>
                    </a:outerShdw>
                  </a:effectLst>
                  <a:latin typeface="微软雅黑"/>
                </a:rPr>
                <a:t>介绍</a:t>
              </a:r>
              <a:endParaRPr lang="en-US" altLang="zh-CN" sz="2800" b="1" dirty="0">
                <a:ln w="6600">
                  <a:solidFill>
                    <a:srgbClr val="4893C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4893CF"/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763</Words>
  <Application>Microsoft Office PowerPoint</Application>
  <PresentationFormat>宽屏</PresentationFormat>
  <Paragraphs>311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华文行楷</vt:lpstr>
      <vt:lpstr>华文中宋</vt:lpstr>
      <vt:lpstr>楷体</vt:lpstr>
      <vt:lpstr>隶书</vt:lpstr>
      <vt:lpstr>微软雅黑</vt:lpstr>
      <vt:lpstr>Arial</vt:lpstr>
      <vt:lpstr>Cambria Math</vt:lpstr>
      <vt:lpstr>Georgia</vt:lpstr>
      <vt:lpstr>Office 主题​​</vt:lpstr>
      <vt:lpstr>人工智能·太空大战       ——基于DQN的强化学习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小组汇报</dc:title>
  <dc:creator>子开 林</dc:creator>
  <cp:lastModifiedBy>子开 林</cp:lastModifiedBy>
  <cp:revision>14</cp:revision>
  <dcterms:created xsi:type="dcterms:W3CDTF">2023-12-04T00:32:44Z</dcterms:created>
  <dcterms:modified xsi:type="dcterms:W3CDTF">2023-12-04T16:37:03Z</dcterms:modified>
</cp:coreProperties>
</file>