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6" r:id="rId5"/>
    <p:sldId id="260" r:id="rId6"/>
    <p:sldId id="261" r:id="rId7"/>
    <p:sldId id="262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D3B59-8FB3-4A8F-A99B-3DFC462C97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FE35A-5F5F-4682-A3A2-9615E8A02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7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DB4DE-B7A5-B2B8-C986-2DB6C6C9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EDC4F-BDD4-8D54-9742-F2835998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44FA3-06AF-6E24-0F8B-358EF94F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B7D9-3851-45BE-BA63-604EE61565E0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E5CBD-F0A5-268D-34A3-6479CA2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D62E2-EF22-4D2D-C528-ADF1EA6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FAA3-68A6-E7C1-E4C1-7C57E12A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C8A82C-8A86-D3E5-6F0B-6001BE9C0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58581-81AF-D962-B261-B209121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3180-8972-4F42-BE1F-9285CA4792DF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80AF-398B-C70D-842B-BFDA53F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05D4C-985F-7F1C-A695-6C63CBCA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1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F4D572-2FFC-4D7B-FB41-2A6B88561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E05857-9AD4-046D-131F-C7B70688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026F6A-19C3-55F6-7430-DF6A508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8A6-1A65-4EB8-A921-D514509172F6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2C2F5-04AE-8E9B-498D-92AE1F0B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5F226-3212-41E5-F133-9E22D09E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70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620AD-7C43-FB99-119F-D9AAD96C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5F734-F17B-CC51-E0AD-5001BAC2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626D-551D-0ECA-D2FE-90204939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475F-143C-41ED-B951-8A15ADB27738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9DA2D-996F-0740-974B-40FB6CA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DFFF2-5245-D1FF-3780-F7E5EE7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0701C-6DF0-EC06-A3BE-D8437CEB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B0C9-2B7B-EE40-4F76-7CC33DCB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69260-8CC9-FDB2-9545-0FC2CBA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6098-895C-4BAA-A276-8F7CC0094477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504B5-ED61-E341-AAE2-B75DFF0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D75EB-3CA8-7D1F-B490-27320152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5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AB8F1-7D2B-8111-124F-8EFB81B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5165A-452F-79B5-23E0-85314665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0E2E84-BCCC-D3CF-3575-B499F012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CCE94B-76E3-A8CE-6A34-ECEC873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6C3-0640-4FB5-B6B1-F17E297A1C9A}" type="datetime1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2F415A-1ADA-9038-EB71-E516ABC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CD2694-FBC6-C3D5-BC63-252B123A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95595-7866-72FD-5661-15F7856C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C48D4-F21D-54E8-3E11-B319A682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E07027-789F-713E-6F46-CC5F56F2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014146-92B6-DAC2-8CF0-104A08392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6D0E54-03B0-3779-8D99-73B96D308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11652F-C98A-536D-3723-61DF2557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1A51-9D19-4B17-AC1E-06C65B5EE8FA}" type="datetime1">
              <a:rPr lang="fr-FR" smtClean="0"/>
              <a:t>13/01/2023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CFE2C8-C698-A49F-7A37-4492473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EB562-9F01-C1AA-CE41-5C7F5EE1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6002-D375-F53B-31F0-29AE69A5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0A7568-941A-25FC-2F25-63073450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FA9-8ECF-4056-ABF0-4A658E4E230E}" type="datetime1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FE1D5A-8BED-4D06-6F34-D91DEC22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1A7D0-6D1E-ECCD-65F4-997EE5E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0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574207-D82A-04BE-FA3E-AF069D35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936-58D1-4C6D-A69C-7B7E5378DBD4}" type="datetime1">
              <a:rPr lang="fr-FR" smtClean="0"/>
              <a:t>13/01/2023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C91BE1-AF60-C8F5-3851-A765903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B479E-7EF1-9E20-BB16-8902C9D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9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5A419-1D33-DD50-22CA-59921588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97BD3-FE39-6DA1-D42C-ECC96F8A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D8F12-679E-0D55-593F-1F82B947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080304-DAF2-D074-2549-3CAFF683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B5D-E1D7-4932-AE89-5FAFD9C0B704}" type="datetime1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0192B4-051B-978B-B03F-3198B57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3BD31C-506D-516F-8DE7-552041E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0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A957-4981-6825-DB87-9961507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8038F8-2B57-56C3-C495-68464D22F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1A5AB-B671-4275-1713-AA20977A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8360-D4CB-AB56-BCA6-B6D8B492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8E7-E1C7-4172-B164-9EF684E19DF1}" type="datetime1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DDBC4-CE95-479E-2F8B-5CE28892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F139D-94F5-AA30-FC2B-09487CD9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9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2A5C93-C815-9EE4-9363-8024D2A7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866EAD-3369-3FCE-2DB2-4E9D7BA2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022B2-7849-BDA1-8EB9-DDA8A8788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18A-2FAE-4AFE-B7CF-D3EA5B811DD8}" type="datetime1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3A7C3-5F6C-5196-CCF1-0DA309C36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23CB0-192B-7D5E-CD70-539DC84F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D65D-76F2-416E-AE3A-F0C9B02AE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A908E-C954-32BA-4AB9-0CCED230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fr-FR" dirty="0"/>
              <a:t>Soutenance </a:t>
            </a:r>
            <a:br>
              <a:rPr lang="fr-FR" dirty="0"/>
            </a:br>
            <a:r>
              <a:rPr lang="fr-FR" dirty="0" err="1"/>
              <a:t>DiagMov</a:t>
            </a:r>
            <a:r>
              <a:rPr lang="fr-FR" dirty="0"/>
              <a:t>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C3FDD-95AE-90D3-5D09-67744312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fr-FR"/>
              <a:t>GUENFOUDI Naël, Théo </a:t>
            </a:r>
            <a:r>
              <a:rPr lang="fr-FR" err="1"/>
              <a:t>Pinchon</a:t>
            </a:r>
            <a:r>
              <a:rPr lang="fr-FR"/>
              <a:t>, Yann MIJATOVIC, 	Rémi Perrier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FB6DF-02F8-1F1C-FD57-CF26A76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 dirty="0"/>
              <a:t>Itération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A7085-80A7-C4EE-C2EC-33A4B305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Changement complet de l’introspection pour les classes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Rédaction du bilan 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Résolution de quelques bugs des flèches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E4461-BCDD-2B2F-6E56-DB0772C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11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5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41D698-46A0-1B22-8890-B3574144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</a:t>
            </a:r>
            <a:r>
              <a:rPr lang="en-US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des </a:t>
            </a:r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différences</a:t>
            </a:r>
            <a:r>
              <a:rPr lang="en-US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entre </a:t>
            </a:r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l'étude</a:t>
            </a:r>
            <a:r>
              <a:rPr lang="en-US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préalable</a:t>
            </a:r>
            <a:r>
              <a:rPr lang="en-US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et la </a:t>
            </a:r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réalisation</a:t>
            </a:r>
            <a:r>
              <a:rPr lang="en-US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finale: </a:t>
            </a:r>
            <a:r>
              <a:rPr lang="en-US" sz="2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Fonctionnalités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B1748-3099-48E7-87AF-46EAFCE27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61861"/>
            <a:ext cx="7188199" cy="433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D7D3E-0327-8840-F84D-112F7F33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1B7C5A7-F3F4-5D79-F5E6-FF08379F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65" y="960438"/>
            <a:ext cx="4356100" cy="4930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F73379-ABB1-07E6-E3E9-92E9260F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88" y="960438"/>
            <a:ext cx="2354263" cy="4930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5CFC87-C1BC-AC4A-BAB0-1F504561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 des différences entre l'étude préalable et la réalisation finale: Fonctionnalités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3DF3F8-8B39-950E-A03F-E8D24D4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D110D5-E555-15CD-C992-747349BE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 des différences entre l'étude préalable et la réalisation finale: Conception</a:t>
            </a:r>
            <a:endParaRPr lang="fr-FR" sz="200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D45256-BB09-C438-BA6D-B2280C0D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92" y="2858872"/>
            <a:ext cx="7188199" cy="303317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F8457-17F9-3310-FF8E-62D8B595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91" y="1566782"/>
            <a:ext cx="7188199" cy="1292090"/>
          </a:xfrm>
        </p:spPr>
        <p:txBody>
          <a:bodyPr>
            <a:normAutofit fontScale="25000" lnSpcReduction="20000"/>
          </a:bodyPr>
          <a:lstStyle/>
          <a:p>
            <a:r>
              <a:rPr lang="fr-FR" sz="4400" dirty="0"/>
              <a:t> </a:t>
            </a:r>
            <a:r>
              <a:rPr lang="fr-FR" sz="6200" dirty="0"/>
              <a:t>Suppression de la fabrique Classe, sans utilité </a:t>
            </a:r>
          </a:p>
          <a:p>
            <a:r>
              <a:rPr lang="fr-FR" sz="6200" dirty="0"/>
              <a:t>Création de la classe Flèche, mais pas de patron de conception</a:t>
            </a:r>
          </a:p>
          <a:p>
            <a:r>
              <a:rPr lang="fr-FR" sz="6200" dirty="0"/>
              <a:t> Petite spécification dans le Format :</a:t>
            </a:r>
          </a:p>
          <a:p>
            <a:pPr marL="0" indent="0">
              <a:buNone/>
            </a:pPr>
            <a:r>
              <a:rPr lang="fr-FR" sz="4400" dirty="0"/>
              <a:t>    </a:t>
            </a:r>
          </a:p>
          <a:p>
            <a:pPr marL="0" indent="0">
              <a:buNone/>
            </a:pPr>
            <a:r>
              <a:rPr lang="fr-FR" sz="1000" dirty="0"/>
              <a:t>	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334EC-6763-B2B9-4EBC-3E03CA15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C9ECEB-BCBE-89E3-E4A7-01E0D343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/>
              <a:t>Itération 1: Le 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C563C-E308-3A8C-2B77-D6687E26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>
                <a:solidFill>
                  <a:schemeClr val="bg1"/>
                </a:solidFill>
              </a:rPr>
              <a:t>Début de l’interface inactif</a:t>
            </a:r>
          </a:p>
          <a:p>
            <a:pPr marL="0" indent="0">
              <a:buNone/>
            </a:pPr>
            <a:endParaRPr lang="fr-FR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700">
                <a:solidFill>
                  <a:schemeClr val="bg1"/>
                </a:solidFill>
              </a:rPr>
              <a:t>Arborescence bien commencé</a:t>
            </a:r>
          </a:p>
          <a:p>
            <a:endParaRPr lang="fr-FR" sz="1700">
              <a:solidFill>
                <a:schemeClr val="bg1"/>
              </a:solidFill>
            </a:endParaRPr>
          </a:p>
          <a:p>
            <a:endParaRPr lang="fr-FR" sz="1700">
              <a:solidFill>
                <a:schemeClr val="bg1"/>
              </a:solidFill>
            </a:endParaRPr>
          </a:p>
          <a:p>
            <a:endParaRPr lang="fr-FR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700">
                <a:solidFill>
                  <a:schemeClr val="bg1"/>
                </a:solidFill>
              </a:rPr>
              <a:t>Problèmes:</a:t>
            </a:r>
          </a:p>
          <a:p>
            <a:r>
              <a:rPr lang="fr-FR" sz="1700">
                <a:solidFill>
                  <a:schemeClr val="bg1"/>
                </a:solidFill>
              </a:rPr>
              <a:t>- problème de dépendance</a:t>
            </a:r>
          </a:p>
          <a:p>
            <a:endParaRPr lang="fr-FR" sz="1700">
              <a:solidFill>
                <a:schemeClr val="bg1"/>
              </a:solidFill>
            </a:endParaRPr>
          </a:p>
          <a:p>
            <a:r>
              <a:rPr lang="fr-FR" sz="1700">
                <a:solidFill>
                  <a:schemeClr val="bg1"/>
                </a:solidFill>
              </a:rPr>
              <a:t>- mauvaise gestion de l’introspection des Classes</a:t>
            </a:r>
          </a:p>
          <a:p>
            <a:pPr marL="0" indent="0">
              <a:buNone/>
            </a:pPr>
            <a:endParaRPr lang="fr-FR" sz="1700">
              <a:solidFill>
                <a:schemeClr val="bg1"/>
              </a:solidFill>
            </a:endParaRPr>
          </a:p>
          <a:p>
            <a:endParaRPr lang="fr-FR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7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B8AB0-E036-F26E-35D4-ECB6B955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5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E1D48C-0EB9-1083-D2CF-465632C7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/>
              <a:t>Itération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6575D-78CF-F25A-A404-95AB20A4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Amélioration de l’arborescence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Changement de conception pour Classe, utilisation d’un modèle pour l’introspection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Problème: Manquement d’un développeur au projet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6A7FF-0667-E452-39BB-D3D3BCA4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5BAB53-569F-C6F6-08AE-6C28DBE9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/>
              <a:t>Itération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AFE41-AB3C-1DD7-7616-11006856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Visionnage du Diagramme( que avec des classes)</a:t>
            </a:r>
          </a:p>
          <a:p>
            <a:r>
              <a:rPr lang="fr-FR" sz="2000" dirty="0">
                <a:solidFill>
                  <a:schemeClr val="bg1"/>
                </a:solidFill>
              </a:rPr>
              <a:t>Visionnage de la Classe</a:t>
            </a:r>
          </a:p>
          <a:p>
            <a:r>
              <a:rPr lang="fr-FR" sz="2000" dirty="0">
                <a:solidFill>
                  <a:schemeClr val="bg1"/>
                </a:solidFill>
              </a:rPr>
              <a:t>Pouvoir déplacer les classes </a:t>
            </a:r>
          </a:p>
          <a:p>
            <a:r>
              <a:rPr lang="fr-FR" sz="2000" dirty="0">
                <a:solidFill>
                  <a:schemeClr val="bg1"/>
                </a:solidFill>
              </a:rPr>
              <a:t>Exporter le diagramme en JPG et PNG</a:t>
            </a:r>
          </a:p>
          <a:p>
            <a:r>
              <a:rPr lang="fr-FR" sz="2000" dirty="0">
                <a:solidFill>
                  <a:schemeClr val="bg1"/>
                </a:solidFill>
              </a:rPr>
              <a:t>Double clic dans l’arborescence sur une classe pour l’ajouter</a:t>
            </a:r>
          </a:p>
          <a:p>
            <a:r>
              <a:rPr lang="fr-FR" sz="2000" dirty="0">
                <a:solidFill>
                  <a:schemeClr val="bg1"/>
                </a:solidFill>
              </a:rPr>
              <a:t>Modification de l’apparence d’une classe grâce aux boutons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F79FA1-D1CF-B683-20C3-245B3A3B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FB6DF-02F8-1F1C-FD57-CF26A76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/>
              <a:t>Itération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A7085-80A7-C4EE-C2EC-33A4B305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Pouvoir glisser déposer une classe depuis l’extérieur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  Pouvoir glisser déposer une classe depuis l’arborescence intérieur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 Ajout des flèches ( du point de vue graphique)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Ajout des .class avec des objets non-primitifs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2E4D2B-97BA-3A22-DFF5-7523FB79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44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FB6DF-02F8-1F1C-FD57-CF26A76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 dirty="0"/>
              <a:t>Itération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A7085-80A7-C4EE-C2EC-33A4B305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Ajout d’un thème personnalisé</a:t>
            </a:r>
          </a:p>
          <a:p>
            <a:r>
              <a:rPr lang="fr-FR" sz="2000" dirty="0">
                <a:solidFill>
                  <a:schemeClr val="bg1"/>
                </a:solidFill>
              </a:rPr>
              <a:t>Gérer l’extension DMOV(</a:t>
            </a:r>
            <a:r>
              <a:rPr lang="fr-FR" sz="2000" dirty="0" err="1">
                <a:solidFill>
                  <a:schemeClr val="bg1"/>
                </a:solidFill>
              </a:rPr>
              <a:t>import,export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r>
              <a:rPr lang="fr-FR" sz="2000" dirty="0">
                <a:solidFill>
                  <a:schemeClr val="bg1"/>
                </a:solidFill>
              </a:rPr>
              <a:t>Pouvoir changer la taille des classes </a:t>
            </a:r>
          </a:p>
          <a:p>
            <a:r>
              <a:rPr lang="fr-FR" sz="2000" dirty="0">
                <a:solidFill>
                  <a:schemeClr val="bg1"/>
                </a:solidFill>
              </a:rPr>
              <a:t>Export en </a:t>
            </a:r>
            <a:r>
              <a:rPr lang="fr-FR" sz="2000" dirty="0" err="1">
                <a:solidFill>
                  <a:schemeClr val="bg1"/>
                </a:solidFill>
              </a:rPr>
              <a:t>PlantUML</a:t>
            </a: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E4461-BCDD-2B2F-6E56-DB0772C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65D-76F2-416E-AE3A-F0C9B02AEB4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75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261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Soutenance  DiagMov’</vt:lpstr>
      <vt:lpstr>Analyse des différences entre l'étude préalable et la réalisation finale: Fonctionnalités</vt:lpstr>
      <vt:lpstr>Analyse des différences entre l'étude préalable et la réalisation finale: Fonctionnalités</vt:lpstr>
      <vt:lpstr>Analyse des différences entre l'étude préalable et la réalisation finale: Conception</vt:lpstr>
      <vt:lpstr>Itération 1: Le début</vt:lpstr>
      <vt:lpstr>Itération 2</vt:lpstr>
      <vt:lpstr>Itération 3</vt:lpstr>
      <vt:lpstr>Itération 4</vt:lpstr>
      <vt:lpstr>Itération 5</vt:lpstr>
      <vt:lpstr>Itération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DiagMov’</dc:title>
  <dc:creator>Nael Guenfoudi</dc:creator>
  <cp:lastModifiedBy>Nael Guenfoudi</cp:lastModifiedBy>
  <cp:revision>2</cp:revision>
  <dcterms:created xsi:type="dcterms:W3CDTF">2023-01-13T08:03:18Z</dcterms:created>
  <dcterms:modified xsi:type="dcterms:W3CDTF">2023-01-13T11:16:41Z</dcterms:modified>
</cp:coreProperties>
</file>