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7CAA-B195-42E9-8357-200061B32B50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A9C3-A077-4B05-9958-6BF31A3C2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222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7CAA-B195-42E9-8357-200061B32B50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A9C3-A077-4B05-9958-6BF31A3C2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222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7CAA-B195-42E9-8357-200061B32B50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A9C3-A077-4B05-9958-6BF31A3C2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18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7CAA-B195-42E9-8357-200061B32B50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A9C3-A077-4B05-9958-6BF31A3C211E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91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7CAA-B195-42E9-8357-200061B32B50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A9C3-A077-4B05-9958-6BF31A3C2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0406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7CAA-B195-42E9-8357-200061B32B50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A9C3-A077-4B05-9958-6BF31A3C2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3809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7CAA-B195-42E9-8357-200061B32B50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A9C3-A077-4B05-9958-6BF31A3C2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515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7CAA-B195-42E9-8357-200061B32B50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A9C3-A077-4B05-9958-6BF31A3C2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505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7CAA-B195-42E9-8357-200061B32B50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A9C3-A077-4B05-9958-6BF31A3C2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783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7CAA-B195-42E9-8357-200061B32B50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A9C3-A077-4B05-9958-6BF31A3C2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28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7CAA-B195-42E9-8357-200061B32B50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A9C3-A077-4B05-9958-6BF31A3C2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44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7CAA-B195-42E9-8357-200061B32B50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A9C3-A077-4B05-9958-6BF31A3C2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207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7CAA-B195-42E9-8357-200061B32B50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A9C3-A077-4B05-9958-6BF31A3C2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9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7CAA-B195-42E9-8357-200061B32B50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A9C3-A077-4B05-9958-6BF31A3C2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3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7CAA-B195-42E9-8357-200061B32B50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A9C3-A077-4B05-9958-6BF31A3C2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546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7CAA-B195-42E9-8357-200061B32B50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A9C3-A077-4B05-9958-6BF31A3C2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044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7CAA-B195-42E9-8357-200061B32B50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A9C3-A077-4B05-9958-6BF31A3C2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355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477CAA-B195-42E9-8357-200061B32B50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A9C3-A077-4B05-9958-6BF31A3C2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7115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E5DEC81-3A69-8527-BAB7-B8EAD9A3FB3A}"/>
              </a:ext>
            </a:extLst>
          </p:cNvPr>
          <p:cNvSpPr txBox="1"/>
          <p:nvPr/>
        </p:nvSpPr>
        <p:spPr>
          <a:xfrm>
            <a:off x="4994576" y="384048"/>
            <a:ext cx="22028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Gustos personales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B1FB2E8-67C3-81B7-DA55-ABB51143DE47}"/>
              </a:ext>
            </a:extLst>
          </p:cNvPr>
          <p:cNvSpPr txBox="1"/>
          <p:nvPr/>
        </p:nvSpPr>
        <p:spPr>
          <a:xfrm>
            <a:off x="1653968" y="1834896"/>
            <a:ext cx="9797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dirty="0" err="1"/>
              <a:t>Musica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BEE187-1207-FC55-066D-5DDFC0226A43}"/>
              </a:ext>
            </a:extLst>
          </p:cNvPr>
          <p:cNvSpPr txBox="1"/>
          <p:nvPr/>
        </p:nvSpPr>
        <p:spPr>
          <a:xfrm>
            <a:off x="5521963" y="1834896"/>
            <a:ext cx="11480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dirty="0" err="1"/>
              <a:t>Peliculas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0E4A58F-F792-8577-2674-707379A0EE4D}"/>
              </a:ext>
            </a:extLst>
          </p:cNvPr>
          <p:cNvSpPr txBox="1"/>
          <p:nvPr/>
        </p:nvSpPr>
        <p:spPr>
          <a:xfrm>
            <a:off x="9718976" y="1834896"/>
            <a:ext cx="11015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Comida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631438C-3DB9-988C-B43B-65664824B58B}"/>
              </a:ext>
            </a:extLst>
          </p:cNvPr>
          <p:cNvSpPr txBox="1"/>
          <p:nvPr/>
        </p:nvSpPr>
        <p:spPr>
          <a:xfrm>
            <a:off x="2979848" y="3166872"/>
            <a:ext cx="7393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Rock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857849-059D-6E28-30DC-C12F232D008A}"/>
              </a:ext>
            </a:extLst>
          </p:cNvPr>
          <p:cNvSpPr txBox="1"/>
          <p:nvPr/>
        </p:nvSpPr>
        <p:spPr>
          <a:xfrm>
            <a:off x="1653968" y="3166872"/>
            <a:ext cx="6575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POP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E35C63-5943-FC45-D5A2-EBF4B38FE717}"/>
              </a:ext>
            </a:extLst>
          </p:cNvPr>
          <p:cNvSpPr txBox="1"/>
          <p:nvPr/>
        </p:nvSpPr>
        <p:spPr>
          <a:xfrm>
            <a:off x="328088" y="3166872"/>
            <a:ext cx="6880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JAZZ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00A26A-2A71-75AE-7480-E8484B885EF3}"/>
              </a:ext>
            </a:extLst>
          </p:cNvPr>
          <p:cNvSpPr txBox="1"/>
          <p:nvPr/>
        </p:nvSpPr>
        <p:spPr>
          <a:xfrm>
            <a:off x="5606120" y="3166872"/>
            <a:ext cx="106311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Ciencia</a:t>
            </a:r>
            <a:br>
              <a:rPr lang="es-MX" dirty="0"/>
            </a:br>
            <a:r>
              <a:rPr lang="es-MX" dirty="0"/>
              <a:t> </a:t>
            </a:r>
            <a:r>
              <a:rPr lang="es-MX" dirty="0" err="1"/>
              <a:t>ficcion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2BEE45E-25E6-F3F1-F4B0-41C001A0207B}"/>
              </a:ext>
            </a:extLst>
          </p:cNvPr>
          <p:cNvSpPr txBox="1"/>
          <p:nvPr/>
        </p:nvSpPr>
        <p:spPr>
          <a:xfrm>
            <a:off x="4292984" y="3166872"/>
            <a:ext cx="9925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dirty="0" err="1"/>
              <a:t>Accion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FA39161-301F-9BAA-E344-395C032E4560}"/>
              </a:ext>
            </a:extLst>
          </p:cNvPr>
          <p:cNvSpPr txBox="1"/>
          <p:nvPr/>
        </p:nvSpPr>
        <p:spPr>
          <a:xfrm>
            <a:off x="6919256" y="3166872"/>
            <a:ext cx="12891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Romance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FBAC5F5-85D0-2B7B-CABC-8179729F6671}"/>
              </a:ext>
            </a:extLst>
          </p:cNvPr>
          <p:cNvSpPr txBox="1"/>
          <p:nvPr/>
        </p:nvSpPr>
        <p:spPr>
          <a:xfrm>
            <a:off x="9910535" y="3166872"/>
            <a:ext cx="7184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Sushi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1F30DF-52C6-2B3D-9473-F70A6AACDB2F}"/>
              </a:ext>
            </a:extLst>
          </p:cNvPr>
          <p:cNvSpPr txBox="1"/>
          <p:nvPr/>
        </p:nvSpPr>
        <p:spPr>
          <a:xfrm>
            <a:off x="8891033" y="3166872"/>
            <a:ext cx="7200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Pizza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7507E0E-F07E-EFFF-1E96-CFC932A03709}"/>
              </a:ext>
            </a:extLst>
          </p:cNvPr>
          <p:cNvSpPr txBox="1"/>
          <p:nvPr/>
        </p:nvSpPr>
        <p:spPr>
          <a:xfrm>
            <a:off x="10928434" y="3166872"/>
            <a:ext cx="8290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Tacos</a:t>
            </a:r>
          </a:p>
        </p:txBody>
      </p:sp>
    </p:spTree>
    <p:extLst>
      <p:ext uri="{BB962C8B-B14F-4D97-AF65-F5344CB8AC3E}">
        <p14:creationId xmlns:p14="http://schemas.microsoft.com/office/powerpoint/2010/main" val="618626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17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enrique lopez arredondo</dc:creator>
  <cp:lastModifiedBy>oscar enrique lopez arredondo</cp:lastModifiedBy>
  <cp:revision>1</cp:revision>
  <dcterms:created xsi:type="dcterms:W3CDTF">2023-06-01T05:35:11Z</dcterms:created>
  <dcterms:modified xsi:type="dcterms:W3CDTF">2023-06-01T05:41:58Z</dcterms:modified>
</cp:coreProperties>
</file>