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39"/>
  </p:notesMasterIdLst>
  <p:handoutMasterIdLst>
    <p:handoutMasterId r:id="rId40"/>
  </p:handoutMasterIdLst>
  <p:sldIdLst>
    <p:sldId id="256" r:id="rId3"/>
    <p:sldId id="314" r:id="rId4"/>
    <p:sldId id="308" r:id="rId5"/>
    <p:sldId id="310" r:id="rId6"/>
    <p:sldId id="311" r:id="rId7"/>
    <p:sldId id="312" r:id="rId8"/>
    <p:sldId id="313" r:id="rId9"/>
    <p:sldId id="298" r:id="rId10"/>
    <p:sldId id="299" r:id="rId11"/>
    <p:sldId id="302" r:id="rId12"/>
    <p:sldId id="304" r:id="rId13"/>
    <p:sldId id="305" r:id="rId14"/>
    <p:sldId id="306" r:id="rId15"/>
    <p:sldId id="301" r:id="rId16"/>
    <p:sldId id="300" r:id="rId17"/>
    <p:sldId id="303" r:id="rId18"/>
    <p:sldId id="294" r:id="rId19"/>
    <p:sldId id="315" r:id="rId20"/>
    <p:sldId id="316" r:id="rId21"/>
    <p:sldId id="323" r:id="rId22"/>
    <p:sldId id="324" r:id="rId23"/>
    <p:sldId id="317" r:id="rId24"/>
    <p:sldId id="325" r:id="rId25"/>
    <p:sldId id="318" r:id="rId26"/>
    <p:sldId id="319" r:id="rId27"/>
    <p:sldId id="326" r:id="rId28"/>
    <p:sldId id="327" r:id="rId29"/>
    <p:sldId id="328" r:id="rId30"/>
    <p:sldId id="322" r:id="rId31"/>
    <p:sldId id="329" r:id="rId32"/>
    <p:sldId id="330" r:id="rId33"/>
    <p:sldId id="331" r:id="rId34"/>
    <p:sldId id="332" r:id="rId35"/>
    <p:sldId id="333" r:id="rId36"/>
    <p:sldId id="307" r:id="rId37"/>
    <p:sldId id="283" r:id="rId38"/>
  </p:sldIdLst>
  <p:sldSz cx="12192000" cy="6858000"/>
  <p:notesSz cx="6858000" cy="9144000"/>
  <p:embeddedFontLst>
    <p:embeddedFont>
      <p:font typeface="Century Gothic" panose="020B0502020202020204"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7EE"/>
    <a:srgbClr val="FFDD9C"/>
    <a:srgbClr val="FDC14F"/>
    <a:srgbClr val="F58730"/>
    <a:srgbClr val="DCECF0"/>
    <a:srgbClr val="78C4D7"/>
    <a:srgbClr val="78C4D8"/>
    <a:srgbClr val="129CD8"/>
    <a:srgbClr val="0A7ABF"/>
    <a:srgbClr val="0750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84040" autoAdjust="0"/>
  </p:normalViewPr>
  <p:slideViewPr>
    <p:cSldViewPr snapToGrid="0">
      <p:cViewPr varScale="1">
        <p:scale>
          <a:sx n="103" d="100"/>
          <a:sy n="103" d="100"/>
        </p:scale>
        <p:origin x="138" y="402"/>
      </p:cViewPr>
      <p:guideLst>
        <p:guide orient="horz" pos="2160"/>
        <p:guide pos="3840"/>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66" d="100"/>
          <a:sy n="66" d="100"/>
        </p:scale>
        <p:origin x="313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A4D581C2-A179-4C8F-968E-AB48B04B4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98E935F-383E-4854-924C-19DBFD2123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8BEFBC9-B58C-47EC-863D-700D06B49B1C}" type="datetimeFigureOut">
              <a:rPr lang="en-US" smtClean="0"/>
              <a:pPr/>
              <a:t>8/29/2018</a:t>
            </a:fld>
            <a:endParaRPr lang="en-US"/>
          </a:p>
        </p:txBody>
      </p:sp>
      <p:sp>
        <p:nvSpPr>
          <p:cNvPr id="4" name="Footer Placeholder 3">
            <a:extLst>
              <a:ext uri="{FF2B5EF4-FFF2-40B4-BE49-F238E27FC236}">
                <a16:creationId xmlns:a16="http://schemas.microsoft.com/office/drawing/2014/main" xmlns="" id="{BE1783AE-F7C7-461C-8329-84089FF4CD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C6D3C604-4D40-4D45-99C4-FA1C34BA79F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DB42EE-317A-4476-BC58-028C40A8F190}" type="slidenum">
              <a:rPr lang="en-US" smtClean="0"/>
              <a:pPr/>
              <a:t>‹#›</a:t>
            </a:fld>
            <a:endParaRPr lang="en-US"/>
          </a:p>
        </p:txBody>
      </p:sp>
    </p:spTree>
    <p:extLst>
      <p:ext uri="{BB962C8B-B14F-4D97-AF65-F5344CB8AC3E}">
        <p14:creationId xmlns:p14="http://schemas.microsoft.com/office/powerpoint/2010/main" val="16034108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87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87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8787"/>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765930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398" name="Shape 398"/>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9830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This slide is meant to address any questions students had from reviewing the UPCOMING slides, having reviewed them the PREVIOUS NIGHT.</a:t>
            </a:r>
          </a:p>
          <a:p>
            <a:r>
              <a:rPr lang="en-US" dirty="0"/>
              <a:t>DO NOT answer the questions at this time, just make a mental note of them, knowing that those slides may take longer.</a:t>
            </a:r>
          </a:p>
          <a:p>
            <a:r>
              <a:rPr lang="en-US" dirty="0"/>
              <a:t>Hopefully, however, without questions from the review, all other slides can proceed quickly.</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895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This slide is meant to address any questions students had from reviewing the UPCOMING slides, having reviewed them the PREVIOUS NIGHT.</a:t>
            </a:r>
          </a:p>
          <a:p>
            <a:r>
              <a:rPr lang="en-US" dirty="0"/>
              <a:t>DO NOT answer the questions at this time, just make a mental note of them, knowing that those slides may take longer.</a:t>
            </a:r>
          </a:p>
          <a:p>
            <a:r>
              <a:rPr lang="en-US" dirty="0"/>
              <a:t>Hopefully, however, without questions from the review, all other slides can proceed quickly.</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72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b="0" dirty="0"/>
              <a:t>A “Mash-Up” between the Summary Slide (Notes on the Skill) and the Objective of the “Hands-On” exercise.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Leave this slide up until the end of the “Hands-On” assignment.</a:t>
            </a:r>
          </a:p>
          <a:p>
            <a:endParaRPr lang="en-US" b="0" dirty="0"/>
          </a:p>
          <a:p>
            <a:r>
              <a:rPr lang="en-US" b="0" dirty="0"/>
              <a:t>If it’s a brief “Hands-On”, stay in the room and offer support.  Work 1 side of the room while your TA works the other.</a:t>
            </a:r>
          </a:p>
          <a:p>
            <a:r>
              <a:rPr lang="en-US" b="0" dirty="0"/>
              <a:t>If the “Hands-On” will take longer than an hour, please leave the room and let your TA1 &amp; TA2 handle the Exercise.</a:t>
            </a:r>
          </a:p>
          <a:p>
            <a:r>
              <a:rPr lang="en-US" b="0" dirty="0"/>
              <a:t>(They can accumulate, summarize, and likely restate the question better than the confused students they were helping).</a:t>
            </a:r>
          </a:p>
          <a:p>
            <a:endParaRPr lang="en-US" b="0" dirty="0"/>
          </a:p>
          <a:p>
            <a:r>
              <a:rPr lang="en-US" b="0" dirty="0"/>
              <a:t>MONITOR YOUR TIME!  STAY ON SCHEDULE!  When about 50% of the class thinks they “Have It”, have a student share his screen to show/present his solution.</a:t>
            </a:r>
          </a:p>
          <a:p>
            <a:r>
              <a:rPr lang="en-US" b="0" dirty="0"/>
              <a:t>(Every student will need this skill.. Best that they learn it now).</a:t>
            </a:r>
          </a:p>
          <a:p>
            <a:r>
              <a:rPr lang="en-US" b="0" dirty="0"/>
              <a:t>Once Presented, leave the working code on the screen.  Students that are close can modify their code.  Others should Rip &amp; Replace to match what’s on the screen.</a:t>
            </a:r>
          </a:p>
          <a:p>
            <a:r>
              <a:rPr lang="en-US" b="0" dirty="0"/>
              <a:t>Let them know how long they have to get their code functional (MAX 10 minutes).</a:t>
            </a:r>
          </a:p>
          <a:p>
            <a:r>
              <a:rPr lang="en-US" b="0" dirty="0"/>
              <a:t>We DO NOT want to move to the next module until everyone has this module working!!  (Otherwise, they’ll never get this piece, or ignore the next one while working on this one).</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864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Shape 404"/>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r>
              <a:rPr lang="en-US" dirty="0"/>
              <a:t>I’ve included several “End” Signs.  Mix them up as you build your deck (to keep it from getting boring).</a:t>
            </a:r>
          </a:p>
        </p:txBody>
      </p:sp>
      <p:sp>
        <p:nvSpPr>
          <p:cNvPr id="405" name="Shape 405"/>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67347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rotWithShape="1">
          <a:blip r:embed="rId2">
            <a:alphaModFix/>
          </a:blip>
          <a:stretch>
            <a:fillRect/>
          </a:stretch>
        </a:blipFill>
        <a:effectLst/>
      </p:bgPr>
    </p:bg>
    <p:spTree>
      <p:nvGrpSpPr>
        <p:cNvPr id="1" name="Shape 15"/>
        <p:cNvGrpSpPr/>
        <p:nvPr/>
      </p:nvGrpSpPr>
      <p:grpSpPr>
        <a:xfrm>
          <a:off x="0" y="0"/>
          <a:ext cx="0" cy="0"/>
          <a:chOff x="0" y="0"/>
          <a:chExt cx="0" cy="0"/>
        </a:xfrm>
      </p:grpSpPr>
      <p:pic>
        <p:nvPicPr>
          <p:cNvPr id="16" name="Shape 16" descr="Celestia-R1---OverlayTitleHD.png"/>
          <p:cNvPicPr preferRelativeResize="0"/>
          <p:nvPr/>
        </p:nvPicPr>
        <p:blipFill rotWithShape="1">
          <a:blip r:embed="rId3">
            <a:alphaModFix/>
          </a:blip>
          <a:srcRect/>
          <a:stretch/>
        </p:blipFill>
        <p:spPr>
          <a:xfrm>
            <a:off x="1" y="0"/>
            <a:ext cx="12188700" cy="6856200"/>
          </a:xfrm>
          <a:prstGeom prst="rect">
            <a:avLst/>
          </a:prstGeom>
          <a:noFill/>
          <a:ln>
            <a:noFill/>
          </a:ln>
        </p:spPr>
      </p:pic>
      <p:sp>
        <p:nvSpPr>
          <p:cNvPr id="17" name="Shape 17"/>
          <p:cNvSpPr txBox="1">
            <a:spLocks noGrp="1"/>
          </p:cNvSpPr>
          <p:nvPr>
            <p:ph type="ctrTitle"/>
          </p:nvPr>
        </p:nvSpPr>
        <p:spPr>
          <a:xfrm>
            <a:off x="3962399" y="1964267"/>
            <a:ext cx="7197600" cy="2421599"/>
          </a:xfrm>
          <a:prstGeom prst="rect">
            <a:avLst/>
          </a:prstGeom>
          <a:noFill/>
          <a:ln>
            <a:noFill/>
          </a:ln>
        </p:spPr>
        <p:txBody>
          <a:bodyPr spcFirstLastPara="1" wrap="square" lIns="91425" tIns="91425" rIns="91425" bIns="91425" anchor="b" anchorCtr="0"/>
          <a:lstStyle>
            <a:lvl1pPr marL="0" marR="0" lvl="0" indent="0" algn="r" rtl="0">
              <a:lnSpc>
                <a:spcPct val="100000"/>
              </a:lnSpc>
              <a:spcBef>
                <a:spcPts val="0"/>
              </a:spcBef>
              <a:spcAft>
                <a:spcPts val="0"/>
              </a:spcAft>
              <a:buClr>
                <a:schemeClr val="lt1"/>
              </a:buClr>
              <a:buSzPts val="1400"/>
              <a:buFont typeface="Calibri"/>
              <a:buNone/>
              <a:defRPr sz="48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8" name="Shape 18"/>
          <p:cNvSpPr txBox="1">
            <a:spLocks noGrp="1"/>
          </p:cNvSpPr>
          <p:nvPr>
            <p:ph type="subTitle" idx="1"/>
          </p:nvPr>
        </p:nvSpPr>
        <p:spPr>
          <a:xfrm>
            <a:off x="3962399" y="4385733"/>
            <a:ext cx="7197600" cy="1405500"/>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L="457189" marR="0" lvl="1" indent="-12689" algn="ctr" rtl="0">
              <a:lnSpc>
                <a:spcPct val="100000"/>
              </a:lnSpc>
              <a:spcBef>
                <a:spcPts val="1000"/>
              </a:spcBef>
              <a:spcAft>
                <a:spcPts val="0"/>
              </a:spcAft>
              <a:buClr>
                <a:schemeClr val="lt1"/>
              </a:buClr>
              <a:buSzPts val="1600"/>
              <a:buFont typeface="Arial"/>
              <a:buNone/>
              <a:defRPr sz="1600" b="0" i="0" u="none" strike="noStrike" cap="none">
                <a:solidFill>
                  <a:schemeClr val="lt1"/>
                </a:solidFill>
                <a:latin typeface="Calibri"/>
                <a:ea typeface="Calibri"/>
                <a:cs typeface="Calibri"/>
                <a:sym typeface="Calibri"/>
              </a:defRPr>
            </a:lvl2pPr>
            <a:lvl3pPr marL="914377" marR="0" lvl="2" indent="-12677" algn="ctr" rtl="0">
              <a:lnSpc>
                <a:spcPct val="100000"/>
              </a:lnSpc>
              <a:spcBef>
                <a:spcPts val="10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3pPr>
            <a:lvl4pPr marL="1371566" marR="0" lvl="3" indent="-12665"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L="1828754" marR="0" lvl="4" indent="-12654"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L="2285943" marR="0" lvl="5" indent="-12643"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L="2743131" marR="0" lvl="6" indent="-12631"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L="3200320" marR="0" lvl="7" indent="-12619" algn="ctr" rtl="0">
              <a:lnSpc>
                <a:spcPct val="100000"/>
              </a:lnSpc>
              <a:spcBef>
                <a:spcPts val="10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L="3657509" marR="0" lvl="8" indent="-12608" algn="ctr" rtl="0">
              <a:lnSpc>
                <a:spcPct val="100000"/>
              </a:lnSpc>
              <a:spcBef>
                <a:spcPts val="1000"/>
              </a:spcBef>
              <a:spcAft>
                <a:spcPts val="100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sp>
        <p:nvSpPr>
          <p:cNvPr id="19" name="Shape 19"/>
          <p:cNvSpPr txBox="1">
            <a:spLocks noGrp="1"/>
          </p:cNvSpPr>
          <p:nvPr>
            <p:ph type="dt" idx="10"/>
          </p:nvPr>
        </p:nvSpPr>
        <p:spPr>
          <a:xfrm>
            <a:off x="8932557"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0" name="Shape 20"/>
          <p:cNvSpPr txBox="1">
            <a:spLocks noGrp="1"/>
          </p:cNvSpPr>
          <p:nvPr>
            <p:ph type="ftr" idx="11"/>
          </p:nvPr>
        </p:nvSpPr>
        <p:spPr>
          <a:xfrm>
            <a:off x="3962399" y="5870575"/>
            <a:ext cx="48939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21" name="Shape 21"/>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9" name="Picture 8">
            <a:extLst>
              <a:ext uri="{FF2B5EF4-FFF2-40B4-BE49-F238E27FC236}">
                <a16:creationId xmlns:a16="http://schemas.microsoft.com/office/drawing/2014/main" xmlns="" id="{1EC9250F-4AFB-4591-A629-120A1A8243B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466964" cy="49324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8"/>
        <p:cNvGrpSpPr/>
        <p:nvPr/>
      </p:nvGrpSpPr>
      <p:grpSpPr>
        <a:xfrm>
          <a:off x="0" y="0"/>
          <a:ext cx="0" cy="0"/>
          <a:chOff x="0" y="0"/>
          <a:chExt cx="0" cy="0"/>
        </a:xfrm>
      </p:grpSpPr>
      <p:sp>
        <p:nvSpPr>
          <p:cNvPr id="169" name="Shape 169"/>
          <p:cNvSpPr txBox="1">
            <a:spLocks noGrp="1"/>
          </p:cNvSpPr>
          <p:nvPr>
            <p:ph type="title"/>
          </p:nvPr>
        </p:nvSpPr>
        <p:spPr>
          <a:xfrm>
            <a:off x="495530" y="484550"/>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70" name="Shape 170"/>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73" name="Shape 17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486738" y="484550"/>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209" name="Shape 209"/>
          <p:cNvSpPr txBox="1">
            <a:spLocks noGrp="1"/>
          </p:cNvSpPr>
          <p:nvPr>
            <p:ph type="body" idx="1"/>
          </p:nvPr>
        </p:nvSpPr>
        <p:spPr>
          <a:xfrm>
            <a:off x="1154954" y="2603500"/>
            <a:ext cx="48252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0" name="Shape 210"/>
          <p:cNvSpPr txBox="1">
            <a:spLocks noGrp="1"/>
          </p:cNvSpPr>
          <p:nvPr>
            <p:ph type="body" idx="2"/>
          </p:nvPr>
        </p:nvSpPr>
        <p:spPr>
          <a:xfrm>
            <a:off x="6208712" y="2603500"/>
            <a:ext cx="48252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3" name="Shape 213"/>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477946" y="484588"/>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216" name="Shape 216"/>
          <p:cNvSpPr txBox="1">
            <a:spLocks noGrp="1"/>
          </p:cNvSpPr>
          <p:nvPr>
            <p:ph type="body" idx="1"/>
          </p:nvPr>
        </p:nvSpPr>
        <p:spPr>
          <a:xfrm>
            <a:off x="1154954"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7" name="Shape 217"/>
          <p:cNvSpPr txBox="1">
            <a:spLocks noGrp="1"/>
          </p:cNvSpPr>
          <p:nvPr>
            <p:ph type="body" idx="2"/>
          </p:nvPr>
        </p:nvSpPr>
        <p:spPr>
          <a:xfrm>
            <a:off x="1154954"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18" name="Shape 218"/>
          <p:cNvSpPr txBox="1">
            <a:spLocks noGrp="1"/>
          </p:cNvSpPr>
          <p:nvPr>
            <p:ph type="body" idx="3"/>
          </p:nvPr>
        </p:nvSpPr>
        <p:spPr>
          <a:xfrm>
            <a:off x="6208712" y="2603500"/>
            <a:ext cx="48252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219" name="Shape 219"/>
          <p:cNvSpPr txBox="1">
            <a:spLocks noGrp="1"/>
          </p:cNvSpPr>
          <p:nvPr>
            <p:ph type="body" idx="4"/>
          </p:nvPr>
        </p:nvSpPr>
        <p:spPr>
          <a:xfrm>
            <a:off x="6208710" y="3179762"/>
            <a:ext cx="4825200" cy="28401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222" name="Shape 222"/>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343"/>
        <p:cNvGrpSpPr/>
        <p:nvPr/>
      </p:nvGrpSpPr>
      <p:grpSpPr>
        <a:xfrm>
          <a:off x="0" y="0"/>
          <a:ext cx="0" cy="0"/>
          <a:chOff x="0" y="0"/>
          <a:chExt cx="0" cy="0"/>
        </a:xfrm>
      </p:grpSpPr>
      <p:sp>
        <p:nvSpPr>
          <p:cNvPr id="344" name="Shape 344"/>
          <p:cNvSpPr txBox="1">
            <a:spLocks noGrp="1"/>
          </p:cNvSpPr>
          <p:nvPr>
            <p:ph type="title"/>
          </p:nvPr>
        </p:nvSpPr>
        <p:spPr>
          <a:xfrm>
            <a:off x="484398" y="479085"/>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45" name="Shape 345"/>
          <p:cNvSpPr txBox="1">
            <a:spLocks noGrp="1"/>
          </p:cNvSpPr>
          <p:nvPr>
            <p:ph type="body" idx="1"/>
          </p:nvPr>
        </p:nvSpPr>
        <p:spPr>
          <a:xfrm>
            <a:off x="1154954" y="2617299"/>
            <a:ext cx="31293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6" name="Shape 346"/>
          <p:cNvSpPr txBox="1">
            <a:spLocks noGrp="1"/>
          </p:cNvSpPr>
          <p:nvPr>
            <p:ph type="body" idx="2"/>
          </p:nvPr>
        </p:nvSpPr>
        <p:spPr>
          <a:xfrm>
            <a:off x="1154954" y="3193561"/>
            <a:ext cx="31293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7" name="Shape 347"/>
          <p:cNvSpPr txBox="1">
            <a:spLocks noGrp="1"/>
          </p:cNvSpPr>
          <p:nvPr>
            <p:ph type="body" idx="3"/>
          </p:nvPr>
        </p:nvSpPr>
        <p:spPr>
          <a:xfrm>
            <a:off x="4512721" y="2603502"/>
            <a:ext cx="31455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48" name="Shape 348"/>
          <p:cNvSpPr txBox="1">
            <a:spLocks noGrp="1"/>
          </p:cNvSpPr>
          <p:nvPr>
            <p:ph type="body" idx="4"/>
          </p:nvPr>
        </p:nvSpPr>
        <p:spPr>
          <a:xfrm>
            <a:off x="4512721" y="3193561"/>
            <a:ext cx="31455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49" name="Shape 349"/>
          <p:cNvSpPr txBox="1">
            <a:spLocks noGrp="1"/>
          </p:cNvSpPr>
          <p:nvPr>
            <p:ph type="body" idx="5"/>
          </p:nvPr>
        </p:nvSpPr>
        <p:spPr>
          <a:xfrm>
            <a:off x="7886700" y="2617299"/>
            <a:ext cx="31611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0" name="Shape 350"/>
          <p:cNvSpPr txBox="1">
            <a:spLocks noGrp="1"/>
          </p:cNvSpPr>
          <p:nvPr>
            <p:ph type="body" idx="6"/>
          </p:nvPr>
        </p:nvSpPr>
        <p:spPr>
          <a:xfrm>
            <a:off x="7886700" y="3193561"/>
            <a:ext cx="3164700" cy="28335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51" name="Shape 351"/>
          <p:cNvCxnSpPr/>
          <p:nvPr/>
        </p:nvCxnSpPr>
        <p:spPr>
          <a:xfrm>
            <a:off x="440397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cxnSp>
        <p:nvCxnSpPr>
          <p:cNvPr id="352" name="Shape 352"/>
          <p:cNvCxnSpPr/>
          <p:nvPr/>
        </p:nvCxnSpPr>
        <p:spPr>
          <a:xfrm>
            <a:off x="7772401" y="2569633"/>
            <a:ext cx="0" cy="3492600"/>
          </a:xfrm>
          <a:prstGeom prst="straightConnector1">
            <a:avLst/>
          </a:prstGeom>
          <a:noFill/>
          <a:ln w="12700" cap="flat" cmpd="sng">
            <a:solidFill>
              <a:schemeClr val="accent1">
                <a:alpha val="40780"/>
              </a:schemeClr>
            </a:solidFill>
            <a:prstDash val="solid"/>
            <a:round/>
            <a:headEnd type="none" w="sm" len="sm"/>
            <a:tailEnd type="none" w="sm" len="sm"/>
          </a:ln>
        </p:spPr>
      </p:cxnSp>
      <p:sp>
        <p:nvSpPr>
          <p:cNvPr id="355" name="Shape 355"/>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56"/>
        <p:cNvGrpSpPr/>
        <p:nvPr/>
      </p:nvGrpSpPr>
      <p:grpSpPr>
        <a:xfrm>
          <a:off x="0" y="0"/>
          <a:ext cx="0" cy="0"/>
          <a:chOff x="0" y="0"/>
          <a:chExt cx="0" cy="0"/>
        </a:xfrm>
      </p:grpSpPr>
      <p:sp>
        <p:nvSpPr>
          <p:cNvPr id="357" name="Shape 357"/>
          <p:cNvSpPr txBox="1">
            <a:spLocks noGrp="1"/>
          </p:cNvSpPr>
          <p:nvPr>
            <p:ph type="title"/>
          </p:nvPr>
        </p:nvSpPr>
        <p:spPr>
          <a:xfrm>
            <a:off x="486737" y="477343"/>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358" name="Shape 358"/>
          <p:cNvSpPr txBox="1">
            <a:spLocks noGrp="1"/>
          </p:cNvSpPr>
          <p:nvPr>
            <p:ph type="body" idx="1"/>
          </p:nvPr>
        </p:nvSpPr>
        <p:spPr>
          <a:xfrm>
            <a:off x="1154952" y="4532845"/>
            <a:ext cx="3050400" cy="576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59" name="Shape 359"/>
          <p:cNvSpPr>
            <a:spLocks noGrp="1"/>
          </p:cNvSpPr>
          <p:nvPr>
            <p:ph type="pic" idx="2"/>
          </p:nvPr>
        </p:nvSpPr>
        <p:spPr>
          <a:xfrm>
            <a:off x="1334552"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0" name="Shape 360"/>
          <p:cNvSpPr txBox="1">
            <a:spLocks noGrp="1"/>
          </p:cNvSpPr>
          <p:nvPr>
            <p:ph type="body" idx="3"/>
          </p:nvPr>
        </p:nvSpPr>
        <p:spPr>
          <a:xfrm>
            <a:off x="1154953" y="5109107"/>
            <a:ext cx="3050400" cy="918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1" name="Shape 361"/>
          <p:cNvSpPr txBox="1">
            <a:spLocks noGrp="1"/>
          </p:cNvSpPr>
          <p:nvPr>
            <p:ph type="body" idx="4"/>
          </p:nvPr>
        </p:nvSpPr>
        <p:spPr>
          <a:xfrm>
            <a:off x="4572537" y="4532846"/>
            <a:ext cx="30468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2" name="Shape 362"/>
          <p:cNvSpPr>
            <a:spLocks noGrp="1"/>
          </p:cNvSpPr>
          <p:nvPr>
            <p:ph type="pic" idx="5"/>
          </p:nvPr>
        </p:nvSpPr>
        <p:spPr>
          <a:xfrm>
            <a:off x="4748463"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3" name="Shape 363"/>
          <p:cNvSpPr txBox="1">
            <a:spLocks noGrp="1"/>
          </p:cNvSpPr>
          <p:nvPr>
            <p:ph type="body" idx="6"/>
          </p:nvPr>
        </p:nvSpPr>
        <p:spPr>
          <a:xfrm>
            <a:off x="4568865" y="5184002"/>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sp>
        <p:nvSpPr>
          <p:cNvPr id="364" name="Shape 364"/>
          <p:cNvSpPr txBox="1">
            <a:spLocks noGrp="1"/>
          </p:cNvSpPr>
          <p:nvPr>
            <p:ph type="body" idx="7"/>
          </p:nvPr>
        </p:nvSpPr>
        <p:spPr>
          <a:xfrm>
            <a:off x="7983434" y="4532847"/>
            <a:ext cx="3050400" cy="651300"/>
          </a:xfrm>
          <a:prstGeom prst="rect">
            <a:avLst/>
          </a:prstGeom>
          <a:noFill/>
          <a:ln>
            <a:noFill/>
          </a:ln>
        </p:spPr>
        <p:txBody>
          <a:bodyPr spcFirstLastPara="1" wrap="square" lIns="91425" tIns="91425" rIns="91425" bIns="91425" anchor="b" anchorCtr="0"/>
          <a:lstStyle>
            <a:lvl1pPr marL="457200" marR="0" lvl="0" indent="-228600" algn="l" rtl="0">
              <a:spcBef>
                <a:spcPts val="1000"/>
              </a:spcBef>
              <a:spcAft>
                <a:spcPts val="0"/>
              </a:spcAft>
              <a:buClr>
                <a:schemeClr val="accent1"/>
              </a:buClr>
              <a:buSzPts val="1440"/>
              <a:buFont typeface="Noto Sans Symbols"/>
              <a:buNone/>
              <a:defRPr sz="2400" b="0" i="0" u="none" strike="noStrike" cap="none">
                <a:solidFill>
                  <a:schemeClr val="accent1"/>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2000" b="1"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800" b="1"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1600" b="1" i="0" u="none" strike="noStrike" cap="none">
                <a:solidFill>
                  <a:srgbClr val="3F3F3F"/>
                </a:solidFill>
                <a:latin typeface="Century Gothic"/>
                <a:ea typeface="Century Gothic"/>
                <a:cs typeface="Century Gothic"/>
                <a:sym typeface="Century Gothic"/>
              </a:defRPr>
            </a:lvl9pPr>
          </a:lstStyle>
          <a:p>
            <a:endParaRPr/>
          </a:p>
        </p:txBody>
      </p:sp>
      <p:sp>
        <p:nvSpPr>
          <p:cNvPr id="365" name="Shape 365"/>
          <p:cNvSpPr>
            <a:spLocks noGrp="1"/>
          </p:cNvSpPr>
          <p:nvPr>
            <p:ph type="pic" idx="8"/>
          </p:nvPr>
        </p:nvSpPr>
        <p:spPr>
          <a:xfrm>
            <a:off x="8163031" y="2603500"/>
            <a:ext cx="2691300" cy="1591500"/>
          </a:xfrm>
          <a:prstGeom prst="roundRect">
            <a:avLst>
              <a:gd name="adj" fmla="val 1858"/>
            </a:avLst>
          </a:prstGeom>
          <a:noFill/>
          <a:ln>
            <a:noFill/>
          </a:ln>
          <a:effectLst>
            <a:outerShdw blurRad="50800" dist="50800" dir="5400000" algn="tl" rotWithShape="0">
              <a:srgbClr val="000000">
                <a:alpha val="42750"/>
              </a:srgbClr>
            </a:outerShdw>
          </a:effectLst>
        </p:spPr>
        <p:txBody>
          <a:bodyPr spcFirstLastPara="1" wrap="square" lIns="91425" tIns="91425" rIns="91425" bIns="91425" anchor="t" anchorCtr="0"/>
          <a:lstStyle>
            <a:lvl1pPr marL="0" marR="0" lvl="0" indent="0" algn="ctr"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1pPr>
            <a:lvl2pPr marL="457200" marR="0" lvl="1"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2pPr>
            <a:lvl3pPr marL="914400" marR="0" lvl="2"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3pPr>
            <a:lvl4pPr marL="1371600" marR="0" lvl="3"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4pPr>
            <a:lvl5pPr marL="1828800" marR="0" lvl="4"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5pPr>
            <a:lvl6pPr marL="2286000" marR="0" lvl="5"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6pPr>
            <a:lvl7pPr marL="2743200" marR="0" lvl="6"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7pPr>
            <a:lvl8pPr marL="3200400" marR="0" lvl="7"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8pPr>
            <a:lvl9pPr marL="3657600" marR="0" lvl="8" indent="0" algn="l" rtl="0">
              <a:spcBef>
                <a:spcPts val="1000"/>
              </a:spcBef>
              <a:spcAft>
                <a:spcPts val="0"/>
              </a:spcAft>
              <a:buClr>
                <a:schemeClr val="accent1"/>
              </a:buClr>
              <a:buSzPts val="14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366" name="Shape 366"/>
          <p:cNvSpPr txBox="1">
            <a:spLocks noGrp="1"/>
          </p:cNvSpPr>
          <p:nvPr>
            <p:ph type="body" idx="9"/>
          </p:nvPr>
        </p:nvSpPr>
        <p:spPr>
          <a:xfrm>
            <a:off x="7983434" y="5184001"/>
            <a:ext cx="3050400" cy="843000"/>
          </a:xfrm>
          <a:prstGeom prst="rect">
            <a:avLst/>
          </a:prstGeom>
          <a:noFill/>
          <a:ln>
            <a:noFill/>
          </a:ln>
        </p:spPr>
        <p:txBody>
          <a:bodyPr spcFirstLastPara="1" wrap="square" lIns="91425" tIns="91425" rIns="91425" bIns="91425" anchor="t" anchorCtr="0"/>
          <a:lstStyle>
            <a:lvl1pPr marL="457200" marR="0" lvl="0" indent="-228600" algn="l" rtl="0">
              <a:spcBef>
                <a:spcPts val="1000"/>
              </a:spcBef>
              <a:spcAft>
                <a:spcPts val="0"/>
              </a:spcAft>
              <a:buClr>
                <a:schemeClr val="accent1"/>
              </a:buClr>
              <a:buSzPts val="1440"/>
              <a:buFont typeface="Noto Sans Symbols"/>
              <a:buNone/>
              <a:defRPr sz="1400" b="0" i="0" u="none" strike="noStrike" cap="none">
                <a:solidFill>
                  <a:srgbClr val="3F3F3F"/>
                </a:solidFill>
                <a:latin typeface="Century Gothic"/>
                <a:ea typeface="Century Gothic"/>
                <a:cs typeface="Century Gothic"/>
                <a:sym typeface="Century Gothic"/>
              </a:defRPr>
            </a:lvl1pPr>
            <a:lvl2pPr marL="914400" marR="0" lvl="1" indent="-228600" algn="l" rtl="0">
              <a:spcBef>
                <a:spcPts val="1000"/>
              </a:spcBef>
              <a:spcAft>
                <a:spcPts val="0"/>
              </a:spcAft>
              <a:buClr>
                <a:schemeClr val="accent1"/>
              </a:buClr>
              <a:buSzPts val="1280"/>
              <a:buFont typeface="Noto Sans Symbols"/>
              <a:buNone/>
              <a:defRPr sz="1200" b="0" i="0" u="none" strike="noStrike" cap="none">
                <a:solidFill>
                  <a:srgbClr val="3F3F3F"/>
                </a:solidFill>
                <a:latin typeface="Century Gothic"/>
                <a:ea typeface="Century Gothic"/>
                <a:cs typeface="Century Gothic"/>
                <a:sym typeface="Century Gothic"/>
              </a:defRPr>
            </a:lvl2pPr>
            <a:lvl3pPr marL="1371600" marR="0" lvl="2" indent="-228600" algn="l" rtl="0">
              <a:spcBef>
                <a:spcPts val="1000"/>
              </a:spcBef>
              <a:spcAft>
                <a:spcPts val="0"/>
              </a:spcAft>
              <a:buClr>
                <a:schemeClr val="accent1"/>
              </a:buClr>
              <a:buSzPts val="1120"/>
              <a:buFont typeface="Noto Sans Symbols"/>
              <a:buNone/>
              <a:defRPr sz="1000" b="0" i="0" u="none" strike="noStrike" cap="none">
                <a:solidFill>
                  <a:srgbClr val="3F3F3F"/>
                </a:solidFill>
                <a:latin typeface="Century Gothic"/>
                <a:ea typeface="Century Gothic"/>
                <a:cs typeface="Century Gothic"/>
                <a:sym typeface="Century Gothic"/>
              </a:defRPr>
            </a:lvl3pPr>
            <a:lvl4pPr marL="1828800" marR="0" lvl="3"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4pPr>
            <a:lvl5pPr marL="2286000" marR="0" lvl="4"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5pPr>
            <a:lvl6pPr marL="2743200" marR="0" lvl="5"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6pPr>
            <a:lvl7pPr marL="3200400" marR="0" lvl="6"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7pPr>
            <a:lvl8pPr marL="3657600" marR="0" lvl="7"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8pPr>
            <a:lvl9pPr marL="4114800" marR="0" lvl="8" indent="-228600" algn="l" rtl="0">
              <a:spcBef>
                <a:spcPts val="1000"/>
              </a:spcBef>
              <a:spcAft>
                <a:spcPts val="0"/>
              </a:spcAft>
              <a:buClr>
                <a:schemeClr val="accent1"/>
              </a:buClr>
              <a:buSzPts val="960"/>
              <a:buFont typeface="Noto Sans Symbols"/>
              <a:buNone/>
              <a:defRPr sz="900" b="0" i="0" u="none" strike="noStrike" cap="none">
                <a:solidFill>
                  <a:srgbClr val="3F3F3F"/>
                </a:solidFill>
                <a:latin typeface="Century Gothic"/>
                <a:ea typeface="Century Gothic"/>
                <a:cs typeface="Century Gothic"/>
                <a:sym typeface="Century Gothic"/>
              </a:defRPr>
            </a:lvl9pPr>
          </a:lstStyle>
          <a:p>
            <a:endParaRPr/>
          </a:p>
        </p:txBody>
      </p:sp>
      <p:cxnSp>
        <p:nvCxnSpPr>
          <p:cNvPr id="367" name="Shape 367"/>
          <p:cNvCxnSpPr/>
          <p:nvPr/>
        </p:nvCxnSpPr>
        <p:spPr>
          <a:xfrm>
            <a:off x="4388153" y="2603500"/>
            <a:ext cx="0" cy="35175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368" name="Shape 368"/>
          <p:cNvCxnSpPr/>
          <p:nvPr/>
        </p:nvCxnSpPr>
        <p:spPr>
          <a:xfrm>
            <a:off x="7801905" y="2603500"/>
            <a:ext cx="0" cy="3492600"/>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371" name="Shape 371"/>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72"/>
        <p:cNvGrpSpPr/>
        <p:nvPr/>
      </p:nvGrpSpPr>
      <p:grpSpPr>
        <a:xfrm>
          <a:off x="0" y="0"/>
          <a:ext cx="0" cy="0"/>
          <a:chOff x="0" y="0"/>
          <a:chExt cx="0" cy="0"/>
        </a:xfrm>
      </p:grpSpPr>
      <p:sp>
        <p:nvSpPr>
          <p:cNvPr id="373" name="Shape 373"/>
          <p:cNvSpPr txBox="1">
            <a:spLocks noGrp="1"/>
          </p:cNvSpPr>
          <p:nvPr>
            <p:ph type="title"/>
          </p:nvPr>
        </p:nvSpPr>
        <p:spPr>
          <a:xfrm>
            <a:off x="486739" y="484549"/>
            <a:ext cx="88257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a:p>
        </p:txBody>
      </p:sp>
      <p:sp>
        <p:nvSpPr>
          <p:cNvPr id="374" name="Shape 374"/>
          <p:cNvSpPr txBox="1">
            <a:spLocks noGrp="1"/>
          </p:cNvSpPr>
          <p:nvPr>
            <p:ph type="body" idx="1"/>
          </p:nvPr>
        </p:nvSpPr>
        <p:spPr>
          <a:xfrm rot="5400000">
            <a:off x="3827417" y="-69050"/>
            <a:ext cx="3416400" cy="87615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77" name="Shape 377"/>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4.xml"/><Relationship Id="rId7"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685801" y="609600"/>
            <a:ext cx="10131300" cy="1456200"/>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chemeClr val="lt1"/>
              </a:buClr>
              <a:buSzPts val="1400"/>
              <a:buFont typeface="Calibri"/>
              <a:buNone/>
              <a:defRPr sz="3600" b="0" i="0" u="none" strike="noStrike" cap="none">
                <a:solidFill>
                  <a:schemeClr val="lt1"/>
                </a:solidFill>
                <a:latin typeface="Calibri"/>
                <a:ea typeface="Calibri"/>
                <a:cs typeface="Calibri"/>
                <a:sym typeface="Calibri"/>
              </a:defRPr>
            </a:lvl1pPr>
            <a:lvl2pPr marL="0" marR="0" lvl="1" indent="0" algn="l" rtl="0">
              <a:spcBef>
                <a:spcPts val="0"/>
              </a:spcBef>
              <a:spcAft>
                <a:spcPts val="0"/>
              </a:spcAft>
              <a:buClr>
                <a:schemeClr val="lt2"/>
              </a:buClr>
              <a:buSzPts val="1400"/>
              <a:buFont typeface="Arial"/>
              <a:buNone/>
              <a:defRPr sz="1800" b="0" i="0" u="none" strike="noStrike" cap="none">
                <a:solidFill>
                  <a:schemeClr val="lt2"/>
                </a:solidFill>
              </a:defRPr>
            </a:lvl2pPr>
            <a:lvl3pPr marL="0" marR="0" lvl="2" indent="0" algn="l" rtl="0">
              <a:spcBef>
                <a:spcPts val="0"/>
              </a:spcBef>
              <a:spcAft>
                <a:spcPts val="0"/>
              </a:spcAft>
              <a:buClr>
                <a:schemeClr val="lt2"/>
              </a:buClr>
              <a:buSzPts val="1400"/>
              <a:buFont typeface="Arial"/>
              <a:buNone/>
              <a:defRPr sz="1800" b="0" i="0" u="none" strike="noStrike" cap="none">
                <a:solidFill>
                  <a:schemeClr val="lt2"/>
                </a:solidFill>
              </a:defRPr>
            </a:lvl3pPr>
            <a:lvl4pPr marL="0" marR="0" lvl="3" indent="0" algn="l" rtl="0">
              <a:spcBef>
                <a:spcPts val="0"/>
              </a:spcBef>
              <a:spcAft>
                <a:spcPts val="0"/>
              </a:spcAft>
              <a:buClr>
                <a:schemeClr val="lt2"/>
              </a:buClr>
              <a:buSzPts val="1400"/>
              <a:buFont typeface="Arial"/>
              <a:buNone/>
              <a:defRPr sz="1800" b="0" i="0" u="none" strike="noStrike" cap="none">
                <a:solidFill>
                  <a:schemeClr val="lt2"/>
                </a:solidFill>
              </a:defRPr>
            </a:lvl4pPr>
            <a:lvl5pPr marL="0" marR="0" lvl="4" indent="0" algn="l" rtl="0">
              <a:spcBef>
                <a:spcPts val="0"/>
              </a:spcBef>
              <a:spcAft>
                <a:spcPts val="0"/>
              </a:spcAft>
              <a:buClr>
                <a:schemeClr val="lt2"/>
              </a:buClr>
              <a:buSzPts val="1400"/>
              <a:buFont typeface="Arial"/>
              <a:buNone/>
              <a:defRPr sz="1800" b="0" i="0" u="none" strike="noStrike" cap="none">
                <a:solidFill>
                  <a:schemeClr val="lt2"/>
                </a:solidFill>
              </a:defRPr>
            </a:lvl5pPr>
            <a:lvl6pPr marL="0" marR="0" lvl="5" indent="0" algn="l" rtl="0">
              <a:spcBef>
                <a:spcPts val="0"/>
              </a:spcBef>
              <a:spcAft>
                <a:spcPts val="0"/>
              </a:spcAft>
              <a:buClr>
                <a:schemeClr val="lt2"/>
              </a:buClr>
              <a:buSzPts val="1400"/>
              <a:buFont typeface="Arial"/>
              <a:buNone/>
              <a:defRPr sz="1800" b="0" i="0" u="none" strike="noStrike" cap="none">
                <a:solidFill>
                  <a:schemeClr val="lt2"/>
                </a:solidFill>
              </a:defRPr>
            </a:lvl6pPr>
            <a:lvl7pPr marL="0" marR="0" lvl="6" indent="0" algn="l" rtl="0">
              <a:spcBef>
                <a:spcPts val="0"/>
              </a:spcBef>
              <a:spcAft>
                <a:spcPts val="0"/>
              </a:spcAft>
              <a:buClr>
                <a:schemeClr val="lt2"/>
              </a:buClr>
              <a:buSzPts val="1400"/>
              <a:buFont typeface="Arial"/>
              <a:buNone/>
              <a:defRPr sz="1800" b="0" i="0" u="none" strike="noStrike" cap="none">
                <a:solidFill>
                  <a:schemeClr val="lt2"/>
                </a:solidFill>
              </a:defRPr>
            </a:lvl7pPr>
            <a:lvl8pPr marL="0" marR="0" lvl="7" indent="0" algn="l" rtl="0">
              <a:spcBef>
                <a:spcPts val="0"/>
              </a:spcBef>
              <a:spcAft>
                <a:spcPts val="0"/>
              </a:spcAft>
              <a:buClr>
                <a:schemeClr val="lt2"/>
              </a:buClr>
              <a:buSzPts val="1400"/>
              <a:buFont typeface="Arial"/>
              <a:buNone/>
              <a:defRPr sz="1800" b="0" i="0" u="none" strike="noStrike" cap="none">
                <a:solidFill>
                  <a:schemeClr val="lt2"/>
                </a:solidFill>
              </a:defRPr>
            </a:lvl8pPr>
            <a:lvl9pPr marL="0" marR="0" lvl="8" indent="0" algn="l" rtl="0">
              <a:spcBef>
                <a:spcPts val="0"/>
              </a:spcBef>
              <a:spcAft>
                <a:spcPts val="0"/>
              </a:spcAft>
              <a:buClr>
                <a:schemeClr val="lt2"/>
              </a:buClr>
              <a:buSzPts val="1400"/>
              <a:buFont typeface="Arial"/>
              <a:buNone/>
              <a:defRPr sz="1800" b="0" i="0" u="none" strike="noStrike" cap="none">
                <a:solidFill>
                  <a:schemeClr val="lt2"/>
                </a:solidFill>
              </a:defRPr>
            </a:lvl9pPr>
          </a:lstStyle>
          <a:p>
            <a:endParaRPr/>
          </a:p>
        </p:txBody>
      </p:sp>
      <p:sp>
        <p:nvSpPr>
          <p:cNvPr id="11" name="Shape 11"/>
          <p:cNvSpPr txBox="1">
            <a:spLocks noGrp="1"/>
          </p:cNvSpPr>
          <p:nvPr>
            <p:ph type="body" idx="1"/>
          </p:nvPr>
        </p:nvSpPr>
        <p:spPr>
          <a:xfrm>
            <a:off x="685801" y="2142067"/>
            <a:ext cx="10131300" cy="3649200"/>
          </a:xfrm>
          <a:prstGeom prst="rect">
            <a:avLst/>
          </a:prstGeom>
          <a:noFill/>
          <a:ln>
            <a:noFill/>
          </a:ln>
        </p:spPr>
        <p:txBody>
          <a:bodyPr spcFirstLastPara="1" wrap="square" lIns="91425" tIns="91425" rIns="91425" bIns="91425" anchor="ctr" anchorCtr="0"/>
          <a:lstStyle>
            <a:lvl1pPr marL="457200" marR="0" lvl="0" indent="-342900" algn="l" rtl="0">
              <a:lnSpc>
                <a:spcPct val="100000"/>
              </a:lnSpc>
              <a:spcBef>
                <a:spcPts val="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1pPr>
            <a:lvl2pPr marL="914400" marR="0" lvl="1" indent="-330200" algn="l" rtl="0">
              <a:lnSpc>
                <a:spcPct val="100000"/>
              </a:lnSpc>
              <a:spcBef>
                <a:spcPts val="1000"/>
              </a:spcBef>
              <a:spcAft>
                <a:spcPts val="0"/>
              </a:spcAft>
              <a:buClr>
                <a:schemeClr val="lt1"/>
              </a:buClr>
              <a:buSzPts val="1600"/>
              <a:buFont typeface="Arial"/>
              <a:buChar char="•"/>
              <a:defRPr sz="1600" b="0" i="0" u="none" strike="noStrike" cap="none">
                <a:solidFill>
                  <a:schemeClr val="lt1"/>
                </a:solidFill>
                <a:latin typeface="Calibri"/>
                <a:ea typeface="Calibri"/>
                <a:cs typeface="Calibri"/>
                <a:sym typeface="Calibri"/>
              </a:defRPr>
            </a:lvl2pPr>
            <a:lvl3pPr marL="1371600" marR="0" lvl="2" indent="-317500" algn="l" rtl="0">
              <a:lnSpc>
                <a:spcPct val="100000"/>
              </a:lnSpc>
              <a:spcBef>
                <a:spcPts val="1000"/>
              </a:spcBef>
              <a:spcAft>
                <a:spcPts val="0"/>
              </a:spcAft>
              <a:buClr>
                <a:schemeClr val="lt1"/>
              </a:buClr>
              <a:buSzPts val="1400"/>
              <a:buFont typeface="Arial"/>
              <a:buChar char="•"/>
              <a:defRPr sz="1400" b="0" i="0" u="none" strike="noStrike" cap="none">
                <a:solidFill>
                  <a:schemeClr val="lt1"/>
                </a:solidFill>
                <a:latin typeface="Calibri"/>
                <a:ea typeface="Calibri"/>
                <a:cs typeface="Calibri"/>
                <a:sym typeface="Calibri"/>
              </a:defRPr>
            </a:lvl3pPr>
            <a:lvl4pPr marL="1828800" marR="0" lvl="3"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4pPr>
            <a:lvl5pPr marL="2286000" marR="0" lvl="4"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5pPr>
            <a:lvl6pPr marL="2743200" marR="0" lvl="5"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6pPr>
            <a:lvl7pPr marL="3200400" marR="0" lvl="6"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7pPr>
            <a:lvl8pPr marL="3657600" marR="0" lvl="7" indent="-304800" algn="l" rtl="0">
              <a:lnSpc>
                <a:spcPct val="100000"/>
              </a:lnSpc>
              <a:spcBef>
                <a:spcPts val="1000"/>
              </a:spcBef>
              <a:spcAft>
                <a:spcPts val="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8pPr>
            <a:lvl9pPr marL="4114800" marR="0" lvl="8" indent="-304800" algn="l" rtl="0">
              <a:lnSpc>
                <a:spcPct val="100000"/>
              </a:lnSpc>
              <a:spcBef>
                <a:spcPts val="1000"/>
              </a:spcBef>
              <a:spcAft>
                <a:spcPts val="1000"/>
              </a:spcAft>
              <a:buClr>
                <a:schemeClr val="lt1"/>
              </a:buClr>
              <a:buSzPts val="1200"/>
              <a:buFont typeface="Arial"/>
              <a:buChar char="•"/>
              <a:defRPr sz="1200" b="0" i="0" u="none" strike="noStrike" cap="none">
                <a:solidFill>
                  <a:schemeClr val="lt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589660" y="5870575"/>
            <a:ext cx="1600200" cy="377700"/>
          </a:xfrm>
          <a:prstGeom prst="rect">
            <a:avLst/>
          </a:prstGeom>
          <a:noFill/>
          <a:ln>
            <a:noFill/>
          </a:ln>
        </p:spPr>
        <p:txBody>
          <a:bodyPr spcFirstLastPara="1" wrap="square" lIns="91425" tIns="91425" rIns="91425" bIns="91425" anchor="ctr" anchorCtr="0"/>
          <a:lstStyle>
            <a:lvl1pPr marL="0" marR="0" lvl="0" indent="0" algn="r"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685800" y="5870575"/>
            <a:ext cx="7827600" cy="3777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1"/>
              </a:buClr>
              <a:buSzPts val="1400"/>
              <a:buFont typeface="Calibri"/>
              <a:buNone/>
              <a:defRPr sz="1000" b="0" i="0" u="none" strike="noStrike" cap="none">
                <a:solidFill>
                  <a:schemeClr val="lt1"/>
                </a:solidFill>
                <a:latin typeface="Calibri"/>
                <a:ea typeface="Calibri"/>
                <a:cs typeface="Calibri"/>
                <a:sym typeface="Calibri"/>
              </a:defRPr>
            </a:lvl1pPr>
            <a:lvl2pPr marL="457189" marR="0" lvl="1" indent="-1268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2pPr>
            <a:lvl3pPr marL="914377" marR="0" lvl="2" indent="-12677"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3pPr>
            <a:lvl4pPr marL="1371566" marR="0" lvl="3" indent="-12665"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4pPr>
            <a:lvl5pPr marL="1828754" marR="0" lvl="4" indent="-12654"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5pPr>
            <a:lvl6pPr marL="2285943" marR="0" lvl="5" indent="-12643"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6pPr>
            <a:lvl7pPr marL="2743131" marR="0" lvl="6" indent="-12631"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7pPr>
            <a:lvl8pPr marL="3200320" marR="0" lvl="7" indent="-12619"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8pPr>
            <a:lvl9pPr marL="3657509" marR="0" lvl="8" indent="-12608" algn="l" rtl="0">
              <a:spcBef>
                <a:spcPts val="0"/>
              </a:spcBef>
              <a:spcAft>
                <a:spcPts val="0"/>
              </a:spcAft>
              <a:buClr>
                <a:schemeClr val="lt1"/>
              </a:buClr>
              <a:buSzPts val="1400"/>
              <a:buFont typeface="Calibri"/>
              <a:buNone/>
              <a:defRPr sz="1800" b="0" i="0" u="none" strike="noStrike" cap="none">
                <a:solidFill>
                  <a:schemeClr val="lt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0266061" y="5870575"/>
            <a:ext cx="551100" cy="377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lt1"/>
                </a:solidFill>
                <a:latin typeface="Calibri"/>
                <a:ea typeface="Calibri"/>
                <a:cs typeface="Calibri"/>
                <a:sym typeface="Calibri"/>
              </a:defRPr>
            </a:lvl1pPr>
            <a:lvl2pPr marL="0" marR="0" lvl="1" indent="0" algn="r" rtl="0">
              <a:spcBef>
                <a:spcPts val="0"/>
              </a:spcBef>
              <a:buNone/>
              <a:defRPr sz="1000" b="0" i="0" u="none" strike="noStrike" cap="none">
                <a:solidFill>
                  <a:schemeClr val="lt1"/>
                </a:solidFill>
                <a:latin typeface="Calibri"/>
                <a:ea typeface="Calibri"/>
                <a:cs typeface="Calibri"/>
                <a:sym typeface="Calibri"/>
              </a:defRPr>
            </a:lvl2pPr>
            <a:lvl3pPr marL="0" marR="0" lvl="2" indent="0" algn="r" rtl="0">
              <a:spcBef>
                <a:spcPts val="0"/>
              </a:spcBef>
              <a:buNone/>
              <a:defRPr sz="1000" b="0" i="0" u="none" strike="noStrike" cap="none">
                <a:solidFill>
                  <a:schemeClr val="lt1"/>
                </a:solidFill>
                <a:latin typeface="Calibri"/>
                <a:ea typeface="Calibri"/>
                <a:cs typeface="Calibri"/>
                <a:sym typeface="Calibri"/>
              </a:defRPr>
            </a:lvl3pPr>
            <a:lvl4pPr marL="0" marR="0" lvl="3" indent="0" algn="r" rtl="0">
              <a:spcBef>
                <a:spcPts val="0"/>
              </a:spcBef>
              <a:buNone/>
              <a:defRPr sz="1000" b="0" i="0" u="none" strike="noStrike" cap="none">
                <a:solidFill>
                  <a:schemeClr val="lt1"/>
                </a:solidFill>
                <a:latin typeface="Calibri"/>
                <a:ea typeface="Calibri"/>
                <a:cs typeface="Calibri"/>
                <a:sym typeface="Calibri"/>
              </a:defRPr>
            </a:lvl4pPr>
            <a:lvl5pPr marL="0" marR="0" lvl="4" indent="0" algn="r" rtl="0">
              <a:spcBef>
                <a:spcPts val="0"/>
              </a:spcBef>
              <a:buNone/>
              <a:defRPr sz="1000" b="0" i="0" u="none" strike="noStrike" cap="none">
                <a:solidFill>
                  <a:schemeClr val="lt1"/>
                </a:solidFill>
                <a:latin typeface="Calibri"/>
                <a:ea typeface="Calibri"/>
                <a:cs typeface="Calibri"/>
                <a:sym typeface="Calibri"/>
              </a:defRPr>
            </a:lvl5pPr>
            <a:lvl6pPr marL="0" marR="0" lvl="5" indent="0" algn="r" rtl="0">
              <a:spcBef>
                <a:spcPts val="0"/>
              </a:spcBef>
              <a:buNone/>
              <a:defRPr sz="1000" b="0" i="0" u="none" strike="noStrike" cap="none">
                <a:solidFill>
                  <a:schemeClr val="lt1"/>
                </a:solidFill>
                <a:latin typeface="Calibri"/>
                <a:ea typeface="Calibri"/>
                <a:cs typeface="Calibri"/>
                <a:sym typeface="Calibri"/>
              </a:defRPr>
            </a:lvl6pPr>
            <a:lvl7pPr marL="0" marR="0" lvl="6" indent="0" algn="r" rtl="0">
              <a:spcBef>
                <a:spcPts val="0"/>
              </a:spcBef>
              <a:buNone/>
              <a:defRPr sz="1000" b="0" i="0" u="none" strike="noStrike" cap="none">
                <a:solidFill>
                  <a:schemeClr val="lt1"/>
                </a:solidFill>
                <a:latin typeface="Calibri"/>
                <a:ea typeface="Calibri"/>
                <a:cs typeface="Calibri"/>
                <a:sym typeface="Calibri"/>
              </a:defRPr>
            </a:lvl7pPr>
            <a:lvl8pPr marL="0" marR="0" lvl="7" indent="0" algn="r" rtl="0">
              <a:spcBef>
                <a:spcPts val="0"/>
              </a:spcBef>
              <a:buNone/>
              <a:defRPr sz="1000" b="0" i="0" u="none" strike="noStrike" cap="none">
                <a:solidFill>
                  <a:schemeClr val="lt1"/>
                </a:solidFill>
                <a:latin typeface="Calibri"/>
                <a:ea typeface="Calibri"/>
                <a:cs typeface="Calibri"/>
                <a:sym typeface="Calibri"/>
              </a:defRPr>
            </a:lvl8pPr>
            <a:lvl9pPr marL="0" marR="0" lvl="8" indent="0" algn="r" rtl="0">
              <a:spcBef>
                <a:spcPts val="0"/>
              </a:spcBef>
              <a:buNone/>
              <a:defRPr sz="1000" b="0" i="0" u="none" strike="noStrike" cap="none">
                <a:solidFill>
                  <a:schemeClr val="lt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7" name="Picture 6">
            <a:extLst>
              <a:ext uri="{FF2B5EF4-FFF2-40B4-BE49-F238E27FC236}">
                <a16:creationId xmlns:a16="http://schemas.microsoft.com/office/drawing/2014/main" xmlns="" id="{19CF9BAA-CFEC-442C-A684-D5C5BC22BA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0"/>
        <p:cNvGrpSpPr/>
        <p:nvPr/>
      </p:nvGrpSpPr>
      <p:grpSpPr>
        <a:xfrm>
          <a:off x="0" y="0"/>
          <a:ext cx="0" cy="0"/>
          <a:chOff x="0" y="0"/>
          <a:chExt cx="0" cy="0"/>
        </a:xfrm>
      </p:grpSpPr>
      <p:grpSp>
        <p:nvGrpSpPr>
          <p:cNvPr id="151" name="Shape 151"/>
          <p:cNvGrpSpPr/>
          <p:nvPr/>
        </p:nvGrpSpPr>
        <p:grpSpPr>
          <a:xfrm>
            <a:off x="0" y="0"/>
            <a:ext cx="12192000" cy="4844562"/>
            <a:chOff x="0" y="0"/>
            <a:chExt cx="12192000" cy="6864654"/>
          </a:xfrm>
        </p:grpSpPr>
        <p:sp>
          <p:nvSpPr>
            <p:cNvPr id="152" name="Shape 152"/>
            <p:cNvSpPr/>
            <p:nvPr/>
          </p:nvSpPr>
          <p:spPr>
            <a:xfrm>
              <a:off x="0" y="0"/>
              <a:ext cx="12192000" cy="6858000"/>
            </a:xfrm>
            <a:prstGeom prst="rect">
              <a:avLst/>
            </a:prstGeom>
            <a:blipFill rotWithShape="1">
              <a:blip r:embed="rId8">
                <a:alphaModFix/>
              </a:blip>
              <a:stretch>
                <a:fillRect/>
              </a:stretch>
            </a:blipFill>
            <a:ln>
              <a:noFill/>
            </a:ln>
          </p:spPr>
          <p:txBody>
            <a:bodyPr spcFirstLastPara="1" wrap="square" lIns="91425" tIns="91425" rIns="91425" bIns="91425" anchor="ctr" anchorCtr="0">
              <a:noAutofit/>
            </a:bodyPr>
            <a:lstStyle/>
            <a:p>
              <a:pPr marL="0" lvl="0" indent="0">
                <a:spcBef>
                  <a:spcPts val="0"/>
                </a:spcBef>
                <a:spcAft>
                  <a:spcPts val="0"/>
                </a:spcAft>
                <a:buNone/>
              </a:pPr>
              <a:endParaRPr dirty="0"/>
            </a:p>
          </p:txBody>
        </p:sp>
        <p:sp>
          <p:nvSpPr>
            <p:cNvPr id="153" name="Shape 15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4" name="Shape 154"/>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5" name="Shape 155"/>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7" name="Shape 157"/>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8" name="Shape 158"/>
            <p:cNvSpPr/>
            <p:nvPr/>
          </p:nvSpPr>
          <p:spPr>
            <a:xfrm rot="-589940">
              <a:off x="8490955" y="1797525"/>
              <a:ext cx="3299261" cy="440878"/>
            </a:xfrm>
            <a:custGeom>
              <a:avLst/>
              <a:gdLst/>
              <a:ahLst/>
              <a:cxnLst/>
              <a:rect l="0" t="0" r="0" b="0"/>
              <a:pathLst>
                <a:path w="120000" h="120000" extrusionOk="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9" name="Shape 159"/>
            <p:cNvSpPr/>
            <p:nvPr/>
          </p:nvSpPr>
          <p:spPr>
            <a:xfrm>
              <a:off x="459506" y="1866405"/>
              <a:ext cx="11277600" cy="4533900"/>
            </a:xfrm>
            <a:custGeom>
              <a:avLst/>
              <a:gdLst/>
              <a:ahLst/>
              <a:cxnLst/>
              <a:rect l="0" t="0" r="0" b="0"/>
              <a:pathLst>
                <a:path w="120000" h="120000" extrusionOk="0">
                  <a:moveTo>
                    <a:pt x="0" y="0"/>
                  </a:moveTo>
                  <a:lnTo>
                    <a:pt x="0" y="120000"/>
                  </a:lnTo>
                  <a:lnTo>
                    <a:pt x="120000" y="120000"/>
                  </a:lnTo>
                  <a:lnTo>
                    <a:pt x="120000" y="42"/>
                  </a:lnTo>
                  <a:lnTo>
                    <a:pt x="120000" y="42"/>
                  </a:lnTo>
                  <a:lnTo>
                    <a:pt x="117280" y="1092"/>
                  </a:lnTo>
                  <a:lnTo>
                    <a:pt x="114560" y="2100"/>
                  </a:lnTo>
                  <a:lnTo>
                    <a:pt x="111841" y="3067"/>
                  </a:lnTo>
                  <a:lnTo>
                    <a:pt x="109104" y="3907"/>
                  </a:lnTo>
                  <a:lnTo>
                    <a:pt x="106385" y="4747"/>
                  </a:lnTo>
                  <a:lnTo>
                    <a:pt x="103648" y="5546"/>
                  </a:lnTo>
                  <a:lnTo>
                    <a:pt x="100945" y="6218"/>
                  </a:lnTo>
                  <a:lnTo>
                    <a:pt x="98209" y="6848"/>
                  </a:lnTo>
                  <a:lnTo>
                    <a:pt x="95489" y="7436"/>
                  </a:lnTo>
                  <a:lnTo>
                    <a:pt x="92804" y="7941"/>
                  </a:lnTo>
                  <a:lnTo>
                    <a:pt x="90101" y="8445"/>
                  </a:lnTo>
                  <a:lnTo>
                    <a:pt x="87415" y="8865"/>
                  </a:lnTo>
                  <a:lnTo>
                    <a:pt x="84746" y="9201"/>
                  </a:lnTo>
                  <a:lnTo>
                    <a:pt x="82077" y="9537"/>
                  </a:lnTo>
                  <a:lnTo>
                    <a:pt x="79442" y="9831"/>
                  </a:lnTo>
                  <a:lnTo>
                    <a:pt x="76824" y="10042"/>
                  </a:lnTo>
                  <a:lnTo>
                    <a:pt x="74206" y="10210"/>
                  </a:lnTo>
                  <a:lnTo>
                    <a:pt x="71621" y="10378"/>
                  </a:lnTo>
                  <a:lnTo>
                    <a:pt x="69054" y="10462"/>
                  </a:lnTo>
                  <a:lnTo>
                    <a:pt x="66503" y="10546"/>
                  </a:lnTo>
                  <a:lnTo>
                    <a:pt x="63986" y="10588"/>
                  </a:lnTo>
                  <a:lnTo>
                    <a:pt x="61486" y="10546"/>
                  </a:lnTo>
                  <a:lnTo>
                    <a:pt x="59020" y="10546"/>
                  </a:lnTo>
                  <a:lnTo>
                    <a:pt x="56570" y="10462"/>
                  </a:lnTo>
                  <a:lnTo>
                    <a:pt x="54172" y="10336"/>
                  </a:lnTo>
                  <a:lnTo>
                    <a:pt x="51790" y="10210"/>
                  </a:lnTo>
                  <a:lnTo>
                    <a:pt x="49459" y="10084"/>
                  </a:lnTo>
                  <a:lnTo>
                    <a:pt x="47145" y="9873"/>
                  </a:lnTo>
                  <a:lnTo>
                    <a:pt x="44864" y="9663"/>
                  </a:lnTo>
                  <a:lnTo>
                    <a:pt x="42635" y="9453"/>
                  </a:lnTo>
                  <a:lnTo>
                    <a:pt x="38277" y="8907"/>
                  </a:lnTo>
                  <a:lnTo>
                    <a:pt x="34104" y="8319"/>
                  </a:lnTo>
                  <a:lnTo>
                    <a:pt x="30101" y="7689"/>
                  </a:lnTo>
                  <a:lnTo>
                    <a:pt x="26300" y="7016"/>
                  </a:lnTo>
                  <a:lnTo>
                    <a:pt x="22685" y="6302"/>
                  </a:lnTo>
                  <a:lnTo>
                    <a:pt x="19324" y="5546"/>
                  </a:lnTo>
                  <a:lnTo>
                    <a:pt x="16165" y="4789"/>
                  </a:lnTo>
                  <a:lnTo>
                    <a:pt x="13260" y="4033"/>
                  </a:lnTo>
                  <a:lnTo>
                    <a:pt x="10591" y="3319"/>
                  </a:lnTo>
                  <a:lnTo>
                    <a:pt x="8226" y="2647"/>
                  </a:lnTo>
                  <a:lnTo>
                    <a:pt x="6097" y="2016"/>
                  </a:lnTo>
                  <a:lnTo>
                    <a:pt x="4290" y="1470"/>
                  </a:lnTo>
                  <a:lnTo>
                    <a:pt x="2787" y="966"/>
                  </a:lnTo>
                  <a:lnTo>
                    <a:pt x="709" y="252"/>
                  </a:lnTo>
                  <a:lnTo>
                    <a:pt x="0" y="0"/>
                  </a:lnTo>
                  <a:lnTo>
                    <a:pt x="0" y="0"/>
                  </a:lnTo>
                  <a:close/>
                </a:path>
              </a:pathLst>
            </a:custGeom>
            <a:solidFill>
              <a:schemeClr val="lt1"/>
            </a:solidFill>
            <a:ln>
              <a:noFill/>
            </a:ln>
          </p:spPr>
        </p:sp>
        <p:sp>
          <p:nvSpPr>
            <p:cNvPr id="160" name="Shape 160"/>
            <p:cNvSpPr/>
            <p:nvPr/>
          </p:nvSpPr>
          <p:spPr>
            <a:xfrm>
              <a:off x="0" y="1587"/>
              <a:ext cx="12192000" cy="6856500"/>
            </a:xfrm>
            <a:custGeom>
              <a:avLst/>
              <a:gdLst/>
              <a:ahLst/>
              <a:cxnLst/>
              <a:rect l="0" t="0" r="0" b="0"/>
              <a:pathLst>
                <a:path w="120000" h="120000" extrusionOk="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61" name="Shape 161"/>
          <p:cNvSpPr txBox="1">
            <a:spLocks noGrp="1"/>
          </p:cNvSpPr>
          <p:nvPr>
            <p:ph type="title"/>
          </p:nvPr>
        </p:nvSpPr>
        <p:spPr>
          <a:xfrm>
            <a:off x="487484" y="481461"/>
            <a:ext cx="8761500" cy="7071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Clr>
                <a:schemeClr val="lt2"/>
              </a:buClr>
              <a:buSzPts val="1400"/>
              <a:buFont typeface="Century Gothic"/>
              <a:buNone/>
              <a:defRPr sz="3600" b="0" i="0" u="none" strike="noStrike" cap="none">
                <a:solidFill>
                  <a:schemeClr val="lt2"/>
                </a:solidFill>
                <a:latin typeface="Century Gothic"/>
                <a:ea typeface="Century Gothic"/>
                <a:cs typeface="Century Gothic"/>
                <a:sym typeface="Century Gothic"/>
              </a:defRPr>
            </a:lvl1pPr>
            <a:lvl2pPr marL="0" marR="0" lvl="1" indent="0" algn="l" rtl="0">
              <a:spcBef>
                <a:spcPts val="0"/>
              </a:spcBef>
              <a:spcAft>
                <a:spcPts val="0"/>
              </a:spcAft>
              <a:buSzPts val="1400"/>
              <a:buNone/>
              <a:defRPr sz="1800" b="0" i="0" u="none" strike="noStrike" cap="none">
                <a:solidFill>
                  <a:schemeClr val="dk2"/>
                </a:solidFill>
              </a:defRPr>
            </a:lvl2pPr>
            <a:lvl3pPr marL="0" marR="0" lvl="2" indent="0" algn="l" rtl="0">
              <a:spcBef>
                <a:spcPts val="0"/>
              </a:spcBef>
              <a:spcAft>
                <a:spcPts val="0"/>
              </a:spcAft>
              <a:buSzPts val="1400"/>
              <a:buNone/>
              <a:defRPr sz="1800" b="0" i="0" u="none" strike="noStrike" cap="none">
                <a:solidFill>
                  <a:schemeClr val="dk2"/>
                </a:solidFill>
              </a:defRPr>
            </a:lvl3pPr>
            <a:lvl4pPr marL="0" marR="0" lvl="3" indent="0" algn="l" rtl="0">
              <a:spcBef>
                <a:spcPts val="0"/>
              </a:spcBef>
              <a:spcAft>
                <a:spcPts val="0"/>
              </a:spcAft>
              <a:buSzPts val="1400"/>
              <a:buNone/>
              <a:defRPr sz="1800" b="0" i="0" u="none" strike="noStrike" cap="none">
                <a:solidFill>
                  <a:schemeClr val="dk2"/>
                </a:solidFill>
              </a:defRPr>
            </a:lvl4pPr>
            <a:lvl5pPr marL="0" marR="0" lvl="4" indent="0" algn="l" rtl="0">
              <a:spcBef>
                <a:spcPts val="0"/>
              </a:spcBef>
              <a:spcAft>
                <a:spcPts val="0"/>
              </a:spcAft>
              <a:buSzPts val="1400"/>
              <a:buNone/>
              <a:defRPr sz="1800" b="0" i="0" u="none" strike="noStrike" cap="none">
                <a:solidFill>
                  <a:schemeClr val="dk2"/>
                </a:solidFill>
              </a:defRPr>
            </a:lvl5pPr>
            <a:lvl6pPr marL="0" marR="0" lvl="5" indent="0" algn="l" rtl="0">
              <a:spcBef>
                <a:spcPts val="0"/>
              </a:spcBef>
              <a:spcAft>
                <a:spcPts val="0"/>
              </a:spcAft>
              <a:buSzPts val="1400"/>
              <a:buNone/>
              <a:defRPr sz="1800" b="0" i="0" u="none" strike="noStrike" cap="none">
                <a:solidFill>
                  <a:schemeClr val="dk2"/>
                </a:solidFill>
              </a:defRPr>
            </a:lvl6pPr>
            <a:lvl7pPr marL="0" marR="0" lvl="6" indent="0" algn="l" rtl="0">
              <a:spcBef>
                <a:spcPts val="0"/>
              </a:spcBef>
              <a:spcAft>
                <a:spcPts val="0"/>
              </a:spcAft>
              <a:buSzPts val="1400"/>
              <a:buNone/>
              <a:defRPr sz="1800" b="0" i="0" u="none" strike="noStrike" cap="none">
                <a:solidFill>
                  <a:schemeClr val="dk2"/>
                </a:solidFill>
              </a:defRPr>
            </a:lvl7pPr>
            <a:lvl8pPr marL="0" marR="0" lvl="7" indent="0" algn="l" rtl="0">
              <a:spcBef>
                <a:spcPts val="0"/>
              </a:spcBef>
              <a:spcAft>
                <a:spcPts val="0"/>
              </a:spcAft>
              <a:buSzPts val="1400"/>
              <a:buNone/>
              <a:defRPr sz="1800" b="0" i="0" u="none" strike="noStrike" cap="none">
                <a:solidFill>
                  <a:schemeClr val="dk2"/>
                </a:solidFill>
              </a:defRPr>
            </a:lvl8pPr>
            <a:lvl9pPr marL="0" marR="0" lvl="8" indent="0" algn="l" rtl="0">
              <a:spcBef>
                <a:spcPts val="0"/>
              </a:spcBef>
              <a:spcAft>
                <a:spcPts val="0"/>
              </a:spcAft>
              <a:buSzPts val="1400"/>
              <a:buNone/>
              <a:defRPr sz="1800" b="0" i="0" u="none" strike="noStrike" cap="none">
                <a:solidFill>
                  <a:schemeClr val="dk2"/>
                </a:solidFill>
              </a:defRPr>
            </a:lvl9pPr>
          </a:lstStyle>
          <a:p>
            <a:endParaRPr dirty="0"/>
          </a:p>
        </p:txBody>
      </p:sp>
      <p:sp>
        <p:nvSpPr>
          <p:cNvPr id="162" name="Shape 162"/>
          <p:cNvSpPr txBox="1">
            <a:spLocks noGrp="1"/>
          </p:cNvSpPr>
          <p:nvPr>
            <p:ph type="body" idx="1"/>
          </p:nvPr>
        </p:nvSpPr>
        <p:spPr>
          <a:xfrm>
            <a:off x="1154955" y="2603500"/>
            <a:ext cx="8761500" cy="3416400"/>
          </a:xfrm>
          <a:prstGeom prst="rect">
            <a:avLst/>
          </a:prstGeom>
          <a:noFill/>
          <a:ln>
            <a:noFill/>
          </a:ln>
        </p:spPr>
        <p:txBody>
          <a:bodyPr spcFirstLastPara="1" wrap="square" lIns="91425" tIns="91425" rIns="91425" bIns="91425"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165" name="Shape 16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10"/>
              </a:srgbClr>
            </a:outerShdw>
          </a:effectLst>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6" name="Shape 166"/>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spcBef>
                <a:spcPts val="0"/>
              </a:spcBef>
              <a:spcAft>
                <a:spcPts val="0"/>
              </a:spcAft>
              <a:buNone/>
            </a:pPr>
            <a:fld id="{00000000-1234-1234-1234-123412341234}" type="slidenum">
              <a:rPr lang="en-US"/>
              <a:pPr marL="0" lvl="0" indent="0">
                <a:spcBef>
                  <a:spcPts val="0"/>
                </a:spcBef>
                <a:spcAft>
                  <a:spcPts val="0"/>
                </a:spcAft>
                <a:buNone/>
              </a:pPr>
              <a:t>‹#›</a:t>
            </a:fld>
            <a:endParaRPr/>
          </a:p>
        </p:txBody>
      </p:sp>
      <p:pic>
        <p:nvPicPr>
          <p:cNvPr id="19" name="Picture 18">
            <a:extLst>
              <a:ext uri="{FF2B5EF4-FFF2-40B4-BE49-F238E27FC236}">
                <a16:creationId xmlns:a16="http://schemas.microsoft.com/office/drawing/2014/main" xmlns="" id="{4B26700F-49AC-4B4C-A46C-B94A75C3C9BC}"/>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10694930" y="6368403"/>
            <a:ext cx="1466964" cy="493240"/>
          </a:xfrm>
          <a:prstGeom prst="rect">
            <a:avLst/>
          </a:prstGeom>
        </p:spPr>
      </p:pic>
    </p:spTree>
  </p:cSld>
  <p:clrMap bg1="lt1" tx1="dk1" bg2="dk2" tx2="lt2" accent1="accent1" accent2="accent2" accent3="accent3" accent4="accent4" accent5="accent5" accent6="accent6" hlink="hlink" folHlink="folHlink"/>
  <p:sldLayoutIdLst>
    <p:sldLayoutId id="2147483666" r:id="rId1"/>
    <p:sldLayoutId id="2147483669" r:id="rId2"/>
    <p:sldLayoutId id="2147483670" r:id="rId3"/>
    <p:sldLayoutId id="2147483679" r:id="rId4"/>
    <p:sldLayoutId id="2147483680" r:id="rId5"/>
    <p:sldLayoutId id="2147483681"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spark.apache.org/docs/2.1.0/api/java/org/apache/spark/sql/Row.html"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s://insights.stackoverflow.com/survey"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spark.apache.org/docs/2.1.0/api/java/org/apache/spark/sql/Dataset.ht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Shape 400"/>
          <p:cNvSpPr txBox="1">
            <a:spLocks noGrp="1"/>
          </p:cNvSpPr>
          <p:nvPr>
            <p:ph type="ctrTitle"/>
          </p:nvPr>
        </p:nvSpPr>
        <p:spPr>
          <a:xfrm>
            <a:off x="1050601" y="1389276"/>
            <a:ext cx="10090800" cy="26775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Font typeface="Calibri"/>
              <a:buNone/>
            </a:pPr>
            <a:r>
              <a:rPr lang="en-US" dirty="0" smtClean="0">
                <a:solidFill>
                  <a:srgbClr val="FFF7EE"/>
                </a:solidFill>
                <a:latin typeface="Century Gothic"/>
                <a:ea typeface="Century Gothic"/>
                <a:cs typeface="Century Gothic"/>
                <a:sym typeface="Century Gothic"/>
              </a:rPr>
              <a:t>Spark SQL</a:t>
            </a:r>
            <a:endParaRPr b="0" i="0" u="none" strike="noStrike" cap="none" dirty="0">
              <a:solidFill>
                <a:srgbClr val="FFF7EE"/>
              </a:solidFill>
              <a:latin typeface="Century Gothic"/>
              <a:ea typeface="Century Gothic"/>
              <a:cs typeface="Century Gothic"/>
              <a:sym typeface="Century Gothic"/>
            </a:endParaRPr>
          </a:p>
        </p:txBody>
      </p:sp>
      <p:sp>
        <p:nvSpPr>
          <p:cNvPr id="401" name="Shape 401"/>
          <p:cNvSpPr txBox="1">
            <a:spLocks noGrp="1"/>
          </p:cNvSpPr>
          <p:nvPr>
            <p:ph type="subTitle" idx="1"/>
          </p:nvPr>
        </p:nvSpPr>
        <p:spPr>
          <a:xfrm>
            <a:off x="1127748" y="4066776"/>
            <a:ext cx="9942034" cy="461665"/>
          </a:xfrm>
          <a:prstGeom prst="rect">
            <a:avLst/>
          </a:prstGeom>
          <a:noFill/>
          <a:ln>
            <a:noFill/>
          </a:ln>
        </p:spPr>
        <p:txBody>
          <a:bodyPr spcFirstLastPara="1" wrap="square" lIns="91425" tIns="45700" rIns="91425" bIns="45700" anchor="t" anchorCtr="0">
            <a:noAutofit/>
          </a:bodyPr>
          <a:lstStyle/>
          <a:p>
            <a:pPr lvl="0" algn="l">
              <a:buClr>
                <a:srgbClr val="FF9900"/>
              </a:buClr>
            </a:pPr>
            <a:r>
              <a:rPr lang="en-US" dirty="0" smtClean="0"/>
              <a:t>Spark introduces a programming module for structured data processing called Spark SQL.</a:t>
            </a:r>
            <a:endParaRPr dirty="0">
              <a:solidFill>
                <a:srgbClr val="FFF7EE"/>
              </a:solidFill>
            </a:endParaRPr>
          </a:p>
        </p:txBody>
      </p:sp>
      <p:sp>
        <p:nvSpPr>
          <p:cNvPr id="402" name="Shape 402"/>
          <p:cNvSpPr txBox="1">
            <a:spLocks noGrp="1"/>
          </p:cNvSpPr>
          <p:nvPr>
            <p:ph type="sldNum" idx="12"/>
          </p:nvPr>
        </p:nvSpPr>
        <p:spPr>
          <a:xfrm>
            <a:off x="10608958" y="5870575"/>
            <a:ext cx="551100" cy="377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Calibri"/>
              <a:buNone/>
            </a:pPr>
            <a:fld id="{00000000-1234-1234-1234-123412341234}" type="slidenum">
              <a:rPr lang="en-US" sz="10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Font typeface="Calibri"/>
                <a:buNone/>
              </a:pPr>
              <a:t>1</a:t>
            </a:fld>
            <a:endParaRPr sz="1000" b="0" i="0" u="none" strike="noStrike" cap="none">
              <a:solidFill>
                <a:srgbClr val="000000"/>
              </a:solidFill>
              <a:latin typeface="Calibri"/>
              <a:ea typeface="Calibri"/>
              <a:cs typeface="Calibri"/>
              <a:sym typeface="Calibri"/>
            </a:endParaRPr>
          </a:p>
        </p:txBody>
      </p:sp>
      <p:sp>
        <p:nvSpPr>
          <p:cNvPr id="5" name="TextBox 4">
            <a:extLst>
              <a:ext uri="{FF2B5EF4-FFF2-40B4-BE49-F238E27FC236}">
                <a16:creationId xmlns:a16="http://schemas.microsoft.com/office/drawing/2014/main" xmlns="" id="{A9C378CE-D12E-40C2-B716-2F245F32A092}"/>
              </a:ext>
            </a:extLst>
          </p:cNvPr>
          <p:cNvSpPr txBox="1"/>
          <p:nvPr/>
        </p:nvSpPr>
        <p:spPr>
          <a:xfrm>
            <a:off x="8894458" y="6127188"/>
            <a:ext cx="3429000" cy="461665"/>
          </a:xfrm>
          <a:prstGeom prst="rect">
            <a:avLst/>
          </a:prstGeom>
          <a:noFill/>
        </p:spPr>
        <p:txBody>
          <a:bodyPr wrap="square" rtlCol="0" anchor="ctr" anchorCtr="1">
            <a:spAutoFit/>
          </a:bodyPr>
          <a:lstStyle/>
          <a:p>
            <a:pPr algn="ctr"/>
            <a:r>
              <a:rPr lang="en-US" sz="2400" b="1" dirty="0">
                <a:solidFill>
                  <a:schemeClr val="accent6">
                    <a:lumMod val="60000"/>
                    <a:lumOff val="40000"/>
                  </a:schemeClr>
                </a:solidFill>
              </a:rPr>
              <a:t>Week </a:t>
            </a:r>
            <a:r>
              <a:rPr lang="en-US" sz="2400" b="1" dirty="0" smtClean="0">
                <a:solidFill>
                  <a:schemeClr val="accent6">
                    <a:lumMod val="60000"/>
                    <a:lumOff val="40000"/>
                  </a:schemeClr>
                </a:solidFill>
              </a:rPr>
              <a:t>13</a:t>
            </a:r>
            <a:endParaRPr lang="en-US" sz="2400" b="1" dirty="0">
              <a:solidFill>
                <a:schemeClr val="accent6">
                  <a:lumMod val="60000"/>
                  <a:lumOff val="40000"/>
                </a:schemeClr>
              </a:solidFill>
            </a:endParaRPr>
          </a:p>
        </p:txBody>
      </p:sp>
      <p:pic>
        <p:nvPicPr>
          <p:cNvPr id="7" name="Picture 6" descr="0_u1noledLKaJhXuuW.jpg"/>
          <p:cNvPicPr>
            <a:picLocks noChangeAspect="1"/>
          </p:cNvPicPr>
          <p:nvPr/>
        </p:nvPicPr>
        <p:blipFill>
          <a:blip r:embed="rId3"/>
          <a:stretch>
            <a:fillRect/>
          </a:stretch>
        </p:blipFill>
        <p:spPr>
          <a:xfrm>
            <a:off x="1203507" y="4978468"/>
            <a:ext cx="2624213" cy="15038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a:t>
            </a:r>
            <a:endParaRPr lang="en-US" dirty="0"/>
          </a:p>
        </p:txBody>
      </p:sp>
      <p:sp>
        <p:nvSpPr>
          <p:cNvPr id="3" name="Text Placeholder 2"/>
          <p:cNvSpPr>
            <a:spLocks noGrp="1"/>
          </p:cNvSpPr>
          <p:nvPr>
            <p:ph type="body" idx="1"/>
          </p:nvPr>
        </p:nvSpPr>
        <p:spPr>
          <a:xfrm>
            <a:off x="762000" y="1662545"/>
            <a:ext cx="10861964" cy="4357355"/>
          </a:xfrm>
        </p:spPr>
        <p:txBody>
          <a:bodyPr/>
          <a:lstStyle/>
          <a:p>
            <a:pPr algn="ctr">
              <a:buNone/>
            </a:pPr>
            <a:r>
              <a:rPr lang="en-US" sz="1400" b="1" dirty="0" smtClean="0"/>
              <a:t>Dataset (</a:t>
            </a:r>
            <a:r>
              <a:rPr lang="en-US" sz="1400" b="1" dirty="0" err="1" smtClean="0"/>
              <a:t>JavaDataset</a:t>
            </a:r>
            <a:r>
              <a:rPr lang="en-US" sz="1400" b="1" dirty="0" smtClean="0"/>
              <a:t>&lt;T&gt;  )</a:t>
            </a:r>
          </a:p>
          <a:p>
            <a:r>
              <a:rPr lang="en-US" sz="1400" dirty="0" smtClean="0"/>
              <a:t>The Dataset API, released since Spark 1.6, it provides:</a:t>
            </a:r>
          </a:p>
          <a:p>
            <a:pPr>
              <a:buNone/>
            </a:pPr>
            <a:r>
              <a:rPr lang="en-US" sz="1400" dirty="0" smtClean="0"/>
              <a:t>–  the familiar object-oriented programming style</a:t>
            </a:r>
          </a:p>
          <a:p>
            <a:pPr>
              <a:buNone/>
            </a:pPr>
            <a:r>
              <a:rPr lang="en-US" sz="1400" dirty="0" smtClean="0"/>
              <a:t>–  compile-time type safety of the RDD API</a:t>
            </a:r>
          </a:p>
          <a:p>
            <a:pPr>
              <a:buNone/>
            </a:pPr>
            <a:r>
              <a:rPr lang="en-US" sz="1400" dirty="0" smtClean="0"/>
              <a:t>–  the benefits of leveraging schema to work with structured data</a:t>
            </a:r>
          </a:p>
          <a:p>
            <a:r>
              <a:rPr lang="en-US" sz="1400" dirty="0" smtClean="0"/>
              <a:t>A Dataset is a strongly typed collection of domain-specific objects that can be transformed in parallel using functional or relational operations. Each Dataset also has an </a:t>
            </a:r>
            <a:r>
              <a:rPr lang="en-US" sz="1400" dirty="0" err="1" smtClean="0"/>
              <a:t>untyped</a:t>
            </a:r>
            <a:r>
              <a:rPr lang="en-US" sz="1400" dirty="0" smtClean="0"/>
              <a:t> view called a </a:t>
            </a:r>
            <a:r>
              <a:rPr lang="en-US" sz="1400" dirty="0" err="1" smtClean="0"/>
              <a:t>DataFrame</a:t>
            </a:r>
            <a:r>
              <a:rPr lang="en-US" sz="1400" dirty="0" smtClean="0"/>
              <a:t>, which is a Dataset of </a:t>
            </a:r>
            <a:r>
              <a:rPr lang="en-US" sz="1400" dirty="0" smtClean="0">
                <a:hlinkClick r:id="rId2" tooltip="interface in org.apache.spark.sql"/>
              </a:rPr>
              <a:t>Row</a:t>
            </a:r>
            <a:r>
              <a:rPr lang="en-US" sz="1400" dirty="0" smtClean="0"/>
              <a:t>.</a:t>
            </a:r>
          </a:p>
          <a:p>
            <a:r>
              <a:rPr lang="en-US" sz="1400" dirty="0" smtClean="0"/>
              <a:t>A dataset is a set of structured data, not necessarily a row but it could be  of a particular type.</a:t>
            </a:r>
          </a:p>
          <a:p>
            <a:r>
              <a:rPr lang="en-US" sz="1400" dirty="0" smtClean="0"/>
              <a:t>Java and Spark will know the type of the data in a dataset at compile time.</a:t>
            </a:r>
          </a:p>
          <a:p>
            <a:r>
              <a:rPr lang="en-US" sz="1400" dirty="0" smtClean="0"/>
              <a:t>A Dataset is a distributed collection of data. A Dataset can be constructed from JVM objects and then manipulated using functional transformations (map, </a:t>
            </a:r>
            <a:r>
              <a:rPr lang="en-US" sz="1400" dirty="0" err="1" smtClean="0"/>
              <a:t>flatMap</a:t>
            </a:r>
            <a:r>
              <a:rPr lang="en-US" sz="1400" dirty="0" smtClean="0"/>
              <a:t>, filter, etc.). The Dataset API is available in </a:t>
            </a:r>
            <a:r>
              <a:rPr lang="en-US" sz="1400" dirty="0" err="1" smtClean="0"/>
              <a:t>Scala</a:t>
            </a:r>
            <a:r>
              <a:rPr lang="en-US" sz="1400" dirty="0" smtClean="0"/>
              <a:t> and Java.</a:t>
            </a:r>
            <a:endParaRPr lang="en-US"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10</a:t>
            </a:fld>
            <a:endParaRPr lang="en-US"/>
          </a:p>
        </p:txBody>
      </p:sp>
      <p:pic>
        <p:nvPicPr>
          <p:cNvPr id="6" name="Picture 5" descr="0.jpg"/>
          <p:cNvPicPr>
            <a:picLocks noChangeAspect="1"/>
          </p:cNvPicPr>
          <p:nvPr/>
        </p:nvPicPr>
        <p:blipFill>
          <a:blip r:embed="rId3"/>
          <a:stretch>
            <a:fillRect/>
          </a:stretch>
        </p:blipFill>
        <p:spPr>
          <a:xfrm>
            <a:off x="7761767" y="1626520"/>
            <a:ext cx="3218121" cy="183969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Explanation</a:t>
            </a:r>
            <a:endParaRPr lang="en-US" dirty="0"/>
          </a:p>
        </p:txBody>
      </p:sp>
      <p:sp>
        <p:nvSpPr>
          <p:cNvPr id="3" name="Text Placeholder 2"/>
          <p:cNvSpPr>
            <a:spLocks noGrp="1"/>
          </p:cNvSpPr>
          <p:nvPr>
            <p:ph type="body" idx="1"/>
          </p:nvPr>
        </p:nvSpPr>
        <p:spPr>
          <a:xfrm>
            <a:off x="762000" y="1662545"/>
            <a:ext cx="10861964" cy="4357355"/>
          </a:xfrm>
        </p:spPr>
        <p:txBody>
          <a:bodyPr/>
          <a:lstStyle/>
          <a:p>
            <a:r>
              <a:rPr lang="en-US" sz="1400" dirty="0" smtClean="0"/>
              <a:t>Operations available on Datasets are divided into transformations and actions. Transformations are the ones that produce new Datasets, and actions are the ones that trigger computation and return results. Example transformations include map, filter, select, and aggregate (</a:t>
            </a:r>
            <a:r>
              <a:rPr lang="en-US" sz="1400" dirty="0" err="1" smtClean="0"/>
              <a:t>groupBy</a:t>
            </a:r>
            <a:r>
              <a:rPr lang="en-US" sz="1400" dirty="0" smtClean="0"/>
              <a:t>). Example actions count, show, or writing data out to file systems.</a:t>
            </a:r>
          </a:p>
          <a:p>
            <a:r>
              <a:rPr lang="en-US" sz="1400" dirty="0" smtClean="0"/>
              <a:t>Datasets are "lazy", i.e. computations are only triggered when an action is invoked. Internally, a Dataset represents a logical plan that describes the computation required to produce the data. When an action is invoked, Spark's query optimizer optimizes the logical plan and generates a physical plan for efficient execution in a parallel and distributed manner. To explore the logical plan as well as optimized physical plan, use the explain function.</a:t>
            </a:r>
          </a:p>
          <a:p>
            <a:r>
              <a:rPr lang="en-US" sz="1400" dirty="0" smtClean="0"/>
              <a:t>To efficiently support domain-specific objects, an Encoder is required. The encoder maps the domain specific type T to Spark's internal type system. For example, given a class Person with two fields, name (string) and age (</a:t>
            </a:r>
            <a:r>
              <a:rPr lang="en-US" sz="1400" dirty="0" err="1" smtClean="0"/>
              <a:t>int</a:t>
            </a:r>
            <a:r>
              <a:rPr lang="en-US" sz="1400" dirty="0" smtClean="0"/>
              <a:t>), an encoder is used to tell Spark to generate code at runtime to serialize the </a:t>
            </a:r>
            <a:r>
              <a:rPr lang="en-US" sz="1400" dirty="0" err="1" smtClean="0"/>
              <a:t>Personobject</a:t>
            </a:r>
            <a:r>
              <a:rPr lang="en-US" sz="1400" dirty="0" smtClean="0"/>
              <a:t> into a binary structure. This binary structure often has much lower memory footprint as well as are optimized for efficiency in data processing (e.g. in a columnar format). To understand the internal binary representation for data, use the schema function.</a:t>
            </a:r>
          </a:p>
          <a:p>
            <a:r>
              <a:rPr lang="en-US" sz="1400" dirty="0" smtClean="0"/>
              <a:t>There are typically two ways to create a Dataset. The most common way is by pointing Spark to some files on storage systems, using the read function available on a </a:t>
            </a:r>
            <a:r>
              <a:rPr lang="en-US" sz="1400" dirty="0" err="1" smtClean="0"/>
              <a:t>SparkSession</a:t>
            </a:r>
            <a:r>
              <a:rPr lang="en-US" sz="1400" dirty="0" smtClean="0"/>
              <a:t>.</a:t>
            </a:r>
          </a:p>
          <a:p>
            <a:pPr>
              <a:buNone/>
            </a:pPr>
            <a:r>
              <a:rPr lang="en-US" sz="1400" b="1" dirty="0" smtClean="0"/>
              <a:t>Dataset&lt;Person&gt; people = </a:t>
            </a:r>
            <a:r>
              <a:rPr lang="en-US" sz="1400" b="1" dirty="0" err="1" smtClean="0"/>
              <a:t>spark.read</a:t>
            </a:r>
            <a:r>
              <a:rPr lang="en-US" sz="1400" b="1" dirty="0" smtClean="0"/>
              <a:t>().parquet("...").as(</a:t>
            </a:r>
            <a:r>
              <a:rPr lang="en-US" sz="1400" b="1" dirty="0" err="1" smtClean="0"/>
              <a:t>Encoders.bean</a:t>
            </a:r>
            <a:r>
              <a:rPr lang="en-US" sz="1400" b="1" dirty="0" smtClean="0"/>
              <a:t>(</a:t>
            </a:r>
            <a:r>
              <a:rPr lang="en-US" sz="1400" b="1" dirty="0" err="1" smtClean="0"/>
              <a:t>Person.class</a:t>
            </a:r>
            <a:r>
              <a:rPr lang="en-US" sz="1400" b="1" dirty="0" smtClean="0"/>
              <a:t>)); // Java</a:t>
            </a:r>
            <a:endParaRPr lang="en-US" sz="14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Explanation</a:t>
            </a:r>
            <a:endParaRPr lang="en-US" dirty="0"/>
          </a:p>
        </p:txBody>
      </p:sp>
      <p:sp>
        <p:nvSpPr>
          <p:cNvPr id="3" name="Text Placeholder 2"/>
          <p:cNvSpPr>
            <a:spLocks noGrp="1"/>
          </p:cNvSpPr>
          <p:nvPr>
            <p:ph type="body" idx="1"/>
          </p:nvPr>
        </p:nvSpPr>
        <p:spPr>
          <a:xfrm>
            <a:off x="762000" y="1662545"/>
            <a:ext cx="10861964" cy="4357355"/>
          </a:xfrm>
        </p:spPr>
        <p:txBody>
          <a:bodyPr/>
          <a:lstStyle/>
          <a:p>
            <a:r>
              <a:rPr lang="en-US" sz="1400" dirty="0" smtClean="0"/>
              <a:t>Datasets can also be created through transformations available on existing Datasets. For example, the following creates a new Dataset by applying a filter on the existing one:</a:t>
            </a:r>
          </a:p>
          <a:p>
            <a:pPr algn="ctr">
              <a:buNone/>
            </a:pPr>
            <a:r>
              <a:rPr lang="en-US" sz="1400" b="1" dirty="0" smtClean="0"/>
              <a:t>Dataset&lt;String&gt; names = people.map((Person p) -&gt; p.name, </a:t>
            </a:r>
            <a:r>
              <a:rPr lang="en-US" sz="1400" b="1" dirty="0" err="1" smtClean="0"/>
              <a:t>Encoders.STRING</a:t>
            </a:r>
            <a:r>
              <a:rPr lang="en-US" sz="1400" b="1" dirty="0" smtClean="0"/>
              <a:t>));</a:t>
            </a:r>
          </a:p>
          <a:p>
            <a:r>
              <a:rPr lang="en-US" sz="1400" dirty="0" smtClean="0"/>
              <a:t>Dataset operations can also be </a:t>
            </a:r>
            <a:r>
              <a:rPr lang="en-US" sz="1400" dirty="0" err="1" smtClean="0"/>
              <a:t>untyped</a:t>
            </a:r>
            <a:r>
              <a:rPr lang="en-US" sz="1400" dirty="0" smtClean="0"/>
              <a:t>, through various domain-specific-language (DSL) functions defined in: Dataset (this class), Column, and functions. These operations are very similar to the operations available in the data frame abstraction in Java, R or Python.</a:t>
            </a:r>
          </a:p>
          <a:p>
            <a:r>
              <a:rPr lang="en-US" sz="1400" dirty="0" smtClean="0"/>
              <a:t>To select a column from the Dataset, use apply method </a:t>
            </a:r>
            <a:r>
              <a:rPr lang="en-US" sz="1400" dirty="0" err="1" smtClean="0"/>
              <a:t>col</a:t>
            </a:r>
            <a:r>
              <a:rPr lang="en-US" sz="1400" dirty="0" smtClean="0"/>
              <a:t> in Java.</a:t>
            </a:r>
          </a:p>
          <a:p>
            <a:pPr algn="ctr">
              <a:buNone/>
            </a:pPr>
            <a:r>
              <a:rPr lang="en-US" sz="1400" b="1" dirty="0" smtClean="0"/>
              <a:t>Column </a:t>
            </a:r>
            <a:r>
              <a:rPr lang="en-US" sz="1400" b="1" dirty="0" err="1" smtClean="0"/>
              <a:t>ageCol</a:t>
            </a:r>
            <a:r>
              <a:rPr lang="en-US" sz="1400" b="1" dirty="0" smtClean="0"/>
              <a:t> = people.col("age"); </a:t>
            </a:r>
          </a:p>
          <a:p>
            <a:r>
              <a:rPr lang="en-US" sz="1400" dirty="0" smtClean="0"/>
              <a:t>Note that the Column type can also be manipulated through its various functions. For instance the following creates a new column that increases everybody's age by </a:t>
            </a:r>
          </a:p>
          <a:p>
            <a:pPr algn="ctr">
              <a:buNone/>
            </a:pPr>
            <a:r>
              <a:rPr lang="en-US" sz="1400" b="1" dirty="0" smtClean="0"/>
              <a:t>people.col("age").plus(10);</a:t>
            </a:r>
            <a:endParaRPr lang="en-US" sz="14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 Explanation</a:t>
            </a:r>
            <a:endParaRPr lang="en-US" dirty="0"/>
          </a:p>
        </p:txBody>
      </p:sp>
      <p:sp>
        <p:nvSpPr>
          <p:cNvPr id="3" name="Text Placeholder 2"/>
          <p:cNvSpPr>
            <a:spLocks noGrp="1"/>
          </p:cNvSpPr>
          <p:nvPr>
            <p:ph type="body" idx="1"/>
          </p:nvPr>
        </p:nvSpPr>
        <p:spPr>
          <a:xfrm>
            <a:off x="762000" y="1662545"/>
            <a:ext cx="10861964" cy="4357355"/>
          </a:xfrm>
        </p:spPr>
        <p:txBody>
          <a:bodyPr/>
          <a:lstStyle/>
          <a:p>
            <a:r>
              <a:rPr lang="en-US" sz="1400" dirty="0" smtClean="0"/>
              <a:t>A more concrete example in Java</a:t>
            </a:r>
          </a:p>
          <a:p>
            <a:r>
              <a:rPr lang="en-US" sz="1400" dirty="0" smtClean="0"/>
              <a:t> To create Dataset&lt;Row&gt; using </a:t>
            </a:r>
            <a:r>
              <a:rPr lang="en-US" sz="1400" dirty="0" err="1" smtClean="0"/>
              <a:t>SparkSession</a:t>
            </a:r>
            <a:r>
              <a:rPr lang="en-US" sz="1400" dirty="0" smtClean="0"/>
              <a:t> </a:t>
            </a:r>
          </a:p>
          <a:p>
            <a:pPr>
              <a:buNone/>
            </a:pPr>
            <a:r>
              <a:rPr lang="en-US" sz="1400" b="1" dirty="0" smtClean="0"/>
              <a:t>Dataset&lt;Row&gt; people = </a:t>
            </a:r>
            <a:r>
              <a:rPr lang="en-US" sz="1400" b="1" dirty="0" err="1" smtClean="0"/>
              <a:t>spark.read</a:t>
            </a:r>
            <a:r>
              <a:rPr lang="en-US" sz="1400" b="1" dirty="0" smtClean="0"/>
              <a:t>().parquet("..."); </a:t>
            </a:r>
          </a:p>
          <a:p>
            <a:pPr>
              <a:buNone/>
            </a:pPr>
            <a:r>
              <a:rPr lang="en-US" sz="1400" b="1" dirty="0" smtClean="0"/>
              <a:t>Dataset&lt;Row&gt; department = </a:t>
            </a:r>
            <a:r>
              <a:rPr lang="en-US" sz="1400" b="1" dirty="0" err="1" smtClean="0"/>
              <a:t>spark.read</a:t>
            </a:r>
            <a:r>
              <a:rPr lang="en-US" sz="1400" b="1" dirty="0" smtClean="0"/>
              <a:t>().parquet("..."); </a:t>
            </a:r>
          </a:p>
          <a:p>
            <a:pPr>
              <a:buNone/>
            </a:pPr>
            <a:r>
              <a:rPr lang="en-US" sz="1400" b="1" dirty="0" err="1" smtClean="0"/>
              <a:t>people.filter</a:t>
            </a:r>
            <a:r>
              <a:rPr lang="en-US" sz="1400" b="1" dirty="0" smtClean="0"/>
              <a:t>("</a:t>
            </a:r>
            <a:r>
              <a:rPr lang="en-US" sz="1400" b="1" dirty="0" err="1" smtClean="0"/>
              <a:t>age".gt</a:t>
            </a:r>
            <a:r>
              <a:rPr lang="en-US" sz="1400" b="1" dirty="0" smtClean="0"/>
              <a:t>(30))</a:t>
            </a:r>
          </a:p>
          <a:p>
            <a:pPr lvl="1">
              <a:buNone/>
            </a:pPr>
            <a:r>
              <a:rPr lang="en-US" sz="1200" b="1" dirty="0" smtClean="0"/>
              <a:t> </a:t>
            </a:r>
            <a:r>
              <a:rPr lang="en-US" sz="1400" b="1" dirty="0" smtClean="0"/>
              <a:t>.join(department, people.col("</a:t>
            </a:r>
            <a:r>
              <a:rPr lang="en-US" sz="1400" b="1" dirty="0" err="1" smtClean="0"/>
              <a:t>deptId</a:t>
            </a:r>
            <a:r>
              <a:rPr lang="en-US" sz="1400" b="1" dirty="0" smtClean="0"/>
              <a:t>") .</a:t>
            </a:r>
            <a:r>
              <a:rPr lang="en-US" sz="1400" b="1" dirty="0" err="1" smtClean="0"/>
              <a:t>equalTo</a:t>
            </a:r>
            <a:r>
              <a:rPr lang="en-US" sz="1400" b="1" dirty="0" smtClean="0"/>
              <a:t>(department("id"))) </a:t>
            </a:r>
          </a:p>
          <a:p>
            <a:pPr lvl="1">
              <a:buNone/>
            </a:pPr>
            <a:r>
              <a:rPr lang="en-US" sz="1400" b="1" dirty="0" smtClean="0"/>
              <a:t>.</a:t>
            </a:r>
            <a:r>
              <a:rPr lang="en-US" sz="1400" b="1" dirty="0" err="1" smtClean="0"/>
              <a:t>groupBy</a:t>
            </a:r>
            <a:r>
              <a:rPr lang="en-US" sz="1400" b="1" dirty="0" smtClean="0"/>
              <a:t>(department.col("name"), "gender")</a:t>
            </a:r>
          </a:p>
          <a:p>
            <a:pPr lvl="1">
              <a:buNone/>
            </a:pPr>
            <a:r>
              <a:rPr lang="en-US" sz="1400" b="1" dirty="0" smtClean="0"/>
              <a:t> .</a:t>
            </a:r>
            <a:r>
              <a:rPr lang="en-US" sz="1400" b="1" dirty="0" err="1" smtClean="0"/>
              <a:t>agg</a:t>
            </a:r>
            <a:r>
              <a:rPr lang="en-US" sz="1400" b="1" dirty="0" smtClean="0"/>
              <a:t>(</a:t>
            </a:r>
            <a:r>
              <a:rPr lang="en-US" sz="1400" b="1" dirty="0" err="1" smtClean="0"/>
              <a:t>avg</a:t>
            </a:r>
            <a:r>
              <a:rPr lang="en-US" sz="1400" b="1" dirty="0" smtClean="0"/>
              <a:t>(people.col("salary")), max(people.col("age")));</a:t>
            </a:r>
            <a:endParaRPr lang="en-US" sz="1400" b="1"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sp>
        <p:nvSpPr>
          <p:cNvPr id="3" name="Text Placeholder 2"/>
          <p:cNvSpPr>
            <a:spLocks noGrp="1"/>
          </p:cNvSpPr>
          <p:nvPr>
            <p:ph type="body" idx="1"/>
          </p:nvPr>
        </p:nvSpPr>
        <p:spPr>
          <a:xfrm>
            <a:off x="762000" y="1662545"/>
            <a:ext cx="10861964" cy="4357355"/>
          </a:xfrm>
        </p:spPr>
        <p:txBody>
          <a:bodyPr/>
          <a:lstStyle/>
          <a:p>
            <a:r>
              <a:rPr lang="en-US" sz="1400" dirty="0" smtClean="0"/>
              <a:t>Spark SQL introduces a tabular data abstraction called </a:t>
            </a:r>
            <a:r>
              <a:rPr lang="en-US" sz="1400" dirty="0" err="1" smtClean="0"/>
              <a:t>DataFrame</a:t>
            </a:r>
            <a:r>
              <a:rPr lang="en-US" sz="1400" dirty="0" smtClean="0"/>
              <a:t> since Spark 1.3</a:t>
            </a:r>
          </a:p>
          <a:p>
            <a:r>
              <a:rPr lang="en-US" sz="1400" dirty="0" smtClean="0"/>
              <a:t>A </a:t>
            </a:r>
            <a:r>
              <a:rPr lang="en-US" sz="1400" dirty="0" err="1" smtClean="0"/>
              <a:t>DataFrame</a:t>
            </a:r>
            <a:r>
              <a:rPr lang="en-US" sz="1400" dirty="0" smtClean="0"/>
              <a:t> is a data abstraction or a domain-specific language for working with  structured and semi-structured data.</a:t>
            </a:r>
          </a:p>
          <a:p>
            <a:r>
              <a:rPr lang="en-US" sz="1400" dirty="0" smtClean="0"/>
              <a:t>A </a:t>
            </a:r>
            <a:r>
              <a:rPr lang="en-US" sz="1400" dirty="0" err="1" smtClean="0"/>
              <a:t>DataFrame</a:t>
            </a:r>
            <a:r>
              <a:rPr lang="en-US" sz="1400" dirty="0" smtClean="0"/>
              <a:t> is a </a:t>
            </a:r>
            <a:r>
              <a:rPr lang="en-US" sz="1400" i="1" dirty="0" smtClean="0"/>
              <a:t>Dataset</a:t>
            </a:r>
            <a:r>
              <a:rPr lang="en-US" sz="1400" dirty="0" smtClean="0"/>
              <a:t> organized into named columns. It is conceptually equivalent to a table in a relational database or a data frame in R/Python, but with richer optimizations under the hood. </a:t>
            </a:r>
            <a:r>
              <a:rPr lang="en-US" sz="1400" dirty="0" err="1" smtClean="0"/>
              <a:t>DataFrames</a:t>
            </a:r>
            <a:r>
              <a:rPr lang="en-US" sz="1400" dirty="0" smtClean="0"/>
              <a:t> can be constructed from a wide array of sources such as: structured data files, tables in Hive, external databases or existing RDDs.</a:t>
            </a:r>
          </a:p>
          <a:p>
            <a:r>
              <a:rPr lang="en-US" sz="1400" dirty="0" smtClean="0"/>
              <a:t> It uses the immutable, in-memory, resilient, distributed and parallel capabilities of RDD, and applies a structure called </a:t>
            </a:r>
            <a:r>
              <a:rPr lang="en-US" sz="1400" b="1" dirty="0" smtClean="0"/>
              <a:t>schema </a:t>
            </a:r>
            <a:r>
              <a:rPr lang="en-US" sz="1400" dirty="0" smtClean="0"/>
              <a:t>to the data, allowing Spark to manage the  </a:t>
            </a:r>
            <a:r>
              <a:rPr lang="en-US" sz="1400" b="1" dirty="0" smtClean="0"/>
              <a:t>schema </a:t>
            </a:r>
            <a:r>
              <a:rPr lang="en-US" sz="1400" dirty="0" smtClean="0"/>
              <a:t>and only pass data between nodes, in a much more efficient way than using  java serialization. </a:t>
            </a:r>
          </a:p>
          <a:p>
            <a:r>
              <a:rPr lang="en-US" sz="1400" dirty="0" smtClean="0"/>
              <a:t> Unlike an RDD, data is organized into named </a:t>
            </a:r>
            <a:r>
              <a:rPr lang="en-US" sz="1400" b="1" dirty="0" smtClean="0"/>
              <a:t>columns</a:t>
            </a:r>
            <a:r>
              <a:rPr lang="en-US" sz="1400" dirty="0" smtClean="0"/>
              <a:t>, like a table in a relational  database. </a:t>
            </a:r>
          </a:p>
          <a:p>
            <a:r>
              <a:rPr lang="en-US" sz="1400" dirty="0" smtClean="0"/>
              <a:t>Spark SQL Also provide new operation  not available RDDs such as run SQL queries</a:t>
            </a:r>
          </a:p>
          <a:p>
            <a:r>
              <a:rPr lang="en-US" sz="1400" dirty="0" smtClean="0"/>
              <a:t>A </a:t>
            </a:r>
            <a:r>
              <a:rPr lang="en-US" sz="1400" dirty="0" err="1" smtClean="0"/>
              <a:t>DataFrame</a:t>
            </a:r>
            <a:r>
              <a:rPr lang="en-US" sz="1400" dirty="0" smtClean="0"/>
              <a:t> is a distributed collection of data, which is organized into named columns. Conceptually, it is equivalent to relational tables with good optimization techniques.</a:t>
            </a:r>
          </a:p>
          <a:p>
            <a:r>
              <a:rPr lang="en-US" sz="1400" dirty="0" smtClean="0"/>
              <a:t>A </a:t>
            </a:r>
            <a:r>
              <a:rPr lang="en-US" sz="1400" dirty="0" err="1" smtClean="0"/>
              <a:t>DataFrame</a:t>
            </a:r>
            <a:r>
              <a:rPr lang="en-US" sz="1400" dirty="0" smtClean="0"/>
              <a:t> can be constructed from an array of different sources such as Hive tables, Structured Data files, external databases, or existing RDDs. This API was designed for modern Big Data and data science applications taking inspiration from </a:t>
            </a:r>
            <a:r>
              <a:rPr lang="en-US" sz="1400" b="1" dirty="0" err="1" smtClean="0"/>
              <a:t>DataFrame</a:t>
            </a:r>
            <a:r>
              <a:rPr lang="en-US" sz="1400" b="1" dirty="0" smtClean="0"/>
              <a:t> in R Programming</a:t>
            </a:r>
            <a:r>
              <a:rPr lang="en-US" sz="1400" dirty="0" smtClean="0"/>
              <a:t> and </a:t>
            </a:r>
            <a:r>
              <a:rPr lang="en-US" sz="1400" b="1" dirty="0" smtClean="0"/>
              <a:t>Pandas in Python</a:t>
            </a:r>
            <a:endParaRPr lang="en-US"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a:t>
            </a:r>
            <a:r>
              <a:rPr lang="en-US" dirty="0" err="1" smtClean="0"/>
              <a:t>DataFrame</a:t>
            </a:r>
            <a:endParaRPr lang="en-US" dirty="0"/>
          </a:p>
        </p:txBody>
      </p:sp>
      <p:sp>
        <p:nvSpPr>
          <p:cNvPr id="3" name="Text Placeholder 2"/>
          <p:cNvSpPr>
            <a:spLocks noGrp="1"/>
          </p:cNvSpPr>
          <p:nvPr>
            <p:ph type="body" idx="1"/>
          </p:nvPr>
        </p:nvSpPr>
        <p:spPr>
          <a:xfrm>
            <a:off x="762000" y="1662545"/>
            <a:ext cx="10861964" cy="4357355"/>
          </a:xfrm>
        </p:spPr>
        <p:txBody>
          <a:bodyPr/>
          <a:lstStyle/>
          <a:p>
            <a:r>
              <a:rPr lang="en-US" sz="1600" dirty="0" smtClean="0"/>
              <a:t>Ability to process the data in the size of Kilobytes to </a:t>
            </a:r>
            <a:r>
              <a:rPr lang="en-US" sz="1600" dirty="0" err="1" smtClean="0"/>
              <a:t>Petabytes</a:t>
            </a:r>
            <a:r>
              <a:rPr lang="en-US" sz="1600" dirty="0" smtClean="0"/>
              <a:t> on a single node cluster to large cluster.</a:t>
            </a:r>
          </a:p>
          <a:p>
            <a:r>
              <a:rPr lang="en-US" sz="1600" dirty="0" smtClean="0"/>
              <a:t>Supports different data formats (Avro, </a:t>
            </a:r>
            <a:r>
              <a:rPr lang="en-US" sz="1600" dirty="0" err="1" smtClean="0"/>
              <a:t>csv</a:t>
            </a:r>
            <a:r>
              <a:rPr lang="en-US" sz="1600" dirty="0" smtClean="0"/>
              <a:t>, elastic search, and Cassandra) and storage systems (HDFS, HIVE tables, </a:t>
            </a:r>
            <a:r>
              <a:rPr lang="en-US" sz="1600" dirty="0" err="1" smtClean="0"/>
              <a:t>mysql</a:t>
            </a:r>
            <a:r>
              <a:rPr lang="en-US" sz="1600" dirty="0" smtClean="0"/>
              <a:t>, etc).</a:t>
            </a:r>
          </a:p>
          <a:p>
            <a:r>
              <a:rPr lang="en-US" sz="1600" dirty="0" smtClean="0"/>
              <a:t>State of art optimization and code generation through the Spark SQL Catalyst optimizer (tree transformation framework).</a:t>
            </a:r>
          </a:p>
          <a:p>
            <a:r>
              <a:rPr lang="en-US" sz="1600" dirty="0" smtClean="0"/>
              <a:t>Can be easily integrated with all Big Data tools and frameworks via Spark-Core.</a:t>
            </a:r>
          </a:p>
          <a:p>
            <a:r>
              <a:rPr lang="en-US" sz="1600" dirty="0" smtClean="0"/>
              <a:t>Provides API for Python, Java, </a:t>
            </a:r>
            <a:r>
              <a:rPr lang="en-US" sz="1600" dirty="0" err="1" smtClean="0"/>
              <a:t>Scala</a:t>
            </a:r>
            <a:r>
              <a:rPr lang="en-US" sz="1600" dirty="0" smtClean="0"/>
              <a:t>, and R Programming.</a:t>
            </a:r>
            <a:endParaRPr lang="en-US" sz="16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When should I use </a:t>
            </a:r>
            <a:r>
              <a:rPr lang="en-US" sz="2400" dirty="0" err="1" smtClean="0"/>
              <a:t>DataFrames</a:t>
            </a:r>
            <a:r>
              <a:rPr lang="en-US" sz="2400" dirty="0" smtClean="0"/>
              <a:t> or Datasets?</a:t>
            </a:r>
            <a:endParaRPr lang="en-US" sz="2400" dirty="0"/>
          </a:p>
        </p:txBody>
      </p:sp>
      <p:sp>
        <p:nvSpPr>
          <p:cNvPr id="3" name="Text Placeholder 2"/>
          <p:cNvSpPr>
            <a:spLocks noGrp="1"/>
          </p:cNvSpPr>
          <p:nvPr>
            <p:ph type="body" idx="1"/>
          </p:nvPr>
        </p:nvSpPr>
        <p:spPr>
          <a:xfrm>
            <a:off x="762000" y="1662545"/>
            <a:ext cx="10861964" cy="4357355"/>
          </a:xfrm>
        </p:spPr>
        <p:txBody>
          <a:bodyPr/>
          <a:lstStyle/>
          <a:p>
            <a:r>
              <a:rPr lang="en-US" sz="1400" dirty="0" smtClean="0"/>
              <a:t>Starting in Spark 2.0, </a:t>
            </a:r>
            <a:r>
              <a:rPr lang="en-US" sz="1400" dirty="0" err="1" smtClean="0"/>
              <a:t>DataFrame</a:t>
            </a:r>
            <a:r>
              <a:rPr lang="en-US" sz="1400" dirty="0" smtClean="0"/>
              <a:t> APIs merge with Dataset APIs.</a:t>
            </a:r>
          </a:p>
          <a:p>
            <a:r>
              <a:rPr lang="en-US" sz="1400" dirty="0" smtClean="0"/>
              <a:t>Dataset takes on two distinct APIs characteristics: a strongly-typed API and  an </a:t>
            </a:r>
            <a:r>
              <a:rPr lang="en-US" sz="1400" b="1" dirty="0" err="1" smtClean="0"/>
              <a:t>untyped</a:t>
            </a:r>
            <a:r>
              <a:rPr lang="en-US" sz="1400" b="1" dirty="0" smtClean="0"/>
              <a:t> </a:t>
            </a:r>
            <a:r>
              <a:rPr lang="en-US" sz="1400" dirty="0" smtClean="0"/>
              <a:t>API.</a:t>
            </a:r>
          </a:p>
          <a:p>
            <a:r>
              <a:rPr lang="en-US" sz="1400" dirty="0" smtClean="0"/>
              <a:t>Consider </a:t>
            </a:r>
            <a:r>
              <a:rPr lang="en-US" sz="1400" dirty="0" err="1" smtClean="0"/>
              <a:t>DataFrame</a:t>
            </a:r>
            <a:r>
              <a:rPr lang="en-US" sz="1400" dirty="0" smtClean="0"/>
              <a:t> as </a:t>
            </a:r>
            <a:r>
              <a:rPr lang="en-US" sz="1400" b="1" dirty="0" err="1" smtClean="0"/>
              <a:t>untyped</a:t>
            </a:r>
            <a:r>
              <a:rPr lang="en-US" sz="1400" b="1" dirty="0" smtClean="0"/>
              <a:t> </a:t>
            </a:r>
            <a:r>
              <a:rPr lang="en-US" sz="1400" dirty="0" smtClean="0"/>
              <a:t>view of a Dataset, which is a Dataset of  </a:t>
            </a:r>
            <a:r>
              <a:rPr lang="en-US" sz="1400" b="1" dirty="0" smtClean="0"/>
              <a:t>Row </a:t>
            </a:r>
            <a:r>
              <a:rPr lang="en-US" sz="1400" dirty="0" smtClean="0"/>
              <a:t>where a </a:t>
            </a:r>
            <a:r>
              <a:rPr lang="en-US" sz="1400" b="1" dirty="0" smtClean="0"/>
              <a:t>Row </a:t>
            </a:r>
            <a:r>
              <a:rPr lang="en-US" sz="1400" dirty="0" smtClean="0"/>
              <a:t>is a generic </a:t>
            </a:r>
            <a:r>
              <a:rPr lang="en-US" sz="1400" b="1" dirty="0" err="1" smtClean="0"/>
              <a:t>untyped</a:t>
            </a:r>
            <a:r>
              <a:rPr lang="en-US" sz="1400" b="1" dirty="0" smtClean="0"/>
              <a:t> </a:t>
            </a:r>
            <a:r>
              <a:rPr lang="en-US" sz="1400" dirty="0" smtClean="0"/>
              <a:t>JVM object.</a:t>
            </a:r>
          </a:p>
          <a:p>
            <a:r>
              <a:rPr lang="en-US" sz="1400" dirty="0" smtClean="0"/>
              <a:t>Dataset, by contrast, is a collection of </a:t>
            </a:r>
            <a:r>
              <a:rPr lang="en-US" sz="1400" b="1" dirty="0" smtClean="0"/>
              <a:t>strongly-typed </a:t>
            </a:r>
            <a:r>
              <a:rPr lang="en-US" sz="1400" dirty="0" smtClean="0"/>
              <a:t>JVM objects.</a:t>
            </a:r>
          </a:p>
          <a:p>
            <a:r>
              <a:rPr lang="en-US" sz="1400" dirty="0" smtClean="0"/>
              <a:t> Conceptually, consider </a:t>
            </a:r>
            <a:r>
              <a:rPr lang="en-US" sz="1400" dirty="0" err="1" smtClean="0"/>
              <a:t>DataFrame</a:t>
            </a:r>
            <a:r>
              <a:rPr lang="en-US" sz="1400" dirty="0" smtClean="0"/>
              <a:t> as an </a:t>
            </a:r>
            <a:r>
              <a:rPr lang="en-US" sz="1400" i="1" dirty="0" smtClean="0"/>
              <a:t>alias</a:t>
            </a:r>
            <a:r>
              <a:rPr lang="en-US" sz="1400" dirty="0" smtClean="0"/>
              <a:t> for a collection of generic objects </a:t>
            </a:r>
            <a:r>
              <a:rPr lang="en-US" sz="1400" i="1" dirty="0" smtClean="0"/>
              <a:t>Dataset[Row]</a:t>
            </a:r>
            <a:r>
              <a:rPr lang="en-US" sz="1400" dirty="0" smtClean="0"/>
              <a:t>, where a </a:t>
            </a:r>
            <a:r>
              <a:rPr lang="en-US" sz="1400" i="1" dirty="0" smtClean="0"/>
              <a:t>Row</a:t>
            </a:r>
            <a:r>
              <a:rPr lang="en-US" sz="1400" dirty="0" smtClean="0"/>
              <a:t> is a generic </a:t>
            </a:r>
            <a:r>
              <a:rPr lang="en-US" sz="1400" b="1" i="1" dirty="0" err="1" smtClean="0"/>
              <a:t>untyped</a:t>
            </a:r>
            <a:r>
              <a:rPr lang="en-US" sz="1400" dirty="0" smtClean="0"/>
              <a:t> JVM object. Dataset, by contrast, is a collection of </a:t>
            </a:r>
            <a:r>
              <a:rPr lang="en-US" sz="1400" b="1" i="1" dirty="0" smtClean="0"/>
              <a:t>strongly-typed</a:t>
            </a:r>
            <a:r>
              <a:rPr lang="en-US" sz="1400" dirty="0" smtClean="0"/>
              <a:t> JVM objects, dictated by a case class you define in </a:t>
            </a:r>
            <a:r>
              <a:rPr lang="en-US" sz="1400" dirty="0" err="1" smtClean="0"/>
              <a:t>Scala</a:t>
            </a:r>
            <a:r>
              <a:rPr lang="en-US" sz="1400" dirty="0" smtClean="0"/>
              <a:t> or a class in Java.</a:t>
            </a:r>
          </a:p>
          <a:p>
            <a:r>
              <a:rPr lang="en-US" sz="1400" dirty="0" smtClean="0"/>
              <a:t>If you want rich semantics, high-level abstractions, and domain specific APIs, use </a:t>
            </a:r>
            <a:r>
              <a:rPr lang="en-US" sz="1400" dirty="0" err="1" smtClean="0"/>
              <a:t>DataFrame</a:t>
            </a:r>
            <a:r>
              <a:rPr lang="en-US" sz="1400" dirty="0" smtClean="0"/>
              <a:t> or Dataset.</a:t>
            </a:r>
          </a:p>
          <a:p>
            <a:r>
              <a:rPr lang="en-US" sz="1400" dirty="0" smtClean="0"/>
              <a:t>If your processing demands high-level expressions, filters, maps, aggregation, averages, sum, SQL queries, columnar access and use of lambda functions on semi-structured data, use </a:t>
            </a:r>
            <a:r>
              <a:rPr lang="en-US" sz="1400" dirty="0" err="1" smtClean="0"/>
              <a:t>DataFrame</a:t>
            </a:r>
            <a:r>
              <a:rPr lang="en-US" sz="1400" dirty="0" smtClean="0"/>
              <a:t> or Dataset.</a:t>
            </a:r>
          </a:p>
          <a:p>
            <a:endParaRPr lang="en-US" sz="14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17</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17</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91898" y="537000"/>
            <a:ext cx="6858000" cy="533400"/>
          </a:xfrm>
        </p:spPr>
        <p:txBody>
          <a:bodyPr/>
          <a:lstStyle/>
          <a:p>
            <a:r>
              <a:rPr lang="en-US" dirty="0" smtClean="0">
                <a:solidFill>
                  <a:srgbClr val="FFF7EE"/>
                </a:solidFill>
              </a:rPr>
              <a:t>Questions?</a:t>
            </a:r>
            <a:endParaRPr lang="en-US" dirty="0">
              <a:solidFill>
                <a:srgbClr val="FFF7EE"/>
              </a:solidFill>
            </a:endParaRPr>
          </a:p>
        </p:txBody>
      </p:sp>
      <p:pic>
        <p:nvPicPr>
          <p:cNvPr id="37" name="Picture 2" descr="D:\Logos\1434554660_Help.png">
            <a:extLst>
              <a:ext uri="{FF2B5EF4-FFF2-40B4-BE49-F238E27FC236}">
                <a16:creationId xmlns:a16="http://schemas.microsoft.com/office/drawing/2014/main" xmlns="" id="{3B012A08-13BE-4430-B885-5B1AC6EE0DF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20898" y="2336228"/>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663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4" y="1812758"/>
            <a:ext cx="9197585" cy="4207142"/>
          </a:xfrm>
        </p:spPr>
        <p:txBody>
          <a:bodyPr/>
          <a:lstStyle/>
          <a:p>
            <a:r>
              <a:rPr lang="en-US" dirty="0" smtClean="0"/>
              <a:t>Reading Data</a:t>
            </a:r>
          </a:p>
          <a:p>
            <a:pPr lvl="1"/>
            <a:r>
              <a:rPr lang="en-US" dirty="0" smtClean="0"/>
              <a:t>Start by creating a </a:t>
            </a:r>
            <a:r>
              <a:rPr lang="en-US" dirty="0" err="1" smtClean="0"/>
              <a:t>SparkSession</a:t>
            </a:r>
            <a:r>
              <a:rPr lang="en-US" dirty="0" smtClean="0"/>
              <a:t> (very similar to </a:t>
            </a:r>
            <a:r>
              <a:rPr lang="en-US" dirty="0" err="1" smtClean="0"/>
              <a:t>SparkConf</a:t>
            </a:r>
            <a:r>
              <a:rPr lang="en-US" dirty="0" smtClean="0"/>
              <a:t>)</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smtClean="0"/>
              <a:t>Use the </a:t>
            </a:r>
            <a:r>
              <a:rPr lang="en-US" dirty="0" err="1" smtClean="0"/>
              <a:t>SparkSession</a:t>
            </a:r>
            <a:r>
              <a:rPr lang="en-US" dirty="0" smtClean="0"/>
              <a:t> to create a </a:t>
            </a:r>
            <a:r>
              <a:rPr lang="en-US" dirty="0" err="1" smtClean="0"/>
              <a:t>DataFrameReader</a:t>
            </a:r>
            <a:endParaRPr lang="en-US" dirty="0" smtClean="0"/>
          </a:p>
          <a:p>
            <a:pPr lvl="1">
              <a:spcBef>
                <a:spcPts val="600"/>
              </a:spcBef>
            </a:pPr>
            <a:r>
              <a:rPr lang="en-US" dirty="0" smtClean="0"/>
              <a:t>Set up any additional options in the </a:t>
            </a:r>
            <a:r>
              <a:rPr lang="en-US" dirty="0" err="1" smtClean="0"/>
              <a:t>DataFrameReader</a:t>
            </a:r>
            <a:endParaRPr lang="en-US" dirty="0" smtClean="0"/>
          </a:p>
          <a:p>
            <a:pPr lvl="2">
              <a:spcBef>
                <a:spcPts val="600"/>
              </a:spcBef>
            </a:pPr>
            <a:r>
              <a:rPr lang="en-US" dirty="0" smtClean="0"/>
              <a:t>In this case, we’re specifying that this file will have a header line</a:t>
            </a:r>
            <a:br>
              <a:rPr lang="en-US" dirty="0" smtClean="0"/>
            </a:br>
            <a:r>
              <a:rPr lang="en-US" dirty="0" smtClean="0"/>
              <a:t/>
            </a:r>
            <a:br>
              <a:rPr lang="en-US" dirty="0" smtClean="0"/>
            </a:br>
            <a:endParaRPr lang="en-US" dirty="0" smtClean="0"/>
          </a:p>
          <a:p>
            <a:pPr lvl="1"/>
            <a:r>
              <a:rPr lang="en-US" dirty="0" smtClean="0"/>
              <a:t>Use the </a:t>
            </a:r>
            <a:r>
              <a:rPr lang="en-US" dirty="0" err="1" smtClean="0"/>
              <a:t>DataFrameReader</a:t>
            </a:r>
            <a:r>
              <a:rPr lang="en-US" dirty="0" smtClean="0"/>
              <a:t> to read a CSV file and save it to memory as a </a:t>
            </a:r>
            <a:r>
              <a:rPr lang="en-US" dirty="0" err="1" smtClean="0"/>
              <a:t>DataSet</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18</a:t>
            </a:fld>
            <a:endParaRPr lang="en-US"/>
          </a:p>
        </p:txBody>
      </p:sp>
      <p:pic>
        <p:nvPicPr>
          <p:cNvPr id="6" name="Picture 5"/>
          <p:cNvPicPr>
            <a:picLocks noChangeAspect="1"/>
          </p:cNvPicPr>
          <p:nvPr/>
        </p:nvPicPr>
        <p:blipFill>
          <a:blip r:embed="rId2"/>
          <a:stretch>
            <a:fillRect/>
          </a:stretch>
        </p:blipFill>
        <p:spPr>
          <a:xfrm>
            <a:off x="2614284" y="4417908"/>
            <a:ext cx="4639322" cy="485843"/>
          </a:xfrm>
          <a:prstGeom prst="rect">
            <a:avLst/>
          </a:prstGeom>
        </p:spPr>
      </p:pic>
      <p:pic>
        <p:nvPicPr>
          <p:cNvPr id="7" name="Picture 6"/>
          <p:cNvPicPr>
            <a:picLocks noChangeAspect="1"/>
          </p:cNvPicPr>
          <p:nvPr/>
        </p:nvPicPr>
        <p:blipFill>
          <a:blip r:embed="rId3"/>
          <a:stretch>
            <a:fillRect/>
          </a:stretch>
        </p:blipFill>
        <p:spPr>
          <a:xfrm>
            <a:off x="2148282" y="5248986"/>
            <a:ext cx="7449590" cy="219106"/>
          </a:xfrm>
          <a:prstGeom prst="rect">
            <a:avLst/>
          </a:prstGeom>
        </p:spPr>
      </p:pic>
      <p:pic>
        <p:nvPicPr>
          <p:cNvPr id="8" name="Picture 7"/>
          <p:cNvPicPr>
            <a:picLocks noChangeAspect="1"/>
          </p:cNvPicPr>
          <p:nvPr/>
        </p:nvPicPr>
        <p:blipFill>
          <a:blip r:embed="rId4"/>
          <a:stretch>
            <a:fillRect/>
          </a:stretch>
        </p:blipFill>
        <p:spPr>
          <a:xfrm>
            <a:off x="2148282" y="2733677"/>
            <a:ext cx="6630325" cy="676369"/>
          </a:xfrm>
          <a:prstGeom prst="rect">
            <a:avLst/>
          </a:prstGeom>
        </p:spPr>
      </p:pic>
    </p:spTree>
    <p:extLst>
      <p:ext uri="{BB962C8B-B14F-4D97-AF65-F5344CB8AC3E}">
        <p14:creationId xmlns:p14="http://schemas.microsoft.com/office/powerpoint/2010/main" val="2041577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5" y="1812758"/>
            <a:ext cx="8761500" cy="4207142"/>
          </a:xfrm>
        </p:spPr>
        <p:txBody>
          <a:bodyPr/>
          <a:lstStyle/>
          <a:p>
            <a:r>
              <a:rPr lang="en-US" dirty="0" smtClean="0"/>
              <a:t>Selecting and Printing Data</a:t>
            </a:r>
          </a:p>
          <a:p>
            <a:pPr lvl="1"/>
            <a:r>
              <a:rPr lang="en-US" dirty="0" err="1" smtClean="0"/>
              <a:t>Dataset.select</a:t>
            </a:r>
            <a:r>
              <a:rPr lang="en-US" dirty="0" smtClean="0"/>
              <a:t>()</a:t>
            </a:r>
          </a:p>
          <a:p>
            <a:pPr lvl="2"/>
            <a:r>
              <a:rPr lang="en-US" dirty="0" smtClean="0"/>
              <a:t>Takes in a </a:t>
            </a:r>
            <a:r>
              <a:rPr lang="en-US" dirty="0" err="1" smtClean="0"/>
              <a:t>vararg</a:t>
            </a:r>
            <a:r>
              <a:rPr lang="en-US" dirty="0" smtClean="0"/>
              <a:t> of Column objects</a:t>
            </a:r>
          </a:p>
          <a:p>
            <a:pPr lvl="3"/>
            <a:r>
              <a:rPr lang="en-US" dirty="0" smtClean="0"/>
              <a:t>This means any number of Columns can be passed to this method</a:t>
            </a:r>
          </a:p>
          <a:p>
            <a:pPr lvl="3"/>
            <a:r>
              <a:rPr lang="en-US" dirty="0" smtClean="0"/>
              <a:t>Column can be created with the col function from</a:t>
            </a:r>
            <a:br>
              <a:rPr lang="en-US" dirty="0" smtClean="0"/>
            </a:br>
            <a:r>
              <a:rPr lang="en-US" dirty="0" err="1" smtClean="0"/>
              <a:t>org.apache.spark.sql.functions</a:t>
            </a:r>
            <a:endParaRPr lang="en-US" dirty="0" smtClean="0"/>
          </a:p>
          <a:p>
            <a:pPr lvl="3"/>
            <a:r>
              <a:rPr lang="en-US" dirty="0" smtClean="0"/>
              <a:t>Takes in the column name (header) as argument</a:t>
            </a:r>
          </a:p>
          <a:p>
            <a:pPr lvl="2"/>
            <a:r>
              <a:rPr lang="en-US" dirty="0" smtClean="0"/>
              <a:t>Returns a new Dataset containing only the specified columns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19</a:t>
            </a:fld>
            <a:endParaRPr lang="en-US"/>
          </a:p>
        </p:txBody>
      </p:sp>
      <p:pic>
        <p:nvPicPr>
          <p:cNvPr id="6" name="Picture 5"/>
          <p:cNvPicPr>
            <a:picLocks noChangeAspect="1"/>
          </p:cNvPicPr>
          <p:nvPr/>
        </p:nvPicPr>
        <p:blipFill>
          <a:blip r:embed="rId2"/>
          <a:stretch>
            <a:fillRect/>
          </a:stretch>
        </p:blipFill>
        <p:spPr>
          <a:xfrm>
            <a:off x="2609712" y="4553950"/>
            <a:ext cx="7516274" cy="419158"/>
          </a:xfrm>
          <a:prstGeom prst="rect">
            <a:avLst/>
          </a:prstGeom>
        </p:spPr>
      </p:pic>
    </p:spTree>
    <p:extLst>
      <p:ext uri="{BB962C8B-B14F-4D97-AF65-F5344CB8AC3E}">
        <p14:creationId xmlns:p14="http://schemas.microsoft.com/office/powerpoint/2010/main" val="212583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Text Placeholder 2"/>
          <p:cNvSpPr>
            <a:spLocks noGrp="1"/>
          </p:cNvSpPr>
          <p:nvPr>
            <p:ph type="body" idx="1"/>
          </p:nvPr>
        </p:nvSpPr>
        <p:spPr>
          <a:xfrm>
            <a:off x="1154955" y="1844842"/>
            <a:ext cx="8761500" cy="4175058"/>
          </a:xfrm>
        </p:spPr>
        <p:txBody>
          <a:bodyPr/>
          <a:lstStyle/>
          <a:p>
            <a:r>
              <a:rPr lang="en-US" dirty="0" smtClean="0"/>
              <a:t>Introduction to Spark SQL</a:t>
            </a:r>
          </a:p>
          <a:p>
            <a:r>
              <a:rPr lang="en-US" dirty="0" smtClean="0"/>
              <a:t>Important Spark SQL Concepts</a:t>
            </a:r>
          </a:p>
          <a:p>
            <a:r>
              <a:rPr lang="en-US" dirty="0" smtClean="0"/>
              <a:t>Spark SQL in </a:t>
            </a:r>
            <a:r>
              <a:rPr lang="en-US" dirty="0" smtClean="0"/>
              <a:t>Action</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a:t>
            </a:fld>
            <a:endParaRPr lang="en-US"/>
          </a:p>
        </p:txBody>
      </p:sp>
    </p:spTree>
    <p:extLst>
      <p:ext uri="{BB962C8B-B14F-4D97-AF65-F5344CB8AC3E}">
        <p14:creationId xmlns:p14="http://schemas.microsoft.com/office/powerpoint/2010/main" val="1701721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5" y="1738614"/>
            <a:ext cx="8761500" cy="4207142"/>
          </a:xfrm>
        </p:spPr>
        <p:txBody>
          <a:bodyPr/>
          <a:lstStyle/>
          <a:p>
            <a:r>
              <a:rPr lang="en-US" dirty="0" smtClean="0"/>
              <a:t>Selecting and Printing Data</a:t>
            </a:r>
          </a:p>
          <a:p>
            <a:pPr lvl="1"/>
            <a:r>
              <a:rPr lang="en-US" dirty="0" err="1" smtClean="0"/>
              <a:t>Dataset.show</a:t>
            </a:r>
            <a:r>
              <a:rPr lang="en-US" dirty="0" smtClean="0"/>
              <a:t>()</a:t>
            </a:r>
          </a:p>
          <a:p>
            <a:pPr lvl="2"/>
            <a:r>
              <a:rPr lang="en-US" dirty="0" smtClean="0"/>
              <a:t>Takes in an Integer, the number of rows to be displayed</a:t>
            </a:r>
          </a:p>
          <a:p>
            <a:pPr lvl="2"/>
            <a:r>
              <a:rPr lang="en-US" dirty="0" smtClean="0"/>
              <a:t>If no argument is given, 20 rows will be displayed</a:t>
            </a:r>
            <a:br>
              <a:rPr lang="en-US" dirty="0" smtClean="0"/>
            </a:br>
            <a:r>
              <a:rPr lang="en-US" dirty="0"/>
              <a:t/>
            </a:r>
            <a:br>
              <a:rPr lang="en-US" dirty="0"/>
            </a:br>
            <a:endParaRPr lang="en-US" dirty="0" smtClean="0"/>
          </a:p>
          <a:p>
            <a:pPr lvl="2"/>
            <a:r>
              <a:rPr lang="en-US" dirty="0" smtClean="0"/>
              <a:t>Output:</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20</a:t>
            </a:fld>
            <a:endParaRPr lang="en-US"/>
          </a:p>
        </p:txBody>
      </p:sp>
      <p:pic>
        <p:nvPicPr>
          <p:cNvPr id="5" name="Picture 4"/>
          <p:cNvPicPr>
            <a:picLocks noChangeAspect="1"/>
          </p:cNvPicPr>
          <p:nvPr/>
        </p:nvPicPr>
        <p:blipFill rotWithShape="1">
          <a:blip r:embed="rId2"/>
          <a:srcRect t="63739"/>
          <a:stretch/>
        </p:blipFill>
        <p:spPr>
          <a:xfrm>
            <a:off x="2614084" y="3363293"/>
            <a:ext cx="6735863" cy="218139"/>
          </a:xfrm>
          <a:prstGeom prst="rect">
            <a:avLst/>
          </a:prstGeom>
        </p:spPr>
      </p:pic>
      <p:pic>
        <p:nvPicPr>
          <p:cNvPr id="6" name="Picture 5"/>
          <p:cNvPicPr>
            <a:picLocks noChangeAspect="1"/>
          </p:cNvPicPr>
          <p:nvPr/>
        </p:nvPicPr>
        <p:blipFill>
          <a:blip r:embed="rId3"/>
          <a:stretch>
            <a:fillRect/>
          </a:stretch>
        </p:blipFill>
        <p:spPr>
          <a:xfrm>
            <a:off x="2614084" y="4103239"/>
            <a:ext cx="2938073" cy="2440441"/>
          </a:xfrm>
          <a:prstGeom prst="rect">
            <a:avLst/>
          </a:prstGeom>
        </p:spPr>
      </p:pic>
    </p:spTree>
    <p:extLst>
      <p:ext uri="{BB962C8B-B14F-4D97-AF65-F5344CB8AC3E}">
        <p14:creationId xmlns:p14="http://schemas.microsoft.com/office/powerpoint/2010/main" val="1276493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5" y="1738614"/>
            <a:ext cx="8761500" cy="4207142"/>
          </a:xfrm>
        </p:spPr>
        <p:txBody>
          <a:bodyPr/>
          <a:lstStyle/>
          <a:p>
            <a:r>
              <a:rPr lang="en-US" dirty="0" smtClean="0"/>
              <a:t>Code so far:</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21</a:t>
            </a:fld>
            <a:endParaRPr lang="en-US"/>
          </a:p>
        </p:txBody>
      </p:sp>
      <p:pic>
        <p:nvPicPr>
          <p:cNvPr id="7" name="Picture 6"/>
          <p:cNvPicPr>
            <a:picLocks noChangeAspect="1"/>
          </p:cNvPicPr>
          <p:nvPr/>
        </p:nvPicPr>
        <p:blipFill>
          <a:blip r:embed="rId2"/>
          <a:stretch>
            <a:fillRect/>
          </a:stretch>
        </p:blipFill>
        <p:spPr>
          <a:xfrm>
            <a:off x="1732513" y="2253786"/>
            <a:ext cx="7573432" cy="2333951"/>
          </a:xfrm>
          <a:prstGeom prst="rect">
            <a:avLst/>
          </a:prstGeom>
        </p:spPr>
      </p:pic>
    </p:spTree>
    <p:extLst>
      <p:ext uri="{BB962C8B-B14F-4D97-AF65-F5344CB8AC3E}">
        <p14:creationId xmlns:p14="http://schemas.microsoft.com/office/powerpoint/2010/main" val="3809037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71431" y="1565623"/>
            <a:ext cx="8761500" cy="4207142"/>
          </a:xfrm>
        </p:spPr>
        <p:txBody>
          <a:bodyPr/>
          <a:lstStyle/>
          <a:p>
            <a:r>
              <a:rPr lang="en-US" dirty="0" smtClean="0"/>
              <a:t>Filtering Data</a:t>
            </a:r>
          </a:p>
          <a:p>
            <a:pPr lvl="1"/>
            <a:r>
              <a:rPr lang="en-US" dirty="0" err="1" smtClean="0"/>
              <a:t>DataSet.filter</a:t>
            </a:r>
            <a:r>
              <a:rPr lang="en-US" dirty="0" smtClean="0"/>
              <a:t>()</a:t>
            </a:r>
          </a:p>
          <a:p>
            <a:pPr lvl="2"/>
            <a:r>
              <a:rPr lang="en-US" dirty="0" smtClean="0"/>
              <a:t>Takes in a single Column object</a:t>
            </a:r>
          </a:p>
          <a:p>
            <a:pPr lvl="2"/>
            <a:r>
              <a:rPr lang="en-US" dirty="0" smtClean="0"/>
              <a:t>A </a:t>
            </a:r>
            <a:r>
              <a:rPr lang="en-US" dirty="0" smtClean="0"/>
              <a:t>filtering method </a:t>
            </a:r>
            <a:r>
              <a:rPr lang="en-US" dirty="0" smtClean="0"/>
              <a:t>from the Column object should be applied to itself</a:t>
            </a:r>
          </a:p>
          <a:p>
            <a:pPr lvl="3"/>
            <a:r>
              <a:rPr lang="en-US" dirty="0" err="1" smtClean="0"/>
              <a:t>equalTo</a:t>
            </a:r>
            <a:r>
              <a:rPr lang="en-US" dirty="0" smtClean="0"/>
              <a:t>() – Filters where column entry equals given object</a:t>
            </a:r>
          </a:p>
          <a:p>
            <a:pPr lvl="3"/>
            <a:r>
              <a:rPr lang="en-US" dirty="0" err="1" smtClean="0"/>
              <a:t>notEqual</a:t>
            </a:r>
            <a:r>
              <a:rPr lang="en-US" dirty="0" smtClean="0"/>
              <a:t>() – Opposite of </a:t>
            </a:r>
            <a:r>
              <a:rPr lang="en-US" dirty="0" err="1" smtClean="0"/>
              <a:t>equalTo</a:t>
            </a:r>
            <a:r>
              <a:rPr lang="en-US" dirty="0" smtClean="0"/>
              <a:t>()</a:t>
            </a:r>
          </a:p>
          <a:p>
            <a:pPr lvl="3"/>
            <a:r>
              <a:rPr lang="en-US" dirty="0" smtClean="0"/>
              <a:t>MANY more methods are available</a:t>
            </a:r>
            <a:br>
              <a:rPr lang="en-US" dirty="0" smtClean="0"/>
            </a:br>
            <a:r>
              <a:rPr lang="en-US" dirty="0" smtClean="0"/>
              <a:t/>
            </a:r>
            <a:br>
              <a:rPr lang="en-US" dirty="0" smtClean="0"/>
            </a:br>
            <a:r>
              <a:rPr lang="en-US" dirty="0" smtClean="0"/>
              <a:t/>
            </a:r>
            <a:br>
              <a:rPr lang="en-US" dirty="0" smtClean="0"/>
            </a:br>
            <a:endParaRPr lang="en-US" dirty="0" smtClean="0"/>
          </a:p>
          <a:p>
            <a:pPr lvl="2"/>
            <a:r>
              <a:rPr lang="en-US" dirty="0" smtClean="0"/>
              <a:t>Output: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22</a:t>
            </a:fld>
            <a:endParaRPr lang="en-US"/>
          </a:p>
        </p:txBody>
      </p:sp>
      <p:pic>
        <p:nvPicPr>
          <p:cNvPr id="5" name="Picture 4"/>
          <p:cNvPicPr>
            <a:picLocks noChangeAspect="1"/>
          </p:cNvPicPr>
          <p:nvPr/>
        </p:nvPicPr>
        <p:blipFill>
          <a:blip r:embed="rId2"/>
          <a:stretch>
            <a:fillRect/>
          </a:stretch>
        </p:blipFill>
        <p:spPr>
          <a:xfrm>
            <a:off x="2627870" y="4165389"/>
            <a:ext cx="8341478" cy="440881"/>
          </a:xfrm>
          <a:prstGeom prst="rect">
            <a:avLst/>
          </a:prstGeom>
        </p:spPr>
      </p:pic>
      <p:pic>
        <p:nvPicPr>
          <p:cNvPr id="6" name="Picture 5"/>
          <p:cNvPicPr>
            <a:picLocks noChangeAspect="1"/>
          </p:cNvPicPr>
          <p:nvPr/>
        </p:nvPicPr>
        <p:blipFill>
          <a:blip r:embed="rId3"/>
          <a:stretch>
            <a:fillRect/>
          </a:stretch>
        </p:blipFill>
        <p:spPr>
          <a:xfrm>
            <a:off x="2619632" y="4964376"/>
            <a:ext cx="3279971" cy="1616778"/>
          </a:xfrm>
          <a:prstGeom prst="rect">
            <a:avLst/>
          </a:prstGeom>
        </p:spPr>
      </p:pic>
    </p:spTree>
    <p:extLst>
      <p:ext uri="{BB962C8B-B14F-4D97-AF65-F5344CB8AC3E}">
        <p14:creationId xmlns:p14="http://schemas.microsoft.com/office/powerpoint/2010/main" val="38447519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71431" y="1565623"/>
            <a:ext cx="8761500" cy="4207142"/>
          </a:xfrm>
        </p:spPr>
        <p:txBody>
          <a:bodyPr/>
          <a:lstStyle/>
          <a:p>
            <a:r>
              <a:rPr lang="en-US" dirty="0" smtClean="0"/>
              <a:t>Filtering Data</a:t>
            </a:r>
          </a:p>
          <a:p>
            <a:pPr lvl="1"/>
            <a:r>
              <a:rPr lang="en-US" dirty="0" smtClean="0"/>
              <a:t>Note that data can also be filtered in numeric ways</a:t>
            </a:r>
          </a:p>
          <a:p>
            <a:pPr lvl="1"/>
            <a:r>
              <a:rPr lang="en-US" dirty="0" smtClean="0"/>
              <a:t>Ex. Salaries greater than 70,000</a:t>
            </a:r>
            <a:br>
              <a:rPr lang="en-US" dirty="0" smtClean="0"/>
            </a:br>
            <a:endParaRPr lang="en-US" dirty="0" smtClean="0"/>
          </a:p>
          <a:p>
            <a:pPr lvl="1"/>
            <a:r>
              <a:rPr lang="en-US" dirty="0" smtClean="0"/>
              <a:t>Ex. Salaries less than or equal to 80,000</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23</a:t>
            </a:fld>
            <a:endParaRPr lang="en-US"/>
          </a:p>
        </p:txBody>
      </p:sp>
      <p:pic>
        <p:nvPicPr>
          <p:cNvPr id="7" name="Picture 6"/>
          <p:cNvPicPr>
            <a:picLocks noChangeAspect="1"/>
          </p:cNvPicPr>
          <p:nvPr/>
        </p:nvPicPr>
        <p:blipFill>
          <a:blip r:embed="rId2"/>
          <a:stretch>
            <a:fillRect/>
          </a:stretch>
        </p:blipFill>
        <p:spPr>
          <a:xfrm>
            <a:off x="2217843" y="2806124"/>
            <a:ext cx="8316486" cy="257211"/>
          </a:xfrm>
          <a:prstGeom prst="rect">
            <a:avLst/>
          </a:prstGeom>
        </p:spPr>
      </p:pic>
      <p:pic>
        <p:nvPicPr>
          <p:cNvPr id="8" name="Picture 7"/>
          <p:cNvPicPr>
            <a:picLocks noChangeAspect="1"/>
          </p:cNvPicPr>
          <p:nvPr/>
        </p:nvPicPr>
        <p:blipFill>
          <a:blip r:embed="rId3"/>
          <a:stretch>
            <a:fillRect/>
          </a:stretch>
        </p:blipFill>
        <p:spPr>
          <a:xfrm>
            <a:off x="2189264" y="3437308"/>
            <a:ext cx="8345065" cy="238158"/>
          </a:xfrm>
          <a:prstGeom prst="rect">
            <a:avLst/>
          </a:prstGeom>
        </p:spPr>
      </p:pic>
    </p:spTree>
    <p:extLst>
      <p:ext uri="{BB962C8B-B14F-4D97-AF65-F5344CB8AC3E}">
        <p14:creationId xmlns:p14="http://schemas.microsoft.com/office/powerpoint/2010/main" val="2556168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22004" y="1557385"/>
            <a:ext cx="8761500" cy="4207142"/>
          </a:xfrm>
        </p:spPr>
        <p:txBody>
          <a:bodyPr/>
          <a:lstStyle/>
          <a:p>
            <a:r>
              <a:rPr lang="en-US" dirty="0" smtClean="0"/>
              <a:t>Sorting </a:t>
            </a:r>
            <a:r>
              <a:rPr lang="en-US" dirty="0" smtClean="0"/>
              <a:t>Data</a:t>
            </a:r>
          </a:p>
          <a:p>
            <a:pPr lvl="1"/>
            <a:r>
              <a:rPr lang="en-US" dirty="0" err="1" smtClean="0"/>
              <a:t>Dataset.sort</a:t>
            </a:r>
            <a:r>
              <a:rPr lang="en-US" dirty="0" smtClean="0"/>
              <a:t>()</a:t>
            </a:r>
          </a:p>
          <a:p>
            <a:pPr lvl="2"/>
            <a:r>
              <a:rPr lang="en-US" dirty="0" smtClean="0"/>
              <a:t>Takes in a </a:t>
            </a:r>
            <a:r>
              <a:rPr lang="en-US" dirty="0" err="1" smtClean="0"/>
              <a:t>vararg</a:t>
            </a:r>
            <a:r>
              <a:rPr lang="en-US" dirty="0" smtClean="0"/>
              <a:t> of Column objects</a:t>
            </a:r>
          </a:p>
          <a:p>
            <a:pPr lvl="2"/>
            <a:r>
              <a:rPr lang="en-US" dirty="0" smtClean="0"/>
              <a:t>Each Column object should have a sorting method applied to itself</a:t>
            </a:r>
          </a:p>
          <a:p>
            <a:pPr lvl="3"/>
            <a:r>
              <a:rPr lang="en-US" dirty="0" err="1" smtClean="0"/>
              <a:t>Column.desc</a:t>
            </a:r>
            <a:r>
              <a:rPr lang="en-US" dirty="0" smtClean="0"/>
              <a:t>() – Orders column in descending order</a:t>
            </a:r>
          </a:p>
          <a:p>
            <a:pPr lvl="3"/>
            <a:r>
              <a:rPr lang="en-US" dirty="0" err="1" smtClean="0"/>
              <a:t>Column.asc</a:t>
            </a:r>
            <a:r>
              <a:rPr lang="en-US" dirty="0" smtClean="0"/>
              <a:t>() – Orders column in ascending order</a:t>
            </a:r>
          </a:p>
          <a:p>
            <a:pPr lvl="2"/>
            <a:r>
              <a:rPr lang="en-US" dirty="0" smtClean="0"/>
              <a:t>Columns will be sorted in the order they were input</a:t>
            </a:r>
            <a:br>
              <a:rPr lang="en-US" dirty="0" smtClean="0"/>
            </a:br>
            <a:endParaRPr lang="en-US" dirty="0" smtClean="0"/>
          </a:p>
          <a:p>
            <a:pPr lvl="1"/>
            <a:r>
              <a:rPr lang="en-US" dirty="0" smtClean="0"/>
              <a:t>Output: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24</a:t>
            </a:fld>
            <a:endParaRPr lang="en-US"/>
          </a:p>
        </p:txBody>
      </p:sp>
      <p:pic>
        <p:nvPicPr>
          <p:cNvPr id="5" name="Picture 4"/>
          <p:cNvPicPr>
            <a:picLocks noChangeAspect="1"/>
          </p:cNvPicPr>
          <p:nvPr/>
        </p:nvPicPr>
        <p:blipFill>
          <a:blip r:embed="rId2"/>
          <a:stretch>
            <a:fillRect/>
          </a:stretch>
        </p:blipFill>
        <p:spPr>
          <a:xfrm>
            <a:off x="2107911" y="4158088"/>
            <a:ext cx="7116168" cy="219106"/>
          </a:xfrm>
          <a:prstGeom prst="rect">
            <a:avLst/>
          </a:prstGeom>
        </p:spPr>
      </p:pic>
      <p:pic>
        <p:nvPicPr>
          <p:cNvPr id="6" name="Picture 5"/>
          <p:cNvPicPr>
            <a:picLocks noChangeAspect="1"/>
          </p:cNvPicPr>
          <p:nvPr/>
        </p:nvPicPr>
        <p:blipFill>
          <a:blip r:embed="rId3"/>
          <a:stretch>
            <a:fillRect/>
          </a:stretch>
        </p:blipFill>
        <p:spPr>
          <a:xfrm>
            <a:off x="2107911" y="4657718"/>
            <a:ext cx="6725589" cy="1800476"/>
          </a:xfrm>
          <a:prstGeom prst="rect">
            <a:avLst/>
          </a:prstGeom>
        </p:spPr>
      </p:pic>
    </p:spTree>
    <p:extLst>
      <p:ext uri="{BB962C8B-B14F-4D97-AF65-F5344CB8AC3E}">
        <p14:creationId xmlns:p14="http://schemas.microsoft.com/office/powerpoint/2010/main" val="1006246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4" y="1812758"/>
            <a:ext cx="9084677" cy="4207142"/>
          </a:xfrm>
        </p:spPr>
        <p:txBody>
          <a:bodyPr/>
          <a:lstStyle/>
          <a:p>
            <a:r>
              <a:rPr lang="en-US" dirty="0" smtClean="0"/>
              <a:t>Grouping </a:t>
            </a:r>
            <a:r>
              <a:rPr lang="en-US" dirty="0" smtClean="0"/>
              <a:t>Data</a:t>
            </a:r>
          </a:p>
          <a:p>
            <a:pPr lvl="1"/>
            <a:r>
              <a:rPr lang="en-US" dirty="0" err="1" smtClean="0"/>
              <a:t>Dataset.groupBy</a:t>
            </a:r>
            <a:r>
              <a:rPr lang="en-US" dirty="0" smtClean="0"/>
              <a:t>()</a:t>
            </a:r>
          </a:p>
          <a:p>
            <a:pPr lvl="2"/>
            <a:r>
              <a:rPr lang="en-US" dirty="0" smtClean="0"/>
              <a:t>Returns a </a:t>
            </a:r>
            <a:r>
              <a:rPr lang="en-US" dirty="0" err="1" smtClean="0"/>
              <a:t>RelationalGroupedDataset</a:t>
            </a:r>
            <a:r>
              <a:rPr lang="en-US" dirty="0" smtClean="0"/>
              <a:t> Object</a:t>
            </a:r>
          </a:p>
          <a:p>
            <a:pPr lvl="2"/>
            <a:r>
              <a:rPr lang="en-US" dirty="0" smtClean="0"/>
              <a:t>Takes in the Column you wish to group by</a:t>
            </a:r>
            <a:br>
              <a:rPr lang="en-US" dirty="0" smtClean="0"/>
            </a:br>
            <a:endParaRPr lang="en-US" dirty="0" smtClean="0"/>
          </a:p>
          <a:p>
            <a:pPr lvl="1"/>
            <a:r>
              <a:rPr lang="en-US" dirty="0" err="1" smtClean="0"/>
              <a:t>RelationalGroupedDataset</a:t>
            </a:r>
            <a:endParaRPr lang="en-US" dirty="0" smtClean="0"/>
          </a:p>
          <a:p>
            <a:pPr lvl="2"/>
            <a:r>
              <a:rPr lang="en-US" dirty="0" smtClean="0"/>
              <a:t>Contains methods to perform </a:t>
            </a:r>
            <a:r>
              <a:rPr lang="en-US" dirty="0"/>
              <a:t>aggregate functions </a:t>
            </a:r>
          </a:p>
          <a:p>
            <a:pPr lvl="3"/>
            <a:r>
              <a:rPr lang="en-US" dirty="0" err="1" smtClean="0"/>
              <a:t>RelationalGroupedDataset.count</a:t>
            </a:r>
            <a:r>
              <a:rPr lang="en-US" dirty="0" smtClean="0"/>
              <a:t>()</a:t>
            </a:r>
          </a:p>
          <a:p>
            <a:pPr lvl="3">
              <a:spcBef>
                <a:spcPts val="600"/>
              </a:spcBef>
            </a:pPr>
            <a:r>
              <a:rPr lang="en-US" dirty="0" err="1" smtClean="0"/>
              <a:t>RelationalGroupedDataset.sum</a:t>
            </a:r>
            <a:r>
              <a:rPr lang="en-US" dirty="0" smtClean="0"/>
              <a:t>(String… </a:t>
            </a:r>
            <a:r>
              <a:rPr lang="en-US" dirty="0" err="1" smtClean="0"/>
              <a:t>colNames</a:t>
            </a:r>
            <a:r>
              <a:rPr lang="en-US" dirty="0" smtClean="0"/>
              <a:t>)</a:t>
            </a:r>
          </a:p>
          <a:p>
            <a:pPr lvl="3">
              <a:spcBef>
                <a:spcPts val="600"/>
              </a:spcBef>
            </a:pPr>
            <a:r>
              <a:rPr lang="en-US" dirty="0" err="1" smtClean="0"/>
              <a:t>RelationalGroupedDataset.avg</a:t>
            </a:r>
            <a:r>
              <a:rPr lang="en-US" dirty="0" smtClean="0"/>
              <a:t>(String… </a:t>
            </a:r>
            <a:r>
              <a:rPr lang="en-US" dirty="0" err="1" smtClean="0"/>
              <a:t>colNames</a:t>
            </a:r>
            <a:r>
              <a:rPr lang="en-US" dirty="0" smtClean="0"/>
              <a:t>)</a:t>
            </a:r>
          </a:p>
          <a:p>
            <a:pPr lvl="2"/>
            <a:r>
              <a:rPr lang="en-US" dirty="0" smtClean="0"/>
              <a:t>All aggregate functions return a Dataset</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25</a:t>
            </a:fld>
            <a:endParaRPr lang="en-US"/>
          </a:p>
        </p:txBody>
      </p:sp>
      <p:pic>
        <p:nvPicPr>
          <p:cNvPr id="5" name="Picture 4"/>
          <p:cNvPicPr>
            <a:picLocks noChangeAspect="1"/>
          </p:cNvPicPr>
          <p:nvPr/>
        </p:nvPicPr>
        <p:blipFill>
          <a:blip r:embed="rId2"/>
          <a:stretch>
            <a:fillRect/>
          </a:stretch>
        </p:blipFill>
        <p:spPr>
          <a:xfrm>
            <a:off x="911831" y="3415723"/>
            <a:ext cx="10278909" cy="257211"/>
          </a:xfrm>
          <a:prstGeom prst="rect">
            <a:avLst/>
          </a:prstGeom>
        </p:spPr>
      </p:pic>
    </p:spTree>
    <p:extLst>
      <p:ext uri="{BB962C8B-B14F-4D97-AF65-F5344CB8AC3E}">
        <p14:creationId xmlns:p14="http://schemas.microsoft.com/office/powerpoint/2010/main" val="62151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4" y="1812758"/>
            <a:ext cx="9084677" cy="4207142"/>
          </a:xfrm>
        </p:spPr>
        <p:txBody>
          <a:bodyPr/>
          <a:lstStyle/>
          <a:p>
            <a:r>
              <a:rPr lang="en-US" dirty="0" smtClean="0"/>
              <a:t>Grouping </a:t>
            </a:r>
            <a:r>
              <a:rPr lang="en-US" dirty="0" smtClean="0"/>
              <a:t>Data</a:t>
            </a:r>
          </a:p>
          <a:p>
            <a:pPr lvl="1"/>
            <a:r>
              <a:rPr lang="en-US" dirty="0" smtClean="0"/>
              <a:t>Getting the average salary for different levels of </a:t>
            </a:r>
            <a:r>
              <a:rPr lang="en-US" dirty="0" err="1" smtClean="0"/>
              <a:t>FormalEducation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r>
              <a:rPr lang="en-US" b="1" dirty="0" smtClean="0">
                <a:solidFill>
                  <a:srgbClr val="FF0000"/>
                </a:solidFill>
              </a:rPr>
              <a:t>PROBLEM!!!</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26</a:t>
            </a:fld>
            <a:endParaRPr lang="en-US"/>
          </a:p>
        </p:txBody>
      </p:sp>
      <p:pic>
        <p:nvPicPr>
          <p:cNvPr id="6" name="Picture 5"/>
          <p:cNvPicPr>
            <a:picLocks noChangeAspect="1"/>
          </p:cNvPicPr>
          <p:nvPr/>
        </p:nvPicPr>
        <p:blipFill>
          <a:blip r:embed="rId2"/>
          <a:stretch>
            <a:fillRect/>
          </a:stretch>
        </p:blipFill>
        <p:spPr>
          <a:xfrm>
            <a:off x="2154201" y="2773169"/>
            <a:ext cx="9135750" cy="1143160"/>
          </a:xfrm>
          <a:prstGeom prst="rect">
            <a:avLst/>
          </a:prstGeom>
        </p:spPr>
      </p:pic>
      <p:pic>
        <p:nvPicPr>
          <p:cNvPr id="7" name="Picture 6"/>
          <p:cNvPicPr>
            <a:picLocks noChangeAspect="1"/>
          </p:cNvPicPr>
          <p:nvPr/>
        </p:nvPicPr>
        <p:blipFill>
          <a:blip r:embed="rId3"/>
          <a:stretch>
            <a:fillRect/>
          </a:stretch>
        </p:blipFill>
        <p:spPr>
          <a:xfrm>
            <a:off x="1729033" y="4574553"/>
            <a:ext cx="9392961" cy="219106"/>
          </a:xfrm>
          <a:prstGeom prst="rect">
            <a:avLst/>
          </a:prstGeom>
        </p:spPr>
      </p:pic>
    </p:spTree>
    <p:extLst>
      <p:ext uri="{BB962C8B-B14F-4D97-AF65-F5344CB8AC3E}">
        <p14:creationId xmlns:p14="http://schemas.microsoft.com/office/powerpoint/2010/main" val="5644660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1154954" y="1812758"/>
            <a:ext cx="9084677" cy="4207142"/>
          </a:xfrm>
        </p:spPr>
        <p:txBody>
          <a:bodyPr/>
          <a:lstStyle/>
          <a:p>
            <a:r>
              <a:rPr lang="en-US" dirty="0" smtClean="0"/>
              <a:t>Changing Column Data Type</a:t>
            </a:r>
          </a:p>
          <a:p>
            <a:pPr lvl="1"/>
            <a:r>
              <a:rPr lang="en-US" dirty="0" err="1" smtClean="0"/>
              <a:t>Dataset.withColumn</a:t>
            </a:r>
            <a:r>
              <a:rPr lang="en-US" dirty="0" smtClean="0"/>
              <a:t>()</a:t>
            </a:r>
          </a:p>
          <a:p>
            <a:pPr lvl="2"/>
            <a:r>
              <a:rPr lang="en-US" dirty="0" smtClean="0"/>
              <a:t>Takes in a String, which is the Column’s name</a:t>
            </a:r>
          </a:p>
          <a:p>
            <a:pPr lvl="2"/>
            <a:r>
              <a:rPr lang="en-US" dirty="0" smtClean="0"/>
              <a:t>Takes in a Column, with the </a:t>
            </a:r>
            <a:r>
              <a:rPr lang="en-US" dirty="0" err="1" smtClean="0"/>
              <a:t>Column.cast</a:t>
            </a:r>
            <a:r>
              <a:rPr lang="en-US" dirty="0" smtClean="0"/>
              <a:t>() method applied to itself</a:t>
            </a:r>
          </a:p>
          <a:p>
            <a:pPr lvl="3"/>
            <a:r>
              <a:rPr lang="en-US" dirty="0" smtClean="0"/>
              <a:t>Takes in a String, the name of the datatype being casted to</a:t>
            </a:r>
          </a:p>
          <a:p>
            <a:pPr lvl="3"/>
            <a:r>
              <a:rPr lang="en-US" dirty="0" smtClean="0"/>
              <a:t>Will cast all column data to that type</a:t>
            </a:r>
          </a:p>
          <a:p>
            <a:pPr lvl="3"/>
            <a:r>
              <a:rPr lang="en-US" dirty="0" smtClean="0"/>
              <a:t>Any data unable to convert will not be included</a:t>
            </a:r>
          </a:p>
          <a:p>
            <a:pPr lvl="2"/>
            <a:r>
              <a:rPr lang="en-US" dirty="0" smtClean="0"/>
              <a:t>Method will add or replace the specified column to the returned Dataset</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27</a:t>
            </a:fld>
            <a:endParaRPr lang="en-US"/>
          </a:p>
        </p:txBody>
      </p:sp>
    </p:spTree>
    <p:extLst>
      <p:ext uri="{BB962C8B-B14F-4D97-AF65-F5344CB8AC3E}">
        <p14:creationId xmlns:p14="http://schemas.microsoft.com/office/powerpoint/2010/main" val="3462498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in Action</a:t>
            </a:r>
            <a:endParaRPr lang="en-US" dirty="0"/>
          </a:p>
        </p:txBody>
      </p:sp>
      <p:sp>
        <p:nvSpPr>
          <p:cNvPr id="3" name="Text Placeholder 2"/>
          <p:cNvSpPr>
            <a:spLocks noGrp="1"/>
          </p:cNvSpPr>
          <p:nvPr>
            <p:ph type="body" idx="1"/>
          </p:nvPr>
        </p:nvSpPr>
        <p:spPr>
          <a:xfrm>
            <a:off x="495530" y="1524434"/>
            <a:ext cx="9084677" cy="4207142"/>
          </a:xfrm>
        </p:spPr>
        <p:txBody>
          <a:bodyPr/>
          <a:lstStyle/>
          <a:p>
            <a:r>
              <a:rPr lang="en-US" dirty="0" smtClean="0"/>
              <a:t>Grouping </a:t>
            </a:r>
            <a:r>
              <a:rPr lang="en-US" dirty="0" smtClean="0"/>
              <a:t>Data</a:t>
            </a:r>
          </a:p>
          <a:p>
            <a:pPr lvl="1"/>
            <a:r>
              <a:rPr lang="en-US" dirty="0" smtClean="0"/>
              <a:t>Getting the average salary for different levels of </a:t>
            </a:r>
            <a:r>
              <a:rPr lang="en-US" dirty="0" err="1" smtClean="0"/>
              <a:t>FormalEducation</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lvl="1"/>
            <a:r>
              <a:rPr lang="en-US" dirty="0" smtClean="0"/>
              <a:t>Output</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28</a:t>
            </a:fld>
            <a:endParaRPr lang="en-US"/>
          </a:p>
        </p:txBody>
      </p:sp>
      <p:pic>
        <p:nvPicPr>
          <p:cNvPr id="5" name="Picture 4"/>
          <p:cNvPicPr>
            <a:picLocks noChangeAspect="1"/>
          </p:cNvPicPr>
          <p:nvPr/>
        </p:nvPicPr>
        <p:blipFill>
          <a:blip r:embed="rId2"/>
          <a:stretch>
            <a:fillRect/>
          </a:stretch>
        </p:blipFill>
        <p:spPr>
          <a:xfrm>
            <a:off x="1501684" y="2436741"/>
            <a:ext cx="9764488" cy="1638529"/>
          </a:xfrm>
          <a:prstGeom prst="rect">
            <a:avLst/>
          </a:prstGeom>
        </p:spPr>
      </p:pic>
      <p:pic>
        <p:nvPicPr>
          <p:cNvPr id="8" name="Picture 7"/>
          <p:cNvPicPr>
            <a:picLocks noChangeAspect="1"/>
          </p:cNvPicPr>
          <p:nvPr/>
        </p:nvPicPr>
        <p:blipFill>
          <a:blip r:embed="rId3"/>
          <a:stretch>
            <a:fillRect/>
          </a:stretch>
        </p:blipFill>
        <p:spPr>
          <a:xfrm>
            <a:off x="1501684" y="4487521"/>
            <a:ext cx="10124303" cy="1684710"/>
          </a:xfrm>
          <a:prstGeom prst="rect">
            <a:avLst/>
          </a:prstGeom>
        </p:spPr>
      </p:pic>
      <p:sp>
        <p:nvSpPr>
          <p:cNvPr id="10" name="Rectangle 9"/>
          <p:cNvSpPr/>
          <p:nvPr/>
        </p:nvSpPr>
        <p:spPr>
          <a:xfrm>
            <a:off x="1492353" y="2644346"/>
            <a:ext cx="9764488" cy="248144"/>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5627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29</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29</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91898" y="537000"/>
            <a:ext cx="6858000" cy="533400"/>
          </a:xfrm>
        </p:spPr>
        <p:txBody>
          <a:bodyPr/>
          <a:lstStyle/>
          <a:p>
            <a:r>
              <a:rPr lang="en-US" dirty="0" smtClean="0">
                <a:solidFill>
                  <a:srgbClr val="FFF7EE"/>
                </a:solidFill>
              </a:rPr>
              <a:t>Questions?</a:t>
            </a:r>
            <a:endParaRPr lang="en-US" dirty="0">
              <a:solidFill>
                <a:srgbClr val="FFF7EE"/>
              </a:solidFill>
            </a:endParaRPr>
          </a:p>
        </p:txBody>
      </p:sp>
      <p:pic>
        <p:nvPicPr>
          <p:cNvPr id="37" name="Picture 2" descr="D:\Logos\1434554660_Help.png">
            <a:extLst>
              <a:ext uri="{FF2B5EF4-FFF2-40B4-BE49-F238E27FC236}">
                <a16:creationId xmlns:a16="http://schemas.microsoft.com/office/drawing/2014/main" xmlns="" id="{3B012A08-13BE-4430-B885-5B1AC6EE0DF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920898" y="2336228"/>
            <a:ext cx="3468914" cy="346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791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Introduction</a:t>
            </a:r>
            <a:endParaRPr lang="en-US" dirty="0"/>
          </a:p>
        </p:txBody>
      </p:sp>
      <p:sp>
        <p:nvSpPr>
          <p:cNvPr id="3" name="Text Placeholder 2"/>
          <p:cNvSpPr>
            <a:spLocks noGrp="1"/>
          </p:cNvSpPr>
          <p:nvPr>
            <p:ph type="body" idx="1"/>
          </p:nvPr>
        </p:nvSpPr>
        <p:spPr>
          <a:xfrm>
            <a:off x="294167" y="1513689"/>
            <a:ext cx="8690345" cy="4357355"/>
          </a:xfrm>
        </p:spPr>
        <p:txBody>
          <a:bodyPr/>
          <a:lstStyle/>
          <a:p>
            <a:r>
              <a:rPr lang="en-US" sz="1600" i="1" dirty="0" smtClean="0"/>
              <a:t>Spark SQL</a:t>
            </a:r>
            <a:r>
              <a:rPr lang="en-US" sz="1600" dirty="0" smtClean="0"/>
              <a:t> is a new module in Spark which integrates relational processing with Spark’s functional programming API. It supports querying data either via SQL or via the Hive Query Language. For those of you familiar with RDBMS, Spark SQL will be an easy transition from your earlier tools where you can extend the boundaries of traditional relational data processing. </a:t>
            </a:r>
          </a:p>
          <a:p>
            <a:r>
              <a:rPr lang="en-US" sz="1600" dirty="0" smtClean="0"/>
              <a:t>Spark SQL integrates relational processing with Spark’s functional programming. Further, it provides support for various data sources and makes it possible to weave SQL queries with code transformations thus resulting in a very powerful tool.</a:t>
            </a:r>
          </a:p>
          <a:p>
            <a:r>
              <a:rPr lang="en-US" sz="1600" dirty="0" smtClean="0"/>
              <a:t>The following are the four libraries of Spark SQL.</a:t>
            </a:r>
          </a:p>
          <a:p>
            <a:pPr marL="480060" indent="-342900">
              <a:buFont typeface="+mj-lt"/>
              <a:buAutoNum type="arabicPeriod"/>
            </a:pPr>
            <a:r>
              <a:rPr lang="en-US" sz="1600" dirty="0" smtClean="0"/>
              <a:t>Data Source API</a:t>
            </a:r>
          </a:p>
          <a:p>
            <a:pPr marL="480060" indent="-342900">
              <a:buFont typeface="+mj-lt"/>
              <a:buAutoNum type="arabicPeriod"/>
            </a:pPr>
            <a:r>
              <a:rPr lang="en-US" sz="1600" dirty="0" smtClean="0"/>
              <a:t>Data Frame API</a:t>
            </a:r>
          </a:p>
          <a:p>
            <a:pPr marL="480060" indent="-342900">
              <a:buFont typeface="+mj-lt"/>
              <a:buAutoNum type="arabicPeriod"/>
            </a:pPr>
            <a:r>
              <a:rPr lang="en-US" sz="1600" dirty="0" smtClean="0"/>
              <a:t>Interpreter &amp; Optimizer</a:t>
            </a:r>
          </a:p>
          <a:p>
            <a:pPr marL="480060" indent="-342900">
              <a:buFont typeface="+mj-lt"/>
              <a:buAutoNum type="arabicPeriod"/>
            </a:pPr>
            <a:r>
              <a:rPr lang="en-US" sz="1600" dirty="0" smtClean="0"/>
              <a:t>SQL Service</a:t>
            </a:r>
            <a:endParaRPr lang="en-US" sz="16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a:t>
            </a:fld>
            <a:endParaRPr lang="en-US"/>
          </a:p>
        </p:txBody>
      </p:sp>
      <p:pic>
        <p:nvPicPr>
          <p:cNvPr id="7" name="Picture 6" descr="Spark-SQL-Architecture-Spark-SQL-Edureka-1.png"/>
          <p:cNvPicPr>
            <a:picLocks noChangeAspect="1"/>
          </p:cNvPicPr>
          <p:nvPr/>
        </p:nvPicPr>
        <p:blipFill>
          <a:blip r:embed="rId2"/>
          <a:stretch>
            <a:fillRect/>
          </a:stretch>
        </p:blipFill>
        <p:spPr>
          <a:xfrm>
            <a:off x="5295014" y="4164521"/>
            <a:ext cx="6694966" cy="221479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Hands-On Activity</a:t>
            </a:r>
            <a:endParaRPr lang="en-US" dirty="0"/>
          </a:p>
        </p:txBody>
      </p:sp>
      <p:sp>
        <p:nvSpPr>
          <p:cNvPr id="3" name="Text Placeholder 2"/>
          <p:cNvSpPr>
            <a:spLocks noGrp="1"/>
          </p:cNvSpPr>
          <p:nvPr>
            <p:ph type="body" idx="1"/>
          </p:nvPr>
        </p:nvSpPr>
        <p:spPr>
          <a:xfrm>
            <a:off x="1154955" y="1810139"/>
            <a:ext cx="8761500" cy="4209761"/>
          </a:xfrm>
        </p:spPr>
        <p:txBody>
          <a:bodyPr/>
          <a:lstStyle/>
          <a:p>
            <a:r>
              <a:rPr lang="en-US" dirty="0" smtClean="0">
                <a:hlinkClick r:id="rId2"/>
              </a:rPr>
              <a:t>Download the CSV dataset of the </a:t>
            </a:r>
            <a:r>
              <a:rPr lang="en-US" dirty="0" err="1" smtClean="0">
                <a:hlinkClick r:id="rId2"/>
              </a:rPr>
              <a:t>StackOverflow</a:t>
            </a:r>
            <a:r>
              <a:rPr lang="en-US" dirty="0" smtClean="0">
                <a:hlinkClick r:id="rId2"/>
              </a:rPr>
              <a:t> 2018 survey</a:t>
            </a:r>
            <a:endParaRPr lang="en-US" dirty="0" smtClean="0"/>
          </a:p>
          <a:p>
            <a:endParaRPr lang="en-US" dirty="0"/>
          </a:p>
          <a:p>
            <a:r>
              <a:rPr lang="en-US" dirty="0" smtClean="0"/>
              <a:t>Using Spark SQL, create datasets which filter for the following:</a:t>
            </a:r>
          </a:p>
          <a:p>
            <a:pPr lvl="1"/>
            <a:r>
              <a:rPr lang="en-US" dirty="0" smtClean="0"/>
              <a:t>Average </a:t>
            </a:r>
            <a:r>
              <a:rPr lang="en-US" dirty="0" err="1" smtClean="0"/>
              <a:t>ConvertedSalary</a:t>
            </a:r>
            <a:r>
              <a:rPr lang="en-US" dirty="0" smtClean="0"/>
              <a:t> by </a:t>
            </a:r>
            <a:r>
              <a:rPr lang="en-US" dirty="0" err="1" smtClean="0"/>
              <a:t>JobSatisfaction</a:t>
            </a:r>
            <a:endParaRPr lang="en-US" dirty="0" smtClean="0"/>
          </a:p>
          <a:p>
            <a:pPr lvl="1"/>
            <a:r>
              <a:rPr lang="en-US" dirty="0" smtClean="0"/>
              <a:t>Top 5 countries by number of participants</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30</a:t>
            </a:fld>
            <a:endParaRPr lang="en-US"/>
          </a:p>
        </p:txBody>
      </p:sp>
    </p:spTree>
    <p:extLst>
      <p:ext uri="{BB962C8B-B14F-4D97-AF65-F5344CB8AC3E}">
        <p14:creationId xmlns:p14="http://schemas.microsoft.com/office/powerpoint/2010/main" val="1694499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 in Action</a:t>
            </a:r>
          </a:p>
        </p:txBody>
      </p:sp>
      <p:sp>
        <p:nvSpPr>
          <p:cNvPr id="3" name="Text Placeholder 2"/>
          <p:cNvSpPr>
            <a:spLocks noGrp="1"/>
          </p:cNvSpPr>
          <p:nvPr>
            <p:ph type="body" idx="1"/>
          </p:nvPr>
        </p:nvSpPr>
        <p:spPr>
          <a:xfrm>
            <a:off x="1154954" y="1812758"/>
            <a:ext cx="9084677" cy="4207142"/>
          </a:xfrm>
        </p:spPr>
        <p:txBody>
          <a:bodyPr/>
          <a:lstStyle/>
          <a:p>
            <a:r>
              <a:rPr lang="en-US" dirty="0"/>
              <a:t>JOINs with Spark </a:t>
            </a:r>
            <a:r>
              <a:rPr lang="en-US" dirty="0" smtClean="0"/>
              <a:t>SQL</a:t>
            </a:r>
          </a:p>
          <a:p>
            <a:pPr lvl="1"/>
            <a:r>
              <a:rPr lang="en-US" dirty="0" err="1" smtClean="0"/>
              <a:t>Dataset.join</a:t>
            </a:r>
            <a:r>
              <a:rPr lang="en-US" dirty="0" smtClean="0"/>
              <a:t>()</a:t>
            </a:r>
          </a:p>
          <a:p>
            <a:pPr lvl="2"/>
            <a:r>
              <a:rPr lang="en-US" dirty="0" smtClean="0">
                <a:solidFill>
                  <a:schemeClr val="tx1"/>
                </a:solidFill>
              </a:rPr>
              <a:t>First parameter: Dataset to be joined with</a:t>
            </a:r>
          </a:p>
          <a:p>
            <a:pPr lvl="2"/>
            <a:r>
              <a:rPr lang="en-US" dirty="0" smtClean="0">
                <a:solidFill>
                  <a:schemeClr val="tx1"/>
                </a:solidFill>
              </a:rPr>
              <a:t>Second parameter: Column to join on</a:t>
            </a:r>
          </a:p>
          <a:p>
            <a:pPr lvl="3"/>
            <a:r>
              <a:rPr lang="en-US" dirty="0" smtClean="0">
                <a:solidFill>
                  <a:schemeClr val="tx1"/>
                </a:solidFill>
              </a:rPr>
              <a:t>Specified with </a:t>
            </a:r>
            <a:r>
              <a:rPr lang="en-US" dirty="0" err="1" smtClean="0">
                <a:solidFill>
                  <a:schemeClr val="tx1"/>
                </a:solidFill>
              </a:rPr>
              <a:t>functions.col</a:t>
            </a:r>
            <a:r>
              <a:rPr lang="en-US" dirty="0" smtClean="0">
                <a:solidFill>
                  <a:schemeClr val="tx1"/>
                </a:solidFill>
              </a:rPr>
              <a:t>() method</a:t>
            </a:r>
          </a:p>
          <a:p>
            <a:pPr lvl="2"/>
            <a:r>
              <a:rPr lang="en-US" dirty="0" smtClean="0">
                <a:solidFill>
                  <a:schemeClr val="tx1"/>
                </a:solidFill>
              </a:rPr>
              <a:t>Third parameter: String representing the type of join</a:t>
            </a:r>
          </a:p>
          <a:p>
            <a:pPr lvl="3"/>
            <a:r>
              <a:rPr lang="en-US" dirty="0" smtClean="0">
                <a:solidFill>
                  <a:schemeClr val="tx1"/>
                </a:solidFill>
              </a:rPr>
              <a:t>“inner” – Joins where values match for both fields</a:t>
            </a:r>
          </a:p>
          <a:p>
            <a:pPr lvl="3"/>
            <a:r>
              <a:rPr lang="en-US" dirty="0" smtClean="0">
                <a:solidFill>
                  <a:schemeClr val="tx1"/>
                </a:solidFill>
              </a:rPr>
              <a:t>“</a:t>
            </a:r>
            <a:r>
              <a:rPr lang="en-US" dirty="0" err="1" smtClean="0">
                <a:solidFill>
                  <a:schemeClr val="tx1"/>
                </a:solidFill>
              </a:rPr>
              <a:t>left_outer</a:t>
            </a:r>
            <a:r>
              <a:rPr lang="en-US" dirty="0" smtClean="0">
                <a:solidFill>
                  <a:schemeClr val="tx1"/>
                </a:solidFill>
              </a:rPr>
              <a:t>” – Same as inner, but includes all of the original Dataset</a:t>
            </a:r>
          </a:p>
          <a:p>
            <a:pPr lvl="3"/>
            <a:r>
              <a:rPr lang="en-US" dirty="0" smtClean="0">
                <a:solidFill>
                  <a:schemeClr val="tx1"/>
                </a:solidFill>
              </a:rPr>
              <a:t>“</a:t>
            </a:r>
            <a:r>
              <a:rPr lang="en-US" dirty="0" err="1" smtClean="0">
                <a:solidFill>
                  <a:schemeClr val="tx1"/>
                </a:solidFill>
              </a:rPr>
              <a:t>right_outer</a:t>
            </a:r>
            <a:r>
              <a:rPr lang="en-US" dirty="0" smtClean="0">
                <a:solidFill>
                  <a:schemeClr val="tx1"/>
                </a:solidFill>
              </a:rPr>
              <a:t>” – Same as inner, but includes all of the given Dataset (first parameter)</a:t>
            </a:r>
          </a:p>
          <a:p>
            <a:pPr lvl="3"/>
            <a:r>
              <a:rPr lang="en-US" dirty="0" smtClean="0">
                <a:solidFill>
                  <a:schemeClr val="tx1"/>
                </a:solidFill>
              </a:rPr>
              <a:t>“full” – Includes all data from both Datasets</a:t>
            </a:r>
            <a:endParaRPr lang="en-US" dirty="0">
              <a:solidFill>
                <a:schemeClr val="tx1"/>
              </a:solidFill>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31</a:t>
            </a:fld>
            <a:endParaRPr lang="en-US"/>
          </a:p>
        </p:txBody>
      </p:sp>
    </p:spTree>
    <p:extLst>
      <p:ext uri="{BB962C8B-B14F-4D97-AF65-F5344CB8AC3E}">
        <p14:creationId xmlns:p14="http://schemas.microsoft.com/office/powerpoint/2010/main" val="9049040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Spark SQL in Action</a:t>
            </a:r>
          </a:p>
        </p:txBody>
      </p:sp>
      <p:sp>
        <p:nvSpPr>
          <p:cNvPr id="3" name="Text Placeholder 2"/>
          <p:cNvSpPr>
            <a:spLocks noGrp="1"/>
          </p:cNvSpPr>
          <p:nvPr>
            <p:ph type="body" idx="1"/>
          </p:nvPr>
        </p:nvSpPr>
        <p:spPr>
          <a:xfrm>
            <a:off x="1154954" y="1812758"/>
            <a:ext cx="9084677" cy="4207142"/>
          </a:xfrm>
        </p:spPr>
        <p:txBody>
          <a:bodyPr/>
          <a:lstStyle/>
          <a:p>
            <a:r>
              <a:rPr lang="en-US" dirty="0"/>
              <a:t>JOINs with Spark </a:t>
            </a:r>
            <a:r>
              <a:rPr lang="en-US" dirty="0" smtClean="0"/>
              <a:t>SQL</a:t>
            </a:r>
          </a:p>
          <a:p>
            <a:pPr lvl="1"/>
            <a:r>
              <a:rPr lang="en-US" dirty="0" smtClean="0"/>
              <a:t>Example:</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32</a:t>
            </a:fld>
            <a:endParaRPr lang="en-US"/>
          </a:p>
        </p:txBody>
      </p:sp>
      <p:pic>
        <p:nvPicPr>
          <p:cNvPr id="5" name="Picture 4"/>
          <p:cNvPicPr>
            <a:picLocks noChangeAspect="1"/>
          </p:cNvPicPr>
          <p:nvPr/>
        </p:nvPicPr>
        <p:blipFill>
          <a:blip r:embed="rId2"/>
          <a:stretch>
            <a:fillRect/>
          </a:stretch>
        </p:blipFill>
        <p:spPr>
          <a:xfrm>
            <a:off x="2150795" y="2707088"/>
            <a:ext cx="8468907" cy="2152950"/>
          </a:xfrm>
          <a:prstGeom prst="rect">
            <a:avLst/>
          </a:prstGeom>
        </p:spPr>
      </p:pic>
    </p:spTree>
    <p:extLst>
      <p:ext uri="{BB962C8B-B14F-4D97-AF65-F5344CB8AC3E}">
        <p14:creationId xmlns:p14="http://schemas.microsoft.com/office/powerpoint/2010/main" val="1588218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7EE"/>
                </a:solidFill>
              </a:rPr>
              <a:t>Summary Review</a:t>
            </a:r>
            <a:endParaRPr lang="en-US" dirty="0"/>
          </a:p>
        </p:txBody>
      </p:sp>
      <p:sp>
        <p:nvSpPr>
          <p:cNvPr id="3" name="Text Placeholder 2"/>
          <p:cNvSpPr>
            <a:spLocks noGrp="1"/>
          </p:cNvSpPr>
          <p:nvPr>
            <p:ph type="body" idx="1"/>
          </p:nvPr>
        </p:nvSpPr>
        <p:spPr>
          <a:xfrm>
            <a:off x="1154955" y="1763486"/>
            <a:ext cx="8761500" cy="4256414"/>
          </a:xfrm>
        </p:spPr>
        <p:txBody>
          <a:bodyPr/>
          <a:lstStyle/>
          <a:p>
            <a:r>
              <a:rPr lang="en-US" dirty="0"/>
              <a:t>Introduction to Spark </a:t>
            </a:r>
            <a:r>
              <a:rPr lang="en-US" dirty="0" smtClean="0"/>
              <a:t>SQL</a:t>
            </a:r>
          </a:p>
          <a:p>
            <a:pPr lvl="1"/>
            <a:r>
              <a:rPr lang="en-US" dirty="0" smtClean="0"/>
              <a:t>Can use Hive, SQL Database, or Files as Data Source</a:t>
            </a:r>
          </a:p>
          <a:p>
            <a:pPr lvl="1"/>
            <a:r>
              <a:rPr lang="en-US" dirty="0" smtClean="0"/>
              <a:t>Many formats supported</a:t>
            </a:r>
          </a:p>
          <a:p>
            <a:pPr lvl="1"/>
            <a:r>
              <a:rPr lang="en-US" dirty="0" smtClean="0"/>
              <a:t>Catalyst automatically optimizes Spark SQL</a:t>
            </a:r>
            <a:endParaRPr lang="en-US" dirty="0"/>
          </a:p>
          <a:p>
            <a:r>
              <a:rPr lang="en-US" dirty="0"/>
              <a:t>Important Spark SQL </a:t>
            </a:r>
            <a:r>
              <a:rPr lang="en-US" dirty="0" smtClean="0"/>
              <a:t>Concepts</a:t>
            </a:r>
          </a:p>
          <a:p>
            <a:pPr lvl="1"/>
            <a:r>
              <a:rPr lang="en-US" dirty="0" smtClean="0"/>
              <a:t>Dataset &amp; </a:t>
            </a:r>
            <a:r>
              <a:rPr lang="en-US" dirty="0" err="1" smtClean="0"/>
              <a:t>Dataframe</a:t>
            </a:r>
            <a:r>
              <a:rPr lang="en-US" dirty="0" smtClean="0"/>
              <a:t> store data for Spark SQL</a:t>
            </a:r>
          </a:p>
          <a:p>
            <a:pPr lvl="1"/>
            <a:r>
              <a:rPr lang="en-US" dirty="0" smtClean="0"/>
              <a:t>Dataset </a:t>
            </a:r>
            <a:r>
              <a:rPr lang="en-US" b="1" dirty="0" smtClean="0"/>
              <a:t>can</a:t>
            </a:r>
            <a:r>
              <a:rPr lang="en-US" dirty="0" smtClean="0"/>
              <a:t> be strongly typed (</a:t>
            </a:r>
            <a:r>
              <a:rPr lang="en-US" dirty="0" err="1" smtClean="0"/>
              <a:t>ie</a:t>
            </a:r>
            <a:r>
              <a:rPr lang="en-US" dirty="0" smtClean="0"/>
              <a:t>: Dataset&lt;Person&gt;)</a:t>
            </a:r>
          </a:p>
          <a:p>
            <a:pPr lvl="2"/>
            <a:r>
              <a:rPr lang="en-US" dirty="0" smtClean="0"/>
              <a:t>Doesn’t have to be (</a:t>
            </a:r>
            <a:r>
              <a:rPr lang="en-US" dirty="0" err="1" smtClean="0"/>
              <a:t>ie</a:t>
            </a:r>
            <a:r>
              <a:rPr lang="en-US" dirty="0" smtClean="0"/>
              <a:t>: Dataset&lt;Row&gt;)</a:t>
            </a:r>
          </a:p>
          <a:p>
            <a:pPr lvl="1"/>
            <a:r>
              <a:rPr lang="en-US" dirty="0" err="1" smtClean="0"/>
              <a:t>Dataframe</a:t>
            </a:r>
            <a:r>
              <a:rPr lang="en-US" dirty="0"/>
              <a:t> </a:t>
            </a:r>
            <a:r>
              <a:rPr lang="en-US" b="1" dirty="0" smtClean="0"/>
              <a:t>cannot </a:t>
            </a:r>
            <a:r>
              <a:rPr lang="en-US" dirty="0" smtClean="0"/>
              <a:t>be strongly typed (only allows </a:t>
            </a:r>
            <a:r>
              <a:rPr lang="en-US" dirty="0" err="1" smtClean="0"/>
              <a:t>Dataframe</a:t>
            </a:r>
            <a:r>
              <a:rPr lang="en-US" dirty="0" smtClean="0"/>
              <a:t>&lt;Row&gt;)</a:t>
            </a:r>
          </a:p>
          <a:p>
            <a:pPr lvl="1"/>
            <a:r>
              <a:rPr lang="en-US" dirty="0" smtClean="0"/>
              <a:t>In Spark 2.0, Dataset API merged with </a:t>
            </a:r>
            <a:r>
              <a:rPr lang="en-US" dirty="0" err="1" smtClean="0"/>
              <a:t>Dataframe</a:t>
            </a:r>
            <a:r>
              <a:rPr lang="en-US" dirty="0" smtClean="0"/>
              <a:t> API</a:t>
            </a:r>
            <a:endParaRPr lang="en-US"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33</a:t>
            </a:fld>
            <a:endParaRPr lang="en-US"/>
          </a:p>
        </p:txBody>
      </p:sp>
    </p:spTree>
    <p:extLst>
      <p:ext uri="{BB962C8B-B14F-4D97-AF65-F5344CB8AC3E}">
        <p14:creationId xmlns:p14="http://schemas.microsoft.com/office/powerpoint/2010/main" val="656992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7EE"/>
                </a:solidFill>
              </a:rPr>
              <a:t>Summary Review</a:t>
            </a:r>
            <a:endParaRPr lang="en-US" dirty="0"/>
          </a:p>
        </p:txBody>
      </p:sp>
      <p:sp>
        <p:nvSpPr>
          <p:cNvPr id="3" name="Text Placeholder 2"/>
          <p:cNvSpPr>
            <a:spLocks noGrp="1"/>
          </p:cNvSpPr>
          <p:nvPr>
            <p:ph type="body" idx="1"/>
          </p:nvPr>
        </p:nvSpPr>
        <p:spPr>
          <a:xfrm>
            <a:off x="1154955" y="1763486"/>
            <a:ext cx="8761500" cy="4256414"/>
          </a:xfrm>
        </p:spPr>
        <p:txBody>
          <a:bodyPr/>
          <a:lstStyle/>
          <a:p>
            <a:r>
              <a:rPr lang="en-US" dirty="0" smtClean="0"/>
              <a:t>Spark </a:t>
            </a:r>
            <a:r>
              <a:rPr lang="en-US" dirty="0"/>
              <a:t>SQL in </a:t>
            </a:r>
            <a:r>
              <a:rPr lang="en-US" dirty="0" smtClean="0"/>
              <a:t>Action</a:t>
            </a:r>
          </a:p>
          <a:p>
            <a:pPr lvl="1"/>
            <a:r>
              <a:rPr lang="en-US" dirty="0" smtClean="0"/>
              <a:t>Individual columns specified with </a:t>
            </a:r>
            <a:r>
              <a:rPr lang="en-US" i="1" dirty="0" err="1" smtClean="0"/>
              <a:t>functions</a:t>
            </a:r>
            <a:r>
              <a:rPr lang="en-US" dirty="0" err="1" smtClean="0"/>
              <a:t>.col</a:t>
            </a:r>
            <a:r>
              <a:rPr lang="en-US" dirty="0" smtClean="0"/>
              <a:t>()</a:t>
            </a:r>
          </a:p>
          <a:p>
            <a:pPr lvl="1"/>
            <a:r>
              <a:rPr lang="en-US" dirty="0" smtClean="0"/>
              <a:t>Filter data with </a:t>
            </a:r>
            <a:r>
              <a:rPr lang="en-US" i="1" dirty="0" err="1" smtClean="0"/>
              <a:t>Dataset</a:t>
            </a:r>
            <a:r>
              <a:rPr lang="en-US" dirty="0" err="1" smtClean="0"/>
              <a:t>.filter</a:t>
            </a:r>
            <a:r>
              <a:rPr lang="en-US" dirty="0" smtClean="0"/>
              <a:t>(</a:t>
            </a:r>
            <a:r>
              <a:rPr lang="en-US" i="1" dirty="0" err="1" smtClean="0"/>
              <a:t>Column</a:t>
            </a:r>
            <a:r>
              <a:rPr lang="en-US" dirty="0" err="1" smtClean="0"/>
              <a:t>.filteringMethod</a:t>
            </a:r>
            <a:r>
              <a:rPr lang="en-US" dirty="0" smtClean="0"/>
              <a:t>())</a:t>
            </a:r>
          </a:p>
          <a:p>
            <a:pPr lvl="1"/>
            <a:r>
              <a:rPr lang="en-US" dirty="0" smtClean="0"/>
              <a:t>Aggregate functions can only be performed on </a:t>
            </a:r>
            <a:r>
              <a:rPr lang="en-US" i="1" dirty="0" err="1" smtClean="0"/>
              <a:t>RelationalGroupedDataset</a:t>
            </a:r>
            <a:endParaRPr lang="en-US" i="1" dirty="0" smtClean="0"/>
          </a:p>
          <a:p>
            <a:pPr lvl="2"/>
            <a:r>
              <a:rPr lang="en-US" dirty="0" smtClean="0"/>
              <a:t>Create with </a:t>
            </a:r>
            <a:r>
              <a:rPr lang="en-US" i="1" dirty="0" err="1" smtClean="0"/>
              <a:t>Dataset</a:t>
            </a:r>
            <a:r>
              <a:rPr lang="en-US" dirty="0" err="1" smtClean="0"/>
              <a:t>.groupBy</a:t>
            </a:r>
            <a:r>
              <a:rPr lang="en-US" i="1" dirty="0" smtClean="0"/>
              <a:t>(Column)</a:t>
            </a:r>
            <a:endParaRPr lang="en-US" i="1"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34</a:t>
            </a:fld>
            <a:endParaRPr lang="en-US"/>
          </a:p>
        </p:txBody>
      </p:sp>
    </p:spTree>
    <p:extLst>
      <p:ext uri="{BB962C8B-B14F-4D97-AF65-F5344CB8AC3E}">
        <p14:creationId xmlns:p14="http://schemas.microsoft.com/office/powerpoint/2010/main" val="379731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35</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35</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75856" y="295729"/>
            <a:ext cx="6858000" cy="533400"/>
          </a:xfrm>
        </p:spPr>
        <p:txBody>
          <a:bodyPr/>
          <a:lstStyle/>
          <a:p>
            <a:r>
              <a:rPr lang="en-US" dirty="0" smtClean="0">
                <a:solidFill>
                  <a:srgbClr val="FFF7EE"/>
                </a:solidFill>
              </a:rPr>
              <a:t>References</a:t>
            </a:r>
            <a:endParaRPr lang="en-US" dirty="0">
              <a:solidFill>
                <a:srgbClr val="FFF7EE"/>
              </a:solidFill>
            </a:endParaRPr>
          </a:p>
        </p:txBody>
      </p:sp>
      <p:sp>
        <p:nvSpPr>
          <p:cNvPr id="5" name="Rectangle 4"/>
          <p:cNvSpPr/>
          <p:nvPr/>
        </p:nvSpPr>
        <p:spPr>
          <a:xfrm>
            <a:off x="531628" y="1711842"/>
            <a:ext cx="8612372" cy="1384995"/>
          </a:xfrm>
          <a:prstGeom prst="rect">
            <a:avLst/>
          </a:prstGeom>
        </p:spPr>
        <p:txBody>
          <a:bodyPr wrap="square">
            <a:spAutoFit/>
          </a:bodyPr>
          <a:lstStyle/>
          <a:p>
            <a:r>
              <a:rPr lang="en-US" dirty="0" smtClean="0">
                <a:hlinkClick r:id="rId3"/>
              </a:rPr>
              <a:t>https://spark.apache.org/docs/2.1.0/api/java/org/apache/spark/sql/Dataset.htm</a:t>
            </a:r>
            <a:endParaRPr lang="en-US" dirty="0" smtClean="0"/>
          </a:p>
          <a:p>
            <a:endParaRPr lang="en-US" dirty="0" smtClean="0"/>
          </a:p>
          <a:p>
            <a:r>
              <a:rPr lang="en-US" dirty="0" smtClean="0"/>
              <a:t>https://databricks.com/blog/2016/07/14/a-tale-of-three-apache-spark-apis-rdds-dataframes-and-datasets.html l</a:t>
            </a:r>
          </a:p>
          <a:p>
            <a:endParaRPr lang="en-US" dirty="0" smtClean="0"/>
          </a:p>
          <a:p>
            <a:r>
              <a:rPr lang="en-US" dirty="0" smtClean="0"/>
              <a:t>https://www.youtube.com/watch?v=QaoJNXW6SQo</a:t>
            </a:r>
            <a:endParaRPr lang="en-US" dirty="0"/>
          </a:p>
        </p:txBody>
      </p:sp>
    </p:spTree>
    <p:extLst>
      <p:ext uri="{BB962C8B-B14F-4D97-AF65-F5344CB8AC3E}">
        <p14:creationId xmlns:p14="http://schemas.microsoft.com/office/powerpoint/2010/main" val="3393896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9" name="Shape 409"/>
          <p:cNvSpPr txBox="1">
            <a:spLocks noGrp="1"/>
          </p:cNvSpPr>
          <p:nvPr>
            <p:ph type="sldNum" idx="12"/>
          </p:nvPr>
        </p:nvSpPr>
        <p:spPr>
          <a:xfrm>
            <a:off x="10352540" y="295729"/>
            <a:ext cx="838200" cy="767700"/>
          </a:xfrm>
          <a:prstGeom prst="rect">
            <a:avLst/>
          </a:prstGeom>
          <a:noFill/>
          <a:ln>
            <a:noFill/>
          </a:ln>
        </p:spPr>
        <p:txBody>
          <a:bodyPr spcFirstLastPara="1" wrap="square" lIns="91425" tIns="45700" rIns="91425" bIns="45700" anchor="b" anchorCtr="0">
            <a:noAutofit/>
          </a:bodyPr>
          <a:lstStyle/>
          <a:p>
            <a:pPr marL="0" marR="0" lvl="0" indent="0" algn="ctr" rtl="0">
              <a:spcBef>
                <a:spcPts val="0"/>
              </a:spcBef>
              <a:spcAft>
                <a:spcPts val="0"/>
              </a:spcAft>
              <a:buClr>
                <a:schemeClr val="lt1"/>
              </a:buClr>
              <a:buFont typeface="Calibri"/>
              <a:buNone/>
            </a:pPr>
            <a:fld id="{00000000-1234-1234-1234-123412341234}" type="slidenum">
              <a:rPr lang="en-US" sz="3000" b="0" i="0" u="none" strike="noStrike" cap="none">
                <a:solidFill>
                  <a:schemeClr val="lt1"/>
                </a:solidFill>
                <a:latin typeface="Calibri"/>
                <a:ea typeface="Calibri"/>
                <a:cs typeface="Calibri"/>
                <a:sym typeface="Calibri"/>
              </a:rPr>
              <a:pPr marL="0" marR="0" lvl="0" indent="0" algn="ctr" rtl="0">
                <a:spcBef>
                  <a:spcPts val="0"/>
                </a:spcBef>
                <a:spcAft>
                  <a:spcPts val="0"/>
                </a:spcAft>
                <a:buClr>
                  <a:schemeClr val="lt1"/>
                </a:buClr>
                <a:buFont typeface="Calibri"/>
                <a:buNone/>
              </a:pPr>
              <a:t>36</a:t>
            </a:fld>
            <a:endParaRPr sz="3000" b="0" i="0" u="none" strike="noStrike" cap="none">
              <a:solidFill>
                <a:schemeClr val="lt1"/>
              </a:solidFill>
              <a:latin typeface="Calibri"/>
              <a:ea typeface="Calibri"/>
              <a:cs typeface="Calibri"/>
              <a:sym typeface="Calibri"/>
            </a:endParaRPr>
          </a:p>
        </p:txBody>
      </p:sp>
      <p:sp>
        <p:nvSpPr>
          <p:cNvPr id="8" name="Slide Number Placeholder 3">
            <a:extLst>
              <a:ext uri="{FF2B5EF4-FFF2-40B4-BE49-F238E27FC236}">
                <a16:creationId xmlns:a16="http://schemas.microsoft.com/office/drawing/2014/main" xmlns="" id="{D6252640-0FFB-43CF-8F18-C8AEC0192BBC}"/>
              </a:ext>
            </a:extLst>
          </p:cNvPr>
          <p:cNvSpPr txBox="1">
            <a:spLocks/>
          </p:cNvSpPr>
          <p:nvPr/>
        </p:nvSpPr>
        <p:spPr>
          <a:xfrm>
            <a:off x="8382000" y="6917078"/>
            <a:ext cx="736596" cy="228597"/>
          </a:xfrm>
          <a:prstGeom prst="rect">
            <a:avLst/>
          </a:prstGeom>
          <a:noFill/>
          <a:ln>
            <a:noFill/>
          </a:ln>
        </p:spPr>
        <p:txBody>
          <a:bodyPr spcFirstLastPara="1" wrap="square" lIns="91425" tIns="45700" rIns="91425" bIns="45700" anchor="b"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Font typeface="Arial"/>
              <a:buNone/>
              <a:defRPr sz="2800" b="0" i="0" u="none" strike="noStrike" cap="none">
                <a:solidFill>
                  <a:schemeClr val="lt1"/>
                </a:solidFill>
                <a:latin typeface="Century Gothic"/>
                <a:ea typeface="Century Gothic"/>
                <a:cs typeface="Century Gothic"/>
                <a:sym typeface="Century Gothic"/>
              </a:defRPr>
            </a:lvl9pPr>
          </a:lstStyle>
          <a:p>
            <a:fld id="{0663517A-90C9-44F7-A477-BBD63AED79D2}" type="slidenum">
              <a:rPr lang="en-US" smtClean="0"/>
              <a:pPr/>
              <a:t>36</a:t>
            </a:fld>
            <a:endParaRPr lang="en-US"/>
          </a:p>
        </p:txBody>
      </p:sp>
      <p:sp>
        <p:nvSpPr>
          <p:cNvPr id="10" name="Title 4">
            <a:extLst>
              <a:ext uri="{FF2B5EF4-FFF2-40B4-BE49-F238E27FC236}">
                <a16:creationId xmlns:a16="http://schemas.microsoft.com/office/drawing/2014/main" xmlns="" id="{3E9E4C90-41F0-4776-8F64-5A4DBE4325B4}"/>
              </a:ext>
            </a:extLst>
          </p:cNvPr>
          <p:cNvSpPr>
            <a:spLocks noGrp="1"/>
          </p:cNvSpPr>
          <p:nvPr>
            <p:ph type="title"/>
          </p:nvPr>
        </p:nvSpPr>
        <p:spPr>
          <a:xfrm>
            <a:off x="475856" y="295729"/>
            <a:ext cx="6858000" cy="533400"/>
          </a:xfrm>
        </p:spPr>
        <p:txBody>
          <a:bodyPr/>
          <a:lstStyle/>
          <a:p>
            <a:r>
              <a:rPr lang="en-US" dirty="0">
                <a:solidFill>
                  <a:srgbClr val="FFF7EE"/>
                </a:solidFill>
              </a:rPr>
              <a:t>End of Module</a:t>
            </a:r>
          </a:p>
        </p:txBody>
      </p:sp>
      <p:pic>
        <p:nvPicPr>
          <p:cNvPr id="5" name="Picture 4">
            <a:extLst>
              <a:ext uri="{FF2B5EF4-FFF2-40B4-BE49-F238E27FC236}">
                <a16:creationId xmlns:a16="http://schemas.microsoft.com/office/drawing/2014/main" xmlns="" id="{0F2677CA-FA03-44CE-A784-7F2E5A855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903" y="1696640"/>
            <a:ext cx="6858000" cy="3464719"/>
          </a:xfrm>
          <a:prstGeom prst="rect">
            <a:avLst/>
          </a:prstGeom>
        </p:spPr>
      </p:pic>
    </p:spTree>
    <p:extLst>
      <p:ext uri="{BB962C8B-B14F-4D97-AF65-F5344CB8AC3E}">
        <p14:creationId xmlns:p14="http://schemas.microsoft.com/office/powerpoint/2010/main" val="1244870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Introduction</a:t>
            </a:r>
            <a:endParaRPr lang="en-US" dirty="0"/>
          </a:p>
        </p:txBody>
      </p:sp>
      <p:sp>
        <p:nvSpPr>
          <p:cNvPr id="3" name="Text Placeholder 2"/>
          <p:cNvSpPr>
            <a:spLocks noGrp="1"/>
          </p:cNvSpPr>
          <p:nvPr>
            <p:ph type="body" idx="1"/>
          </p:nvPr>
        </p:nvSpPr>
        <p:spPr>
          <a:xfrm>
            <a:off x="574157" y="1711842"/>
            <a:ext cx="11142921" cy="4308058"/>
          </a:xfrm>
        </p:spPr>
        <p:txBody>
          <a:bodyPr/>
          <a:lstStyle/>
          <a:p>
            <a:r>
              <a:rPr lang="en-US" dirty="0" smtClean="0"/>
              <a:t>Spark SQL has the following four libraries which are used to interact with relational and procedural processing:</a:t>
            </a:r>
          </a:p>
          <a:p>
            <a:pPr marL="480060" indent="-342900">
              <a:buNone/>
            </a:pPr>
            <a:r>
              <a:rPr lang="en-US" b="1" dirty="0" smtClean="0"/>
              <a:t> </a:t>
            </a:r>
          </a:p>
          <a:p>
            <a:pPr marL="480060" indent="-342900">
              <a:buNone/>
            </a:pPr>
            <a:r>
              <a:rPr lang="en-US" b="1" u="sng" dirty="0" smtClean="0"/>
              <a:t>1:  Data Source API (Application Programming Interface):</a:t>
            </a:r>
            <a:r>
              <a:rPr lang="en-US" b="1" dirty="0" smtClean="0"/>
              <a:t/>
            </a:r>
            <a:br>
              <a:rPr lang="en-US" b="1" dirty="0" smtClean="0"/>
            </a:br>
            <a:endParaRPr lang="en-US" dirty="0" smtClean="0"/>
          </a:p>
          <a:p>
            <a:r>
              <a:rPr lang="en-US" dirty="0" smtClean="0"/>
              <a:t>This is a universal API for loading and storing structured data.</a:t>
            </a:r>
          </a:p>
          <a:p>
            <a:pPr lvl="1"/>
            <a:r>
              <a:rPr lang="en-US" dirty="0" smtClean="0"/>
              <a:t>It has built in support for Hive, Avro, JSON, JDBC, Parquet, etc.</a:t>
            </a:r>
          </a:p>
          <a:p>
            <a:pPr lvl="1"/>
            <a:r>
              <a:rPr lang="en-US" dirty="0" smtClean="0"/>
              <a:t>Supports third party integration through Spark packages</a:t>
            </a:r>
          </a:p>
          <a:p>
            <a:pPr lvl="1"/>
            <a:r>
              <a:rPr lang="en-US" dirty="0" smtClean="0"/>
              <a:t>Support for smart sources.</a:t>
            </a:r>
          </a:p>
          <a:p>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Introduction</a:t>
            </a:r>
            <a:endParaRPr lang="en-US" dirty="0"/>
          </a:p>
        </p:txBody>
      </p:sp>
      <p:sp>
        <p:nvSpPr>
          <p:cNvPr id="3" name="Text Placeholder 2"/>
          <p:cNvSpPr>
            <a:spLocks noGrp="1"/>
          </p:cNvSpPr>
          <p:nvPr>
            <p:ph type="body" idx="1"/>
          </p:nvPr>
        </p:nvSpPr>
        <p:spPr>
          <a:xfrm>
            <a:off x="574157" y="1711842"/>
            <a:ext cx="11142921" cy="4308058"/>
          </a:xfrm>
        </p:spPr>
        <p:txBody>
          <a:bodyPr/>
          <a:lstStyle/>
          <a:p>
            <a:pPr marL="480060" indent="-342900">
              <a:buNone/>
            </a:pPr>
            <a:r>
              <a:rPr lang="en-US" b="1" u="sng" dirty="0" smtClean="0"/>
              <a:t>2: </a:t>
            </a:r>
            <a:r>
              <a:rPr lang="en-US" b="1" u="sng" dirty="0" err="1" smtClean="0"/>
              <a:t>DataFrame</a:t>
            </a:r>
            <a:r>
              <a:rPr lang="en-US" b="1" u="sng" dirty="0" smtClean="0"/>
              <a:t> API</a:t>
            </a:r>
            <a:r>
              <a:rPr lang="en-US" b="1" dirty="0" smtClean="0"/>
              <a:t>:</a:t>
            </a:r>
            <a:endParaRPr lang="en-US" dirty="0" smtClean="0"/>
          </a:p>
          <a:p>
            <a:r>
              <a:rPr lang="en-US" sz="1600" dirty="0" smtClean="0"/>
              <a:t>A </a:t>
            </a:r>
            <a:r>
              <a:rPr lang="en-US" sz="1600" dirty="0" err="1" smtClean="0"/>
              <a:t>DataFrame</a:t>
            </a:r>
            <a:r>
              <a:rPr lang="en-US" sz="1600" dirty="0" smtClean="0"/>
              <a:t> is a distributed collection of data organized into named column. It is equivalent to a relational table in SQL used for storing data into tables.</a:t>
            </a:r>
          </a:p>
          <a:p>
            <a:r>
              <a:rPr lang="en-US" sz="1600" dirty="0" smtClean="0"/>
              <a:t>It is a Data Abstraction and Domain Specific Language (DSL) applicable on structure and semi structured data.</a:t>
            </a:r>
          </a:p>
          <a:p>
            <a:r>
              <a:rPr lang="en-US" sz="1600" dirty="0" err="1" smtClean="0"/>
              <a:t>DataFrame</a:t>
            </a:r>
            <a:r>
              <a:rPr lang="en-US" sz="1600" dirty="0" smtClean="0"/>
              <a:t> API is distributed collection of data in the form of named column and row.</a:t>
            </a:r>
          </a:p>
          <a:p>
            <a:r>
              <a:rPr lang="en-US" sz="1600" dirty="0" smtClean="0"/>
              <a:t>It is lazily evaluated like Apache Spark Transformations and can be accessed through SQL Context and Hive Context.</a:t>
            </a:r>
          </a:p>
          <a:p>
            <a:r>
              <a:rPr lang="en-US" sz="1600" dirty="0" smtClean="0"/>
              <a:t>It processes the data in the size of Kilobytes to </a:t>
            </a:r>
            <a:r>
              <a:rPr lang="en-US" sz="1600" dirty="0" err="1" smtClean="0"/>
              <a:t>Petabytes</a:t>
            </a:r>
            <a:r>
              <a:rPr lang="en-US" sz="1600" dirty="0" smtClean="0"/>
              <a:t> on a single-node cluster to multi-node clusters.</a:t>
            </a:r>
          </a:p>
          <a:p>
            <a:r>
              <a:rPr lang="en-US" sz="1600" dirty="0" smtClean="0"/>
              <a:t>Supports different data formats (Avro, CSV, Elastic Search and Cassandra) and storage systems (HDFS, HIVE Tables, </a:t>
            </a:r>
            <a:r>
              <a:rPr lang="en-US" sz="1600" dirty="0" err="1" smtClean="0"/>
              <a:t>MySQL</a:t>
            </a:r>
            <a:r>
              <a:rPr lang="en-US" sz="1600" dirty="0" smtClean="0"/>
              <a:t>, etc.).</a:t>
            </a:r>
          </a:p>
          <a:p>
            <a:r>
              <a:rPr lang="en-US" sz="1600" dirty="0" smtClean="0"/>
              <a:t>Can be easily integrated with all Big Data tools and frameworks via Spark-Core.</a:t>
            </a:r>
          </a:p>
          <a:p>
            <a:r>
              <a:rPr lang="en-US" sz="1600" dirty="0" smtClean="0"/>
              <a:t>Provides API for Python, Java, </a:t>
            </a:r>
            <a:r>
              <a:rPr lang="en-US" sz="1600" dirty="0" err="1" smtClean="0"/>
              <a:t>Scala</a:t>
            </a:r>
            <a:r>
              <a:rPr lang="en-US" sz="1600" dirty="0" smtClean="0"/>
              <a:t>, and R Programming.</a:t>
            </a:r>
            <a:endParaRPr lang="en-US" sz="1600"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Introduction</a:t>
            </a:r>
            <a:endParaRPr lang="en-US" dirty="0"/>
          </a:p>
        </p:txBody>
      </p:sp>
      <p:sp>
        <p:nvSpPr>
          <p:cNvPr id="3" name="Text Placeholder 2"/>
          <p:cNvSpPr>
            <a:spLocks noGrp="1"/>
          </p:cNvSpPr>
          <p:nvPr>
            <p:ph type="body" idx="1"/>
          </p:nvPr>
        </p:nvSpPr>
        <p:spPr>
          <a:xfrm>
            <a:off x="574157" y="1711842"/>
            <a:ext cx="11142921" cy="4308058"/>
          </a:xfrm>
        </p:spPr>
        <p:txBody>
          <a:bodyPr/>
          <a:lstStyle/>
          <a:p>
            <a:pPr>
              <a:buNone/>
            </a:pPr>
            <a:r>
              <a:rPr lang="en-US" b="1" u="sng" dirty="0" smtClean="0"/>
              <a:t>3: SQL Interpreter And Optimizer:</a:t>
            </a:r>
            <a:r>
              <a:rPr lang="en-US" dirty="0" smtClean="0"/>
              <a:t/>
            </a:r>
            <a:br>
              <a:rPr lang="en-US" dirty="0" smtClean="0"/>
            </a:br>
            <a:endParaRPr lang="en-US" dirty="0" smtClean="0"/>
          </a:p>
          <a:p>
            <a:r>
              <a:rPr lang="en-US" dirty="0" smtClean="0"/>
              <a:t>SQL Interpreter and Optimizer is based on functional programming constructed in </a:t>
            </a:r>
            <a:r>
              <a:rPr lang="en-US" dirty="0" err="1" smtClean="0"/>
              <a:t>Scala</a:t>
            </a:r>
            <a:r>
              <a:rPr lang="en-US" dirty="0" smtClean="0"/>
              <a:t>.</a:t>
            </a:r>
          </a:p>
          <a:p>
            <a:r>
              <a:rPr lang="en-US" dirty="0" smtClean="0"/>
              <a:t>It is the newest and most technically evolved component of </a:t>
            </a:r>
            <a:r>
              <a:rPr lang="en-US" dirty="0" err="1" smtClean="0"/>
              <a:t>SparkSQL</a:t>
            </a:r>
            <a:r>
              <a:rPr lang="en-US" dirty="0" smtClean="0"/>
              <a:t>. </a:t>
            </a:r>
          </a:p>
          <a:p>
            <a:r>
              <a:rPr lang="en-US" dirty="0" smtClean="0"/>
              <a:t>It provides a general framework for transforming trees, which is used to perform analysis/evaluation, optimization, planning, and run time code spawning.</a:t>
            </a:r>
          </a:p>
          <a:p>
            <a:r>
              <a:rPr lang="en-US" dirty="0" smtClean="0"/>
              <a:t>This supports cost based optimization (run time and resource utilization is termed as cost) and rule based optimization, making queries run much faster than their RDD (Resilient Distributed Dataset) counterparts.</a:t>
            </a:r>
          </a:p>
          <a:p>
            <a:pPr>
              <a:buNone/>
            </a:pPr>
            <a:r>
              <a:rPr lang="en-US" dirty="0" smtClean="0"/>
              <a:t>e.g. Catalyst is a modular library which is made as a rule based system. Each rule in framework focuses on the distinct optimization.</a:t>
            </a: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Introduction</a:t>
            </a:r>
            <a:endParaRPr lang="en-US" dirty="0"/>
          </a:p>
        </p:txBody>
      </p:sp>
      <p:sp>
        <p:nvSpPr>
          <p:cNvPr id="3" name="Text Placeholder 2"/>
          <p:cNvSpPr>
            <a:spLocks noGrp="1"/>
          </p:cNvSpPr>
          <p:nvPr>
            <p:ph type="body" idx="1"/>
          </p:nvPr>
        </p:nvSpPr>
        <p:spPr>
          <a:xfrm>
            <a:off x="574157" y="1711842"/>
            <a:ext cx="11142921" cy="4308058"/>
          </a:xfrm>
        </p:spPr>
        <p:txBody>
          <a:bodyPr/>
          <a:lstStyle/>
          <a:p>
            <a:pPr>
              <a:buNone/>
            </a:pPr>
            <a:r>
              <a:rPr lang="en-US" b="1" dirty="0" smtClean="0"/>
              <a:t>4: SQL Service:</a:t>
            </a:r>
            <a:endParaRPr lang="en-US" dirty="0" smtClean="0"/>
          </a:p>
          <a:p>
            <a:r>
              <a:rPr lang="en-US" dirty="0" smtClean="0"/>
              <a:t>SQL Service is the entry point for working along structured data in Spark. It allows the creation of Data Frame objects as well as the execution of SQL queries.</a:t>
            </a:r>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SQL - Introduction</a:t>
            </a:r>
            <a:endParaRPr lang="en-US" dirty="0"/>
          </a:p>
        </p:txBody>
      </p:sp>
      <p:sp>
        <p:nvSpPr>
          <p:cNvPr id="3" name="Text Placeholder 2"/>
          <p:cNvSpPr>
            <a:spLocks noGrp="1"/>
          </p:cNvSpPr>
          <p:nvPr>
            <p:ph type="body" idx="1"/>
          </p:nvPr>
        </p:nvSpPr>
        <p:spPr>
          <a:xfrm>
            <a:off x="761999" y="1662545"/>
            <a:ext cx="10668001" cy="4357355"/>
          </a:xfrm>
        </p:spPr>
        <p:txBody>
          <a:bodyPr/>
          <a:lstStyle/>
          <a:p>
            <a:r>
              <a:rPr lang="en-US" dirty="0" smtClean="0"/>
              <a:t>Structured data is any data that has a schema — that is, a known set of  fields for each record. </a:t>
            </a:r>
          </a:p>
          <a:p>
            <a:r>
              <a:rPr lang="en-US" dirty="0" smtClean="0"/>
              <a:t>Spark SQL provides a dataset abstraction that simplifies working with  structured datasets. Dataset is similar to tables in a relational database.</a:t>
            </a:r>
          </a:p>
          <a:p>
            <a:r>
              <a:rPr lang="en-US" dirty="0" smtClean="0"/>
              <a:t>More and more Spark workflow is moving towards Spark SQL.</a:t>
            </a:r>
          </a:p>
          <a:p>
            <a:r>
              <a:rPr lang="en-US" dirty="0" smtClean="0"/>
              <a:t>Dataset has a natural schema, and this lets Spark store data in a more efficient manner and can run SQL queries on it using actual SQL commands.</a:t>
            </a:r>
          </a:p>
          <a:p>
            <a:r>
              <a:rPr lang="en-US" dirty="0" smtClean="0"/>
              <a:t>Spark introduces a programming module for structured data processing called Spark SQL. It provides a programming abstraction called </a:t>
            </a:r>
            <a:r>
              <a:rPr lang="en-US" dirty="0" err="1" smtClean="0"/>
              <a:t>DataFrame</a:t>
            </a:r>
            <a:r>
              <a:rPr lang="en-US" dirty="0" smtClean="0"/>
              <a:t> and can act as distributed SQL query engine.</a:t>
            </a:r>
          </a:p>
          <a:p>
            <a:endParaRPr lang="en-US" dirty="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Spark SQL Concept</a:t>
            </a:r>
            <a:endParaRPr lang="en-US" dirty="0"/>
          </a:p>
        </p:txBody>
      </p:sp>
      <p:sp>
        <p:nvSpPr>
          <p:cNvPr id="3" name="Text Placeholder 2"/>
          <p:cNvSpPr>
            <a:spLocks noGrp="1"/>
          </p:cNvSpPr>
          <p:nvPr>
            <p:ph type="body" idx="1"/>
          </p:nvPr>
        </p:nvSpPr>
        <p:spPr>
          <a:xfrm>
            <a:off x="762000" y="1662545"/>
            <a:ext cx="10861964" cy="4357355"/>
          </a:xfrm>
        </p:spPr>
        <p:txBody>
          <a:bodyPr/>
          <a:lstStyle/>
          <a:p>
            <a:pPr marL="880110" indent="-742950">
              <a:buFont typeface="+mj-lt"/>
              <a:buAutoNum type="arabicPeriod"/>
            </a:pPr>
            <a:r>
              <a:rPr lang="en-US" sz="2800" dirty="0" smtClean="0"/>
              <a:t>Dataset</a:t>
            </a:r>
          </a:p>
          <a:p>
            <a:pPr marL="880110" indent="-742950">
              <a:buNone/>
            </a:pPr>
            <a:endParaRPr lang="en-US" sz="2800" dirty="0" smtClean="0"/>
          </a:p>
          <a:p>
            <a:pPr marL="880110" indent="-742950">
              <a:buFont typeface="+mj-lt"/>
              <a:buAutoNum type="arabicPeriod"/>
            </a:pPr>
            <a:r>
              <a:rPr lang="en-US" sz="2800" dirty="0" err="1" smtClean="0"/>
              <a:t>DataFrame</a:t>
            </a:r>
            <a:endParaRPr lang="en-US" sz="2800" dirty="0" smtClean="0"/>
          </a:p>
        </p:txBody>
      </p:sp>
      <p:sp>
        <p:nvSpPr>
          <p:cNvPr id="5" name="Slide Number Placeholder 4"/>
          <p:cNvSpPr>
            <a:spLocks noGrp="1"/>
          </p:cNvSpPr>
          <p:nvPr>
            <p:ph type="sldNum" idx="12"/>
          </p:nvPr>
        </p:nvSpPr>
        <p:spPr/>
        <p:txBody>
          <a:bodyPr/>
          <a:lstStyle/>
          <a:p>
            <a:pPr marL="0" lvl="0" indent="0">
              <a:spcBef>
                <a:spcPts val="0"/>
              </a:spcBef>
              <a:spcAft>
                <a:spcPts val="0"/>
              </a:spcAft>
              <a:buNone/>
            </a:pPr>
            <a:fld id="{00000000-1234-1234-1234-123412341234}" type="slidenum">
              <a:rPr lang="en-US" smtClean="0"/>
              <a:pPr marL="0" lvl="0" indent="0">
                <a:spcBef>
                  <a:spcPts val="0"/>
                </a:spcBef>
                <a:spcAft>
                  <a:spcPts val="0"/>
                </a:spcAft>
                <a:buNone/>
              </a:pPr>
              <a:t>9</a:t>
            </a:fld>
            <a:endParaRPr lang="en-US"/>
          </a:p>
        </p:txBody>
      </p:sp>
      <p:pic>
        <p:nvPicPr>
          <p:cNvPr id="16386" name="Picture 2" descr="F:\platform\data engineering\spark\Unified-Apache-Spark-2.0-API-1.png"/>
          <p:cNvPicPr>
            <a:picLocks noChangeAspect="1" noChangeArrowheads="1"/>
          </p:cNvPicPr>
          <p:nvPr/>
        </p:nvPicPr>
        <p:blipFill>
          <a:blip r:embed="rId2"/>
          <a:srcRect/>
          <a:stretch>
            <a:fillRect/>
          </a:stretch>
        </p:blipFill>
        <p:spPr bwMode="auto">
          <a:xfrm>
            <a:off x="4722021" y="1898072"/>
            <a:ext cx="7303724" cy="4086947"/>
          </a:xfrm>
          <a:prstGeom prst="rect">
            <a:avLst/>
          </a:prstGeom>
          <a:noFill/>
        </p:spPr>
      </p:pic>
    </p:spTree>
  </p:cSld>
  <p:clrMapOvr>
    <a:masterClrMapping/>
  </p:clrMapOvr>
</p:sld>
</file>

<file path=ppt/theme/theme1.xml><?xml version="1.0" encoding="utf-8"?>
<a:theme xmlns:a="http://schemas.openxmlformats.org/drawingml/2006/main" name="Celestial">
  <a:themeElements>
    <a:clrScheme name="Celestial">
      <a:dk1>
        <a:srgbClr val="000000"/>
      </a:dk1>
      <a:lt1>
        <a:srgbClr val="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on Boardroom">
  <a:themeElements>
    <a:clrScheme name="Custom 2">
      <a:dk1>
        <a:srgbClr val="000000"/>
      </a:dk1>
      <a:lt1>
        <a:srgbClr val="FFFFFF"/>
      </a:lt1>
      <a:dk2>
        <a:srgbClr val="0E5580"/>
      </a:dk2>
      <a:lt2>
        <a:srgbClr val="EBEBEB"/>
      </a:lt2>
      <a:accent1>
        <a:srgbClr val="FF9900"/>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9799</TotalTime>
  <Words>1790</Words>
  <Application>Microsoft Office PowerPoint</Application>
  <PresentationFormat>Widescreen</PresentationFormat>
  <Paragraphs>288</Paragraphs>
  <Slides>36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36</vt:i4>
      </vt:variant>
    </vt:vector>
  </HeadingPairs>
  <TitlesOfParts>
    <vt:vector size="42" baseType="lpstr">
      <vt:lpstr>Century Gothic</vt:lpstr>
      <vt:lpstr>Arial</vt:lpstr>
      <vt:lpstr>Noto Sans Symbols</vt:lpstr>
      <vt:lpstr>Calibri</vt:lpstr>
      <vt:lpstr>Celestial</vt:lpstr>
      <vt:lpstr>Ion Boardroom</vt:lpstr>
      <vt:lpstr>Spark SQL</vt:lpstr>
      <vt:lpstr>Overview</vt:lpstr>
      <vt:lpstr>Spark SQL - Introduction</vt:lpstr>
      <vt:lpstr>Spark SQL - Introduction</vt:lpstr>
      <vt:lpstr>Spark SQL - Introduction</vt:lpstr>
      <vt:lpstr>Spark SQL - Introduction</vt:lpstr>
      <vt:lpstr>Spark SQL - Introduction</vt:lpstr>
      <vt:lpstr>Spark SQL - Introduction</vt:lpstr>
      <vt:lpstr>Important Spark SQL Concept</vt:lpstr>
      <vt:lpstr>Datasets  </vt:lpstr>
      <vt:lpstr>Datasets Explanation</vt:lpstr>
      <vt:lpstr>Datasets Explanation</vt:lpstr>
      <vt:lpstr>Datasets Explanation</vt:lpstr>
      <vt:lpstr>DataFrame</vt:lpstr>
      <vt:lpstr>Features of DataFrame</vt:lpstr>
      <vt:lpstr>When should I use DataFrames or Datasets?</vt:lpstr>
      <vt:lpstr>Questions?</vt:lpstr>
      <vt:lpstr>Spark SQL in Action</vt:lpstr>
      <vt:lpstr>Spark SQL in Action</vt:lpstr>
      <vt:lpstr>Spark SQL in Action</vt:lpstr>
      <vt:lpstr>Spark SQL in Action</vt:lpstr>
      <vt:lpstr>Spark SQL in Action</vt:lpstr>
      <vt:lpstr>Spark SQL in Action</vt:lpstr>
      <vt:lpstr>Spark SQL in Action</vt:lpstr>
      <vt:lpstr>Spark SQL in Action</vt:lpstr>
      <vt:lpstr>Spark SQL in Action</vt:lpstr>
      <vt:lpstr>Spark SQL in Action</vt:lpstr>
      <vt:lpstr>Spark SQL in Action</vt:lpstr>
      <vt:lpstr>Questions?</vt:lpstr>
      <vt:lpstr>Hands-On Activity</vt:lpstr>
      <vt:lpstr>Spark SQL in Action</vt:lpstr>
      <vt:lpstr>Spark SQL in Action</vt:lpstr>
      <vt:lpstr>Summary Review</vt:lpstr>
      <vt:lpstr>Summary Review</vt:lpstr>
      <vt:lpstr>References</vt:lpstr>
      <vt:lpstr>End of Module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dc:title>
  <dc:creator>Hack</dc:creator>
  <cp:lastModifiedBy>Students</cp:lastModifiedBy>
  <cp:revision>226</cp:revision>
  <dcterms:modified xsi:type="dcterms:W3CDTF">2018-08-31T15:13:56Z</dcterms:modified>
</cp:coreProperties>
</file>