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theme/theme5.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theme/theme7.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1" r:id="rId1"/>
    <p:sldMasterId id="2147483724" r:id="rId2"/>
    <p:sldMasterId id="2147483791" r:id="rId3"/>
    <p:sldMasterId id="2147483793" r:id="rId4"/>
    <p:sldMasterId id="2147483801" r:id="rId5"/>
    <p:sldMasterId id="2147483803" r:id="rId6"/>
    <p:sldMasterId id="2147483811" r:id="rId7"/>
    <p:sldMasterId id="2147483813" r:id="rId8"/>
  </p:sldMasterIdLst>
  <p:notesMasterIdLst>
    <p:notesMasterId r:id="rId56"/>
  </p:notesMasterIdLst>
  <p:sldIdLst>
    <p:sldId id="334" r:id="rId9"/>
    <p:sldId id="336" r:id="rId10"/>
    <p:sldId id="337" r:id="rId11"/>
    <p:sldId id="338" r:id="rId12"/>
    <p:sldId id="340" r:id="rId13"/>
    <p:sldId id="339" r:id="rId14"/>
    <p:sldId id="341" r:id="rId15"/>
    <p:sldId id="342" r:id="rId16"/>
    <p:sldId id="343" r:id="rId17"/>
    <p:sldId id="344" r:id="rId18"/>
    <p:sldId id="345" r:id="rId19"/>
    <p:sldId id="346" r:id="rId20"/>
    <p:sldId id="352" r:id="rId21"/>
    <p:sldId id="354" r:id="rId22"/>
    <p:sldId id="355" r:id="rId23"/>
    <p:sldId id="356" r:id="rId24"/>
    <p:sldId id="357" r:id="rId25"/>
    <p:sldId id="358" r:id="rId26"/>
    <p:sldId id="359" r:id="rId27"/>
    <p:sldId id="360" r:id="rId28"/>
    <p:sldId id="347" r:id="rId29"/>
    <p:sldId id="379" r:id="rId30"/>
    <p:sldId id="348" r:id="rId31"/>
    <p:sldId id="349" r:id="rId32"/>
    <p:sldId id="361" r:id="rId33"/>
    <p:sldId id="362" r:id="rId34"/>
    <p:sldId id="363" r:id="rId35"/>
    <p:sldId id="364" r:id="rId36"/>
    <p:sldId id="365" r:id="rId37"/>
    <p:sldId id="366" r:id="rId38"/>
    <p:sldId id="367" r:id="rId39"/>
    <p:sldId id="368" r:id="rId40"/>
    <p:sldId id="369" r:id="rId41"/>
    <p:sldId id="370" r:id="rId42"/>
    <p:sldId id="371" r:id="rId43"/>
    <p:sldId id="372" r:id="rId44"/>
    <p:sldId id="373" r:id="rId45"/>
    <p:sldId id="374" r:id="rId46"/>
    <p:sldId id="375" r:id="rId47"/>
    <p:sldId id="376" r:id="rId48"/>
    <p:sldId id="377" r:id="rId49"/>
    <p:sldId id="378" r:id="rId50"/>
    <p:sldId id="380" r:id="rId51"/>
    <p:sldId id="381" r:id="rId52"/>
    <p:sldId id="382" r:id="rId53"/>
    <p:sldId id="332" r:id="rId54"/>
    <p:sldId id="335" r:id="rId55"/>
  </p:sldIdLst>
  <p:sldSz cx="12192000" cy="6858000"/>
  <p:notesSz cx="6858000" cy="9144000"/>
  <p:defaultTextStyle>
    <a:defPPr>
      <a:defRPr lang="en-GB"/>
    </a:defPPr>
    <a:lvl1pPr algn="l" defTabSz="457200" rtl="0" eaLnBrk="0" fontAlgn="base" hangingPunct="0">
      <a:spcBef>
        <a:spcPct val="0"/>
      </a:spcBef>
      <a:spcAft>
        <a:spcPct val="0"/>
      </a:spcAft>
      <a:defRPr sz="2400" kern="1200">
        <a:solidFill>
          <a:schemeClr val="bg1"/>
        </a:solidFill>
        <a:latin typeface="Times New Roman" panose="02020603050405020304" pitchFamily="18" charset="0"/>
        <a:ea typeface="+mn-ea"/>
        <a:cs typeface="+mn-cs"/>
      </a:defRPr>
    </a:lvl1pPr>
    <a:lvl2pPr marL="742950" indent="-28575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n-ea"/>
        <a:cs typeface="+mn-cs"/>
      </a:defRPr>
    </a:lvl2pPr>
    <a:lvl3pPr marL="11430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n-ea"/>
        <a:cs typeface="+mn-cs"/>
      </a:defRPr>
    </a:lvl3pPr>
    <a:lvl4pPr marL="16002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n-ea"/>
        <a:cs typeface="+mn-cs"/>
      </a:defRPr>
    </a:lvl4pPr>
    <a:lvl5pPr marL="20574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n-ea"/>
        <a:cs typeface="+mn-cs"/>
      </a:defRPr>
    </a:lvl5pPr>
    <a:lvl6pPr marL="2286000" algn="l" defTabSz="914400" rtl="0" eaLnBrk="1" latinLnBrk="0" hangingPunct="1">
      <a:defRPr sz="2400" kern="1200">
        <a:solidFill>
          <a:schemeClr val="bg1"/>
        </a:solidFill>
        <a:latin typeface="Times New Roman" panose="02020603050405020304" pitchFamily="18" charset="0"/>
        <a:ea typeface="+mn-ea"/>
        <a:cs typeface="+mn-cs"/>
      </a:defRPr>
    </a:lvl6pPr>
    <a:lvl7pPr marL="2743200" algn="l" defTabSz="914400" rtl="0" eaLnBrk="1" latinLnBrk="0" hangingPunct="1">
      <a:defRPr sz="2400" kern="1200">
        <a:solidFill>
          <a:schemeClr val="bg1"/>
        </a:solidFill>
        <a:latin typeface="Times New Roman" panose="02020603050405020304" pitchFamily="18" charset="0"/>
        <a:ea typeface="+mn-ea"/>
        <a:cs typeface="+mn-cs"/>
      </a:defRPr>
    </a:lvl7pPr>
    <a:lvl8pPr marL="3200400" algn="l" defTabSz="914400" rtl="0" eaLnBrk="1" latinLnBrk="0" hangingPunct="1">
      <a:defRPr sz="2400" kern="1200">
        <a:solidFill>
          <a:schemeClr val="bg1"/>
        </a:solidFill>
        <a:latin typeface="Times New Roman" panose="02020603050405020304" pitchFamily="18" charset="0"/>
        <a:ea typeface="+mn-ea"/>
        <a:cs typeface="+mn-cs"/>
      </a:defRPr>
    </a:lvl8pPr>
    <a:lvl9pPr marL="3657600" algn="l" defTabSz="914400" rtl="0" eaLnBrk="1" latinLnBrk="0" hangingPunct="1">
      <a:defRPr sz="2400" kern="1200">
        <a:solidFill>
          <a:schemeClr val="bg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246" autoAdjust="0"/>
  </p:normalViewPr>
  <p:slideViewPr>
    <p:cSldViewPr>
      <p:cViewPr varScale="1">
        <p:scale>
          <a:sx n="84" d="100"/>
          <a:sy n="84" d="100"/>
        </p:scale>
        <p:origin x="629" y="58"/>
      </p:cViewPr>
      <p:guideLst>
        <p:guide orient="horz" pos="2160"/>
        <p:guide pos="384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slide" Target="slides/slide46.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AutoShape 1">
            <a:extLst>
              <a:ext uri="{FF2B5EF4-FFF2-40B4-BE49-F238E27FC236}">
                <a16:creationId xmlns="" xmlns:a16="http://schemas.microsoft.com/office/drawing/2014/main" id="{CCE79E13-6953-3646-A7E1-8852CF20A523}"/>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1267" name="Rectangle 2">
            <a:extLst>
              <a:ext uri="{FF2B5EF4-FFF2-40B4-BE49-F238E27FC236}">
                <a16:creationId xmlns="" xmlns:a16="http://schemas.microsoft.com/office/drawing/2014/main" id="{DF4D9191-955A-AA42-A6C0-31028C214DA6}"/>
              </a:ext>
            </a:extLst>
          </p:cNvPr>
          <p:cNvSpPr>
            <a:spLocks noGrp="1" noRot="1" noChangeAspect="1" noChangeArrowheads="1"/>
          </p:cNvSpPr>
          <p:nvPr>
            <p:ph type="sldImg"/>
          </p:nvPr>
        </p:nvSpPr>
        <p:spPr bwMode="auto">
          <a:xfrm>
            <a:off x="0" y="69532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099" name="Rectangle 3">
            <a:extLst>
              <a:ext uri="{FF2B5EF4-FFF2-40B4-BE49-F238E27FC236}">
                <a16:creationId xmlns="" xmlns:a16="http://schemas.microsoft.com/office/drawing/2014/main" id="{594540C9-E810-7F49-B50D-533FC4E5A1D4}"/>
              </a:ext>
            </a:extLst>
          </p:cNvPr>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a:p>
        </p:txBody>
      </p:sp>
    </p:spTree>
    <p:extLst>
      <p:ext uri="{BB962C8B-B14F-4D97-AF65-F5344CB8AC3E}">
        <p14:creationId xmlns:p14="http://schemas.microsoft.com/office/powerpoint/2010/main" val="321250646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a:extLst>
              <a:ext uri="{FF2B5EF4-FFF2-40B4-BE49-F238E27FC236}">
                <a16:creationId xmlns="" xmlns:a16="http://schemas.microsoft.com/office/drawing/2014/main" id="{81873C8D-C724-BC4C-8F57-D9C4B8871442}"/>
              </a:ext>
            </a:extLst>
          </p:cNvPr>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3" name="Text Box 2">
            <a:extLst>
              <a:ext uri="{FF2B5EF4-FFF2-40B4-BE49-F238E27FC236}">
                <a16:creationId xmlns="" xmlns:a16="http://schemas.microsoft.com/office/drawing/2014/main" id="{3A29C8FF-7458-964A-BFA5-ABCC0F6B1632}"/>
              </a:ext>
            </a:extLst>
          </p:cNvPr>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2833650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p:cNvSpPr>
          <p:nvPr>
            <p:ph type="body"/>
          </p:nvPr>
        </p:nvSpPr>
        <p:spPr>
          <a:xfrm>
            <a:off x="700920" y="4473720"/>
            <a:ext cx="5608080" cy="3660120"/>
          </a:xfrm>
          <a:prstGeom prst="rect">
            <a:avLst/>
          </a:prstGeom>
        </p:spPr>
        <p:txBody>
          <a:bodyPr lIns="93240" tIns="93240" rIns="93240" bIns="93240"/>
          <a:lstStyle/>
          <a:p>
            <a:pPr marL="457200" indent="-228240">
              <a:lnSpc>
                <a:spcPct val="100000"/>
              </a:lnSpc>
            </a:pPr>
            <a:r>
              <a:rPr lang="en-US" sz="1200" b="0" strike="noStrike" spc="-1">
                <a:solidFill>
                  <a:srgbClr val="000000"/>
                </a:solidFill>
                <a:latin typeface="Calibri"/>
                <a:ea typeface="Calibri"/>
              </a:rPr>
              <a:t>Address any questions students have from reviewing THIS MODULE, having JUST SEEN IT PRESENTED.</a:t>
            </a:r>
            <a:endParaRPr lang="en-US" sz="1200" b="0" strike="noStrike" spc="-1">
              <a:latin typeface="Arial"/>
            </a:endParaRPr>
          </a:p>
        </p:txBody>
      </p:sp>
      <p:sp>
        <p:nvSpPr>
          <p:cNvPr id="304" name="PlaceHolder 2"/>
          <p:cNvSpPr>
            <a:spLocks noGrp="1" noRot="1" noChangeAspect="1"/>
          </p:cNvSpPr>
          <p:nvPr>
            <p:ph type="sldImg"/>
          </p:nvPr>
        </p:nvSpPr>
        <p:spPr>
          <a:xfrm>
            <a:off x="717550" y="1162050"/>
            <a:ext cx="5575300" cy="3136900"/>
          </a:xfrm>
          <a:prstGeom prst="rect">
            <a:avLst/>
          </a:prstGeom>
        </p:spPr>
      </p:sp>
    </p:spTree>
    <p:extLst>
      <p:ext uri="{BB962C8B-B14F-4D97-AF65-F5344CB8AC3E}">
        <p14:creationId xmlns:p14="http://schemas.microsoft.com/office/powerpoint/2010/main" val="12740706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pic>
        <p:nvPicPr>
          <p:cNvPr id="4" name="Shape 16" descr="Celestia-R1---OverlayTitleHD.png">
            <a:extLst>
              <a:ext uri="{FF2B5EF4-FFF2-40B4-BE49-F238E27FC236}">
                <a16:creationId xmlns="" xmlns:a16="http://schemas.microsoft.com/office/drawing/2014/main" id="{ED9627EA-4962-3A42-857B-9743BCE5892D}"/>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87767"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a:extLst>
              <a:ext uri="{FF2B5EF4-FFF2-40B4-BE49-F238E27FC236}">
                <a16:creationId xmlns="" xmlns:a16="http://schemas.microsoft.com/office/drawing/2014/main" id="{049AB079-6362-6C40-831B-9090FC4283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466851"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hape 17"/>
          <p:cNvSpPr txBox="1">
            <a:spLocks noGrp="1"/>
          </p:cNvSpPr>
          <p:nvPr>
            <p:ph type="ctrTitle"/>
          </p:nvPr>
        </p:nvSpPr>
        <p:spPr>
          <a:xfrm>
            <a:off x="3962399" y="1964269"/>
            <a:ext cx="7197600" cy="2421599"/>
          </a:xfrm>
          <a:prstGeom prst="rect">
            <a:avLst/>
          </a:prstGeom>
          <a:noFill/>
          <a:ln>
            <a:noFill/>
          </a:ln>
        </p:spPr>
        <p:txBody>
          <a:bodyPr spcFirstLastPara="1" anchor="b"/>
          <a:lstStyle>
            <a:lvl1pPr marL="0" marR="0" lvl="0" indent="0" algn="r" rtl="0">
              <a:lnSpc>
                <a:spcPct val="100000"/>
              </a:lnSpc>
              <a:spcBef>
                <a:spcPts val="0"/>
              </a:spcBef>
              <a:spcAft>
                <a:spcPts val="0"/>
              </a:spcAft>
              <a:buClr>
                <a:schemeClr val="lt1"/>
              </a:buClr>
              <a:buSzPts val="1400"/>
              <a:buFont typeface="Calibri"/>
              <a:buNone/>
              <a:defRPr sz="3600" b="0" i="0" u="none" strike="noStrike" cap="none">
                <a:solidFill>
                  <a:schemeClr val="lt1"/>
                </a:solidFill>
                <a:latin typeface="Calibri"/>
                <a:ea typeface="Calibri"/>
                <a:cs typeface="Calibri"/>
                <a:sym typeface="Calibri"/>
              </a:defRPr>
            </a:lvl1pPr>
            <a:lvl2pPr marL="0" marR="0" lvl="1" indent="0" algn="l" rtl="0">
              <a:spcBef>
                <a:spcPts val="0"/>
              </a:spcBef>
              <a:spcAft>
                <a:spcPts val="0"/>
              </a:spcAft>
              <a:buClr>
                <a:schemeClr val="lt2"/>
              </a:buClr>
              <a:buSzPts val="1400"/>
              <a:buFont typeface="Arial"/>
              <a:buNone/>
              <a:defRPr sz="1350" b="0" i="0" u="none" strike="noStrike" cap="none">
                <a:solidFill>
                  <a:schemeClr val="lt2"/>
                </a:solidFill>
              </a:defRPr>
            </a:lvl2pPr>
            <a:lvl3pPr marL="0" marR="0" lvl="2" indent="0" algn="l" rtl="0">
              <a:spcBef>
                <a:spcPts val="0"/>
              </a:spcBef>
              <a:spcAft>
                <a:spcPts val="0"/>
              </a:spcAft>
              <a:buClr>
                <a:schemeClr val="lt2"/>
              </a:buClr>
              <a:buSzPts val="1400"/>
              <a:buFont typeface="Arial"/>
              <a:buNone/>
              <a:defRPr sz="1350" b="0" i="0" u="none" strike="noStrike" cap="none">
                <a:solidFill>
                  <a:schemeClr val="lt2"/>
                </a:solidFill>
              </a:defRPr>
            </a:lvl3pPr>
            <a:lvl4pPr marL="0" marR="0" lvl="3" indent="0" algn="l" rtl="0">
              <a:spcBef>
                <a:spcPts val="0"/>
              </a:spcBef>
              <a:spcAft>
                <a:spcPts val="0"/>
              </a:spcAft>
              <a:buClr>
                <a:schemeClr val="lt2"/>
              </a:buClr>
              <a:buSzPts val="1400"/>
              <a:buFont typeface="Arial"/>
              <a:buNone/>
              <a:defRPr sz="1350" b="0" i="0" u="none" strike="noStrike" cap="none">
                <a:solidFill>
                  <a:schemeClr val="lt2"/>
                </a:solidFill>
              </a:defRPr>
            </a:lvl4pPr>
            <a:lvl5pPr marL="0" marR="0" lvl="4" indent="0" algn="l" rtl="0">
              <a:spcBef>
                <a:spcPts val="0"/>
              </a:spcBef>
              <a:spcAft>
                <a:spcPts val="0"/>
              </a:spcAft>
              <a:buClr>
                <a:schemeClr val="lt2"/>
              </a:buClr>
              <a:buSzPts val="1400"/>
              <a:buFont typeface="Arial"/>
              <a:buNone/>
              <a:defRPr sz="1350" b="0" i="0" u="none" strike="noStrike" cap="none">
                <a:solidFill>
                  <a:schemeClr val="lt2"/>
                </a:solidFill>
              </a:defRPr>
            </a:lvl5pPr>
            <a:lvl6pPr marL="0" marR="0" lvl="5" indent="0" algn="l" rtl="0">
              <a:spcBef>
                <a:spcPts val="0"/>
              </a:spcBef>
              <a:spcAft>
                <a:spcPts val="0"/>
              </a:spcAft>
              <a:buClr>
                <a:schemeClr val="lt2"/>
              </a:buClr>
              <a:buSzPts val="1400"/>
              <a:buFont typeface="Arial"/>
              <a:buNone/>
              <a:defRPr sz="1350" b="0" i="0" u="none" strike="noStrike" cap="none">
                <a:solidFill>
                  <a:schemeClr val="lt2"/>
                </a:solidFill>
              </a:defRPr>
            </a:lvl6pPr>
            <a:lvl7pPr marL="0" marR="0" lvl="6" indent="0" algn="l" rtl="0">
              <a:spcBef>
                <a:spcPts val="0"/>
              </a:spcBef>
              <a:spcAft>
                <a:spcPts val="0"/>
              </a:spcAft>
              <a:buClr>
                <a:schemeClr val="lt2"/>
              </a:buClr>
              <a:buSzPts val="1400"/>
              <a:buFont typeface="Arial"/>
              <a:buNone/>
              <a:defRPr sz="1350" b="0" i="0" u="none" strike="noStrike" cap="none">
                <a:solidFill>
                  <a:schemeClr val="lt2"/>
                </a:solidFill>
              </a:defRPr>
            </a:lvl7pPr>
            <a:lvl8pPr marL="0" marR="0" lvl="7" indent="0" algn="l" rtl="0">
              <a:spcBef>
                <a:spcPts val="0"/>
              </a:spcBef>
              <a:spcAft>
                <a:spcPts val="0"/>
              </a:spcAft>
              <a:buClr>
                <a:schemeClr val="lt2"/>
              </a:buClr>
              <a:buSzPts val="1400"/>
              <a:buFont typeface="Arial"/>
              <a:buNone/>
              <a:defRPr sz="1350" b="0" i="0" u="none" strike="noStrike" cap="none">
                <a:solidFill>
                  <a:schemeClr val="lt2"/>
                </a:solidFill>
              </a:defRPr>
            </a:lvl8pPr>
            <a:lvl9pPr marL="0" marR="0" lvl="8" indent="0" algn="l" rtl="0">
              <a:spcBef>
                <a:spcPts val="0"/>
              </a:spcBef>
              <a:spcAft>
                <a:spcPts val="0"/>
              </a:spcAft>
              <a:buClr>
                <a:schemeClr val="lt2"/>
              </a:buClr>
              <a:buSzPts val="1400"/>
              <a:buFont typeface="Arial"/>
              <a:buNone/>
              <a:defRPr sz="1350" b="0" i="0" u="none" strike="noStrike" cap="none">
                <a:solidFill>
                  <a:schemeClr val="lt2"/>
                </a:solidFill>
              </a:defRPr>
            </a:lvl9pPr>
          </a:lstStyle>
          <a:p>
            <a:r>
              <a:rPr lang="en-US"/>
              <a:t>Click to edit Master title style</a:t>
            </a:r>
            <a:endParaRPr/>
          </a:p>
        </p:txBody>
      </p:sp>
      <p:sp>
        <p:nvSpPr>
          <p:cNvPr id="18" name="Shape 18"/>
          <p:cNvSpPr txBox="1">
            <a:spLocks noGrp="1"/>
          </p:cNvSpPr>
          <p:nvPr>
            <p:ph type="subTitle" idx="1"/>
          </p:nvPr>
        </p:nvSpPr>
        <p:spPr>
          <a:xfrm>
            <a:off x="3962399" y="4385733"/>
            <a:ext cx="7197600" cy="1405500"/>
          </a:xfrm>
          <a:prstGeom prst="rect">
            <a:avLst/>
          </a:prstGeom>
          <a:noFill/>
          <a:ln>
            <a:noFill/>
          </a:ln>
        </p:spPr>
        <p:txBody>
          <a:bodyPr spcFirstLastPara="1" anchor="t"/>
          <a:lstStyle>
            <a:lvl1pPr marL="0" marR="0" lvl="0" indent="0" algn="r" rtl="0">
              <a:lnSpc>
                <a:spcPct val="100000"/>
              </a:lnSpc>
              <a:spcBef>
                <a:spcPts val="0"/>
              </a:spcBef>
              <a:spcAft>
                <a:spcPts val="0"/>
              </a:spcAft>
              <a:buClr>
                <a:schemeClr val="lt1"/>
              </a:buClr>
              <a:buSzPts val="1800"/>
              <a:buFont typeface="Arial"/>
              <a:buNone/>
              <a:defRPr sz="1350" b="0" i="0" u="none" strike="noStrike" cap="none">
                <a:solidFill>
                  <a:schemeClr val="lt1"/>
                </a:solidFill>
                <a:latin typeface="Calibri"/>
                <a:ea typeface="Calibri"/>
                <a:cs typeface="Calibri"/>
                <a:sym typeface="Calibri"/>
              </a:defRPr>
            </a:lvl1pPr>
            <a:lvl2pPr marL="342892" marR="0" lvl="1" indent="-9517" algn="ctr" rtl="0">
              <a:lnSpc>
                <a:spcPct val="100000"/>
              </a:lnSpc>
              <a:spcBef>
                <a:spcPts val="750"/>
              </a:spcBef>
              <a:spcAft>
                <a:spcPts val="0"/>
              </a:spcAft>
              <a:buClr>
                <a:schemeClr val="lt1"/>
              </a:buClr>
              <a:buSzPts val="1600"/>
              <a:buFont typeface="Arial"/>
              <a:buNone/>
              <a:defRPr sz="1200" b="0" i="0" u="none" strike="noStrike" cap="none">
                <a:solidFill>
                  <a:schemeClr val="lt1"/>
                </a:solidFill>
                <a:latin typeface="Calibri"/>
                <a:ea typeface="Calibri"/>
                <a:cs typeface="Calibri"/>
                <a:sym typeface="Calibri"/>
              </a:defRPr>
            </a:lvl2pPr>
            <a:lvl3pPr marL="685783" marR="0" lvl="2" indent="-9508" algn="ctr" rtl="0">
              <a:lnSpc>
                <a:spcPct val="100000"/>
              </a:lnSpc>
              <a:spcBef>
                <a:spcPts val="750"/>
              </a:spcBef>
              <a:spcAft>
                <a:spcPts val="0"/>
              </a:spcAft>
              <a:buClr>
                <a:schemeClr val="lt1"/>
              </a:buClr>
              <a:buSzPts val="1400"/>
              <a:buFont typeface="Arial"/>
              <a:buNone/>
              <a:defRPr sz="1050" b="0" i="0" u="none" strike="noStrike" cap="none">
                <a:solidFill>
                  <a:schemeClr val="lt1"/>
                </a:solidFill>
                <a:latin typeface="Calibri"/>
                <a:ea typeface="Calibri"/>
                <a:cs typeface="Calibri"/>
                <a:sym typeface="Calibri"/>
              </a:defRPr>
            </a:lvl3pPr>
            <a:lvl4pPr marL="1028675" marR="0" lvl="3" indent="-9499" algn="ctr" rtl="0">
              <a:lnSpc>
                <a:spcPct val="100000"/>
              </a:lnSpc>
              <a:spcBef>
                <a:spcPts val="750"/>
              </a:spcBef>
              <a:spcAft>
                <a:spcPts val="0"/>
              </a:spcAft>
              <a:buClr>
                <a:schemeClr val="lt1"/>
              </a:buClr>
              <a:buSzPts val="1200"/>
              <a:buFont typeface="Arial"/>
              <a:buNone/>
              <a:defRPr sz="900" b="0" i="0" u="none" strike="noStrike" cap="none">
                <a:solidFill>
                  <a:schemeClr val="lt1"/>
                </a:solidFill>
                <a:latin typeface="Calibri"/>
                <a:ea typeface="Calibri"/>
                <a:cs typeface="Calibri"/>
                <a:sym typeface="Calibri"/>
              </a:defRPr>
            </a:lvl4pPr>
            <a:lvl5pPr marL="1371566" marR="0" lvl="4" indent="-9491" algn="ctr" rtl="0">
              <a:lnSpc>
                <a:spcPct val="100000"/>
              </a:lnSpc>
              <a:spcBef>
                <a:spcPts val="750"/>
              </a:spcBef>
              <a:spcAft>
                <a:spcPts val="0"/>
              </a:spcAft>
              <a:buClr>
                <a:schemeClr val="lt1"/>
              </a:buClr>
              <a:buSzPts val="1200"/>
              <a:buFont typeface="Arial"/>
              <a:buNone/>
              <a:defRPr sz="900" b="0" i="0" u="none" strike="noStrike" cap="none">
                <a:solidFill>
                  <a:schemeClr val="lt1"/>
                </a:solidFill>
                <a:latin typeface="Calibri"/>
                <a:ea typeface="Calibri"/>
                <a:cs typeface="Calibri"/>
                <a:sym typeface="Calibri"/>
              </a:defRPr>
            </a:lvl5pPr>
            <a:lvl6pPr marL="1714457" marR="0" lvl="5" indent="-9482" algn="ctr" rtl="0">
              <a:lnSpc>
                <a:spcPct val="100000"/>
              </a:lnSpc>
              <a:spcBef>
                <a:spcPts val="750"/>
              </a:spcBef>
              <a:spcAft>
                <a:spcPts val="0"/>
              </a:spcAft>
              <a:buClr>
                <a:schemeClr val="lt1"/>
              </a:buClr>
              <a:buSzPts val="1200"/>
              <a:buFont typeface="Arial"/>
              <a:buNone/>
              <a:defRPr sz="900" b="0" i="0" u="none" strike="noStrike" cap="none">
                <a:solidFill>
                  <a:schemeClr val="lt1"/>
                </a:solidFill>
                <a:latin typeface="Calibri"/>
                <a:ea typeface="Calibri"/>
                <a:cs typeface="Calibri"/>
                <a:sym typeface="Calibri"/>
              </a:defRPr>
            </a:lvl6pPr>
            <a:lvl7pPr marL="2057348" marR="0" lvl="6" indent="-9473" algn="ctr" rtl="0">
              <a:lnSpc>
                <a:spcPct val="100000"/>
              </a:lnSpc>
              <a:spcBef>
                <a:spcPts val="750"/>
              </a:spcBef>
              <a:spcAft>
                <a:spcPts val="0"/>
              </a:spcAft>
              <a:buClr>
                <a:schemeClr val="lt1"/>
              </a:buClr>
              <a:buSzPts val="1200"/>
              <a:buFont typeface="Arial"/>
              <a:buNone/>
              <a:defRPr sz="900" b="0" i="0" u="none" strike="noStrike" cap="none">
                <a:solidFill>
                  <a:schemeClr val="lt1"/>
                </a:solidFill>
                <a:latin typeface="Calibri"/>
                <a:ea typeface="Calibri"/>
                <a:cs typeface="Calibri"/>
                <a:sym typeface="Calibri"/>
              </a:defRPr>
            </a:lvl7pPr>
            <a:lvl8pPr marL="2400240" marR="0" lvl="7" indent="-9464" algn="ctr" rtl="0">
              <a:lnSpc>
                <a:spcPct val="100000"/>
              </a:lnSpc>
              <a:spcBef>
                <a:spcPts val="750"/>
              </a:spcBef>
              <a:spcAft>
                <a:spcPts val="0"/>
              </a:spcAft>
              <a:buClr>
                <a:schemeClr val="lt1"/>
              </a:buClr>
              <a:buSzPts val="1200"/>
              <a:buFont typeface="Arial"/>
              <a:buNone/>
              <a:defRPr sz="900" b="0" i="0" u="none" strike="noStrike" cap="none">
                <a:solidFill>
                  <a:schemeClr val="lt1"/>
                </a:solidFill>
                <a:latin typeface="Calibri"/>
                <a:ea typeface="Calibri"/>
                <a:cs typeface="Calibri"/>
                <a:sym typeface="Calibri"/>
              </a:defRPr>
            </a:lvl8pPr>
            <a:lvl9pPr marL="2743132" marR="0" lvl="8" indent="-9456" algn="ctr" rtl="0">
              <a:lnSpc>
                <a:spcPct val="100000"/>
              </a:lnSpc>
              <a:spcBef>
                <a:spcPts val="750"/>
              </a:spcBef>
              <a:spcAft>
                <a:spcPts val="750"/>
              </a:spcAft>
              <a:buClr>
                <a:schemeClr val="lt1"/>
              </a:buClr>
              <a:buSzPts val="1200"/>
              <a:buFont typeface="Arial"/>
              <a:buNone/>
              <a:defRPr sz="900" b="0" i="0" u="none" strike="noStrike" cap="none">
                <a:solidFill>
                  <a:schemeClr val="lt1"/>
                </a:solidFill>
                <a:latin typeface="Calibri"/>
                <a:ea typeface="Calibri"/>
                <a:cs typeface="Calibri"/>
                <a:sym typeface="Calibri"/>
              </a:defRPr>
            </a:lvl9pPr>
          </a:lstStyle>
          <a:p>
            <a:r>
              <a:rPr lang="en-US"/>
              <a:t>Click to edit Master subtitle style</a:t>
            </a:r>
            <a:endParaRPr/>
          </a:p>
        </p:txBody>
      </p:sp>
      <p:sp>
        <p:nvSpPr>
          <p:cNvPr id="6" name="Shape 19">
            <a:extLst>
              <a:ext uri="{FF2B5EF4-FFF2-40B4-BE49-F238E27FC236}">
                <a16:creationId xmlns="" xmlns:a16="http://schemas.microsoft.com/office/drawing/2014/main" id="{E82A362C-49FE-6D4B-B040-8EFD88DBAFDB}"/>
              </a:ext>
            </a:extLst>
          </p:cNvPr>
          <p:cNvSpPr txBox="1">
            <a:spLocks noGrp="1"/>
          </p:cNvSpPr>
          <p:nvPr>
            <p:ph type="dt" idx="10"/>
          </p:nvPr>
        </p:nvSpPr>
        <p:spPr>
          <a:xfrm>
            <a:off x="8932333" y="5870576"/>
            <a:ext cx="1600200" cy="377825"/>
          </a:xfrm>
        </p:spPr>
        <p:txBody>
          <a:bodyPr/>
          <a:lstStyle>
            <a:lvl1pPr marL="0" marR="0" lvl="0" indent="0" algn="r" rtl="0">
              <a:spcBef>
                <a:spcPts val="0"/>
              </a:spcBef>
              <a:spcAft>
                <a:spcPts val="0"/>
              </a:spcAft>
              <a:buClr>
                <a:schemeClr val="lt1"/>
              </a:buClr>
              <a:buSzPts val="1400"/>
              <a:buFont typeface="Calibri"/>
              <a:buNone/>
              <a:defRPr sz="750" b="0" i="0" u="none" strike="noStrike" cap="none">
                <a:solidFill>
                  <a:schemeClr val="lt1"/>
                </a:solidFill>
                <a:latin typeface="Calibri"/>
                <a:ea typeface="Calibri"/>
                <a:cs typeface="Calibri"/>
                <a:sym typeface="Calibri"/>
              </a:defRPr>
            </a:lvl1pPr>
            <a:lvl2pPr marL="342892" marR="0" lvl="1" indent="-9517"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2pPr>
            <a:lvl3pPr marL="685783" marR="0" lvl="2" indent="-9508"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3pPr>
            <a:lvl4pPr marL="1028675" marR="0" lvl="3" indent="-9499"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4pPr>
            <a:lvl5pPr marL="1371566" marR="0" lvl="4" indent="-9491"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5pPr>
            <a:lvl6pPr marL="1714457" marR="0" lvl="5" indent="-9482"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6pPr>
            <a:lvl7pPr marL="2057348" marR="0" lvl="6" indent="-9473"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7pPr>
            <a:lvl8pPr marL="2400240" marR="0" lvl="7" indent="-9464"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8pPr>
            <a:lvl9pPr marL="2743132" marR="0" lvl="8" indent="-9456"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9pPr>
          </a:lstStyle>
          <a:p>
            <a:pPr>
              <a:defRPr/>
            </a:pPr>
            <a:fld id="{881E5478-D40A-D247-BB52-AAFBCB34694A}" type="datetime1">
              <a:rPr lang="en-US" altLang="en-US"/>
              <a:pPr>
                <a:defRPr/>
              </a:pPr>
              <a:t>1/22/2019</a:t>
            </a:fld>
            <a:endParaRPr lang="en-US" altLang="en-US"/>
          </a:p>
        </p:txBody>
      </p:sp>
      <p:sp>
        <p:nvSpPr>
          <p:cNvPr id="7" name="Shape 20">
            <a:extLst>
              <a:ext uri="{FF2B5EF4-FFF2-40B4-BE49-F238E27FC236}">
                <a16:creationId xmlns="" xmlns:a16="http://schemas.microsoft.com/office/drawing/2014/main" id="{F961C380-FD6C-3442-8F9C-08E198D5DD37}"/>
              </a:ext>
            </a:extLst>
          </p:cNvPr>
          <p:cNvSpPr txBox="1">
            <a:spLocks noGrp="1"/>
          </p:cNvSpPr>
          <p:nvPr>
            <p:ph type="ftr" idx="11"/>
          </p:nvPr>
        </p:nvSpPr>
        <p:spPr>
          <a:xfrm>
            <a:off x="3962400" y="5870576"/>
            <a:ext cx="4893733" cy="377825"/>
          </a:xfrm>
        </p:spPr>
        <p:txBody>
          <a:bodyPr/>
          <a:lstStyle>
            <a:lvl1pPr marL="0" marR="0" lvl="0" indent="0" algn="l" rtl="0">
              <a:spcBef>
                <a:spcPts val="0"/>
              </a:spcBef>
              <a:spcAft>
                <a:spcPts val="0"/>
              </a:spcAft>
              <a:buClr>
                <a:schemeClr val="lt1"/>
              </a:buClr>
              <a:buSzPts val="1400"/>
              <a:buFont typeface="Calibri"/>
              <a:buNone/>
              <a:defRPr sz="750" b="0" i="0" u="none" strike="noStrike" cap="none">
                <a:solidFill>
                  <a:schemeClr val="lt1"/>
                </a:solidFill>
                <a:latin typeface="Calibri"/>
                <a:ea typeface="Calibri"/>
                <a:cs typeface="Calibri"/>
                <a:sym typeface="Calibri"/>
              </a:defRPr>
            </a:lvl1pPr>
            <a:lvl2pPr marL="342892" marR="0" lvl="1" indent="-9517"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2pPr>
            <a:lvl3pPr marL="685783" marR="0" lvl="2" indent="-9508"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3pPr>
            <a:lvl4pPr marL="1028675" marR="0" lvl="3" indent="-9499"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4pPr>
            <a:lvl5pPr marL="1371566" marR="0" lvl="4" indent="-9491"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5pPr>
            <a:lvl6pPr marL="1714457" marR="0" lvl="5" indent="-9482"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6pPr>
            <a:lvl7pPr marL="2057348" marR="0" lvl="6" indent="-9473"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7pPr>
            <a:lvl8pPr marL="2400240" marR="0" lvl="7" indent="-9464"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8pPr>
            <a:lvl9pPr marL="2743132" marR="0" lvl="8" indent="-9456"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9pPr>
          </a:lstStyle>
          <a:p>
            <a:pPr>
              <a:defRPr/>
            </a:pPr>
            <a:endParaRPr lang="en-US"/>
          </a:p>
        </p:txBody>
      </p:sp>
      <p:sp>
        <p:nvSpPr>
          <p:cNvPr id="8" name="Shape 21">
            <a:extLst>
              <a:ext uri="{FF2B5EF4-FFF2-40B4-BE49-F238E27FC236}">
                <a16:creationId xmlns="" xmlns:a16="http://schemas.microsoft.com/office/drawing/2014/main" id="{761008A0-CE72-1D4A-BFF9-428C1A492D33}"/>
              </a:ext>
            </a:extLst>
          </p:cNvPr>
          <p:cNvSpPr txBox="1">
            <a:spLocks noGrp="1"/>
          </p:cNvSpPr>
          <p:nvPr>
            <p:ph type="sldNum" idx="12"/>
          </p:nvPr>
        </p:nvSpPr>
        <p:spPr>
          <a:xfrm>
            <a:off x="10608734" y="5870576"/>
            <a:ext cx="550333" cy="377825"/>
          </a:xfrm>
        </p:spPr>
        <p:txBody>
          <a:bodyPr/>
          <a:lstStyle>
            <a:lvl1pPr marL="0" marR="0" lvl="0" indent="0" algn="r" rtl="0">
              <a:spcBef>
                <a:spcPts val="0"/>
              </a:spcBef>
              <a:buNone/>
              <a:defRPr sz="750" b="0" i="0" u="none" strike="noStrike" cap="none">
                <a:solidFill>
                  <a:schemeClr val="lt1"/>
                </a:solidFill>
                <a:latin typeface="Calibri"/>
                <a:ea typeface="Calibri"/>
                <a:cs typeface="Calibri"/>
                <a:sym typeface="Calibri"/>
              </a:defRPr>
            </a:lvl1pPr>
            <a:lvl2pPr marL="0" marR="0" lvl="1" indent="0" algn="r" rtl="0">
              <a:spcBef>
                <a:spcPts val="0"/>
              </a:spcBef>
              <a:buNone/>
              <a:defRPr sz="750" b="0" i="0" u="none" strike="noStrike" cap="none">
                <a:solidFill>
                  <a:schemeClr val="lt1"/>
                </a:solidFill>
                <a:latin typeface="Calibri"/>
                <a:ea typeface="Calibri"/>
                <a:cs typeface="Calibri"/>
                <a:sym typeface="Calibri"/>
              </a:defRPr>
            </a:lvl2pPr>
            <a:lvl3pPr marL="0" marR="0" lvl="2" indent="0" algn="r" rtl="0">
              <a:spcBef>
                <a:spcPts val="0"/>
              </a:spcBef>
              <a:buNone/>
              <a:defRPr sz="750" b="0" i="0" u="none" strike="noStrike" cap="none">
                <a:solidFill>
                  <a:schemeClr val="lt1"/>
                </a:solidFill>
                <a:latin typeface="Calibri"/>
                <a:ea typeface="Calibri"/>
                <a:cs typeface="Calibri"/>
                <a:sym typeface="Calibri"/>
              </a:defRPr>
            </a:lvl3pPr>
            <a:lvl4pPr marL="0" marR="0" lvl="3" indent="0" algn="r" rtl="0">
              <a:spcBef>
                <a:spcPts val="0"/>
              </a:spcBef>
              <a:buNone/>
              <a:defRPr sz="750" b="0" i="0" u="none" strike="noStrike" cap="none">
                <a:solidFill>
                  <a:schemeClr val="lt1"/>
                </a:solidFill>
                <a:latin typeface="Calibri"/>
                <a:ea typeface="Calibri"/>
                <a:cs typeface="Calibri"/>
                <a:sym typeface="Calibri"/>
              </a:defRPr>
            </a:lvl4pPr>
            <a:lvl5pPr marL="0" marR="0" lvl="4" indent="0" algn="r" rtl="0">
              <a:spcBef>
                <a:spcPts val="0"/>
              </a:spcBef>
              <a:buNone/>
              <a:defRPr sz="750" b="0" i="0" u="none" strike="noStrike" cap="none">
                <a:solidFill>
                  <a:schemeClr val="lt1"/>
                </a:solidFill>
                <a:latin typeface="Calibri"/>
                <a:ea typeface="Calibri"/>
                <a:cs typeface="Calibri"/>
                <a:sym typeface="Calibri"/>
              </a:defRPr>
            </a:lvl5pPr>
            <a:lvl6pPr marL="0" marR="0" lvl="5" indent="0" algn="r" rtl="0">
              <a:spcBef>
                <a:spcPts val="0"/>
              </a:spcBef>
              <a:buNone/>
              <a:defRPr sz="750" b="0" i="0" u="none" strike="noStrike" cap="none">
                <a:solidFill>
                  <a:schemeClr val="lt1"/>
                </a:solidFill>
                <a:latin typeface="Calibri"/>
                <a:ea typeface="Calibri"/>
                <a:cs typeface="Calibri"/>
                <a:sym typeface="Calibri"/>
              </a:defRPr>
            </a:lvl6pPr>
            <a:lvl7pPr marL="0" marR="0" lvl="6" indent="0" algn="r" rtl="0">
              <a:spcBef>
                <a:spcPts val="0"/>
              </a:spcBef>
              <a:buNone/>
              <a:defRPr sz="750" b="0" i="0" u="none" strike="noStrike" cap="none">
                <a:solidFill>
                  <a:schemeClr val="lt1"/>
                </a:solidFill>
                <a:latin typeface="Calibri"/>
                <a:ea typeface="Calibri"/>
                <a:cs typeface="Calibri"/>
                <a:sym typeface="Calibri"/>
              </a:defRPr>
            </a:lvl7pPr>
            <a:lvl8pPr marL="0" marR="0" lvl="7" indent="0" algn="r" rtl="0">
              <a:spcBef>
                <a:spcPts val="0"/>
              </a:spcBef>
              <a:buNone/>
              <a:defRPr sz="750" b="0" i="0" u="none" strike="noStrike" cap="none">
                <a:solidFill>
                  <a:schemeClr val="lt1"/>
                </a:solidFill>
                <a:latin typeface="Calibri"/>
                <a:ea typeface="Calibri"/>
                <a:cs typeface="Calibri"/>
                <a:sym typeface="Calibri"/>
              </a:defRPr>
            </a:lvl8pPr>
            <a:lvl9pPr marL="0" marR="0" lvl="8" indent="0" algn="r" rtl="0">
              <a:spcBef>
                <a:spcPts val="0"/>
              </a:spcBef>
              <a:buNone/>
              <a:defRPr sz="750" b="0" i="0" u="none" strike="noStrike" cap="none">
                <a:solidFill>
                  <a:schemeClr val="lt1"/>
                </a:solidFill>
                <a:latin typeface="Calibri"/>
                <a:ea typeface="Calibri"/>
                <a:cs typeface="Calibri"/>
                <a:sym typeface="Calibri"/>
              </a:defRPr>
            </a:lvl9pPr>
          </a:lstStyle>
          <a:p>
            <a:pPr>
              <a:defRPr/>
            </a:pPr>
            <a:fld id="{B79BF221-C7B3-7A4C-B128-7D1F5F74D794}" type="slidenum">
              <a:rPr lang="en-US" altLang="en-US"/>
              <a:pPr>
                <a:defRPr/>
              </a:pPr>
              <a:t>‹#›</a:t>
            </a:fld>
            <a:endParaRPr lang="en-US" altLang="en-US"/>
          </a:p>
        </p:txBody>
      </p:sp>
    </p:spTree>
    <p:extLst>
      <p:ext uri="{BB962C8B-B14F-4D97-AF65-F5344CB8AC3E}">
        <p14:creationId xmlns:p14="http://schemas.microsoft.com/office/powerpoint/2010/main" val="231405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pic>
        <p:nvPicPr>
          <p:cNvPr id="4" name="Shape 16" descr="Celestia-R1---OverlayTitleHD.png">
            <a:extLst>
              <a:ext uri="{FF2B5EF4-FFF2-40B4-BE49-F238E27FC236}">
                <a16:creationId xmlns="" xmlns:a16="http://schemas.microsoft.com/office/drawing/2014/main" id="{31071B06-5E79-AA4F-AA29-F53A643D6526}"/>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87767"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a:extLst>
              <a:ext uri="{FF2B5EF4-FFF2-40B4-BE49-F238E27FC236}">
                <a16:creationId xmlns="" xmlns:a16="http://schemas.microsoft.com/office/drawing/2014/main" id="{658D9F33-3CE3-D346-A401-6FB32781E5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466851"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hape 17"/>
          <p:cNvSpPr txBox="1">
            <a:spLocks noGrp="1"/>
          </p:cNvSpPr>
          <p:nvPr>
            <p:ph type="ctrTitle"/>
          </p:nvPr>
        </p:nvSpPr>
        <p:spPr>
          <a:xfrm>
            <a:off x="3962399" y="1964269"/>
            <a:ext cx="7197600" cy="2421599"/>
          </a:xfrm>
          <a:prstGeom prst="rect">
            <a:avLst/>
          </a:prstGeom>
          <a:noFill/>
          <a:ln>
            <a:noFill/>
          </a:ln>
        </p:spPr>
        <p:txBody>
          <a:bodyPr spcFirstLastPara="1" anchor="b"/>
          <a:lstStyle>
            <a:lvl1pPr marL="0" marR="0" lvl="0" indent="0" algn="r" rtl="0">
              <a:lnSpc>
                <a:spcPct val="100000"/>
              </a:lnSpc>
              <a:spcBef>
                <a:spcPts val="0"/>
              </a:spcBef>
              <a:spcAft>
                <a:spcPts val="0"/>
              </a:spcAft>
              <a:buClr>
                <a:schemeClr val="lt1"/>
              </a:buClr>
              <a:buSzPts val="1400"/>
              <a:buFont typeface="Calibri"/>
              <a:buNone/>
              <a:defRPr sz="3600" b="0" i="0" u="none" strike="noStrike" cap="none">
                <a:solidFill>
                  <a:schemeClr val="lt1"/>
                </a:solidFill>
                <a:latin typeface="Calibri"/>
                <a:ea typeface="Calibri"/>
                <a:cs typeface="Calibri"/>
                <a:sym typeface="Calibri"/>
              </a:defRPr>
            </a:lvl1pPr>
            <a:lvl2pPr marL="0" marR="0" lvl="1" indent="0" algn="l" rtl="0">
              <a:spcBef>
                <a:spcPts val="0"/>
              </a:spcBef>
              <a:spcAft>
                <a:spcPts val="0"/>
              </a:spcAft>
              <a:buClr>
                <a:schemeClr val="lt2"/>
              </a:buClr>
              <a:buSzPts val="1400"/>
              <a:buFont typeface="Arial"/>
              <a:buNone/>
              <a:defRPr sz="1350" b="0" i="0" u="none" strike="noStrike" cap="none">
                <a:solidFill>
                  <a:schemeClr val="lt2"/>
                </a:solidFill>
              </a:defRPr>
            </a:lvl2pPr>
            <a:lvl3pPr marL="0" marR="0" lvl="2" indent="0" algn="l" rtl="0">
              <a:spcBef>
                <a:spcPts val="0"/>
              </a:spcBef>
              <a:spcAft>
                <a:spcPts val="0"/>
              </a:spcAft>
              <a:buClr>
                <a:schemeClr val="lt2"/>
              </a:buClr>
              <a:buSzPts val="1400"/>
              <a:buFont typeface="Arial"/>
              <a:buNone/>
              <a:defRPr sz="1350" b="0" i="0" u="none" strike="noStrike" cap="none">
                <a:solidFill>
                  <a:schemeClr val="lt2"/>
                </a:solidFill>
              </a:defRPr>
            </a:lvl3pPr>
            <a:lvl4pPr marL="0" marR="0" lvl="3" indent="0" algn="l" rtl="0">
              <a:spcBef>
                <a:spcPts val="0"/>
              </a:spcBef>
              <a:spcAft>
                <a:spcPts val="0"/>
              </a:spcAft>
              <a:buClr>
                <a:schemeClr val="lt2"/>
              </a:buClr>
              <a:buSzPts val="1400"/>
              <a:buFont typeface="Arial"/>
              <a:buNone/>
              <a:defRPr sz="1350" b="0" i="0" u="none" strike="noStrike" cap="none">
                <a:solidFill>
                  <a:schemeClr val="lt2"/>
                </a:solidFill>
              </a:defRPr>
            </a:lvl4pPr>
            <a:lvl5pPr marL="0" marR="0" lvl="4" indent="0" algn="l" rtl="0">
              <a:spcBef>
                <a:spcPts val="0"/>
              </a:spcBef>
              <a:spcAft>
                <a:spcPts val="0"/>
              </a:spcAft>
              <a:buClr>
                <a:schemeClr val="lt2"/>
              </a:buClr>
              <a:buSzPts val="1400"/>
              <a:buFont typeface="Arial"/>
              <a:buNone/>
              <a:defRPr sz="1350" b="0" i="0" u="none" strike="noStrike" cap="none">
                <a:solidFill>
                  <a:schemeClr val="lt2"/>
                </a:solidFill>
              </a:defRPr>
            </a:lvl5pPr>
            <a:lvl6pPr marL="0" marR="0" lvl="5" indent="0" algn="l" rtl="0">
              <a:spcBef>
                <a:spcPts val="0"/>
              </a:spcBef>
              <a:spcAft>
                <a:spcPts val="0"/>
              </a:spcAft>
              <a:buClr>
                <a:schemeClr val="lt2"/>
              </a:buClr>
              <a:buSzPts val="1400"/>
              <a:buFont typeface="Arial"/>
              <a:buNone/>
              <a:defRPr sz="1350" b="0" i="0" u="none" strike="noStrike" cap="none">
                <a:solidFill>
                  <a:schemeClr val="lt2"/>
                </a:solidFill>
              </a:defRPr>
            </a:lvl6pPr>
            <a:lvl7pPr marL="0" marR="0" lvl="6" indent="0" algn="l" rtl="0">
              <a:spcBef>
                <a:spcPts val="0"/>
              </a:spcBef>
              <a:spcAft>
                <a:spcPts val="0"/>
              </a:spcAft>
              <a:buClr>
                <a:schemeClr val="lt2"/>
              </a:buClr>
              <a:buSzPts val="1400"/>
              <a:buFont typeface="Arial"/>
              <a:buNone/>
              <a:defRPr sz="1350" b="0" i="0" u="none" strike="noStrike" cap="none">
                <a:solidFill>
                  <a:schemeClr val="lt2"/>
                </a:solidFill>
              </a:defRPr>
            </a:lvl7pPr>
            <a:lvl8pPr marL="0" marR="0" lvl="7" indent="0" algn="l" rtl="0">
              <a:spcBef>
                <a:spcPts val="0"/>
              </a:spcBef>
              <a:spcAft>
                <a:spcPts val="0"/>
              </a:spcAft>
              <a:buClr>
                <a:schemeClr val="lt2"/>
              </a:buClr>
              <a:buSzPts val="1400"/>
              <a:buFont typeface="Arial"/>
              <a:buNone/>
              <a:defRPr sz="1350" b="0" i="0" u="none" strike="noStrike" cap="none">
                <a:solidFill>
                  <a:schemeClr val="lt2"/>
                </a:solidFill>
              </a:defRPr>
            </a:lvl8pPr>
            <a:lvl9pPr marL="0" marR="0" lvl="8" indent="0" algn="l" rtl="0">
              <a:spcBef>
                <a:spcPts val="0"/>
              </a:spcBef>
              <a:spcAft>
                <a:spcPts val="0"/>
              </a:spcAft>
              <a:buClr>
                <a:schemeClr val="lt2"/>
              </a:buClr>
              <a:buSzPts val="1400"/>
              <a:buFont typeface="Arial"/>
              <a:buNone/>
              <a:defRPr sz="1350" b="0" i="0" u="none" strike="noStrike" cap="none">
                <a:solidFill>
                  <a:schemeClr val="lt2"/>
                </a:solidFill>
              </a:defRPr>
            </a:lvl9pPr>
          </a:lstStyle>
          <a:p>
            <a:r>
              <a:rPr lang="en-US"/>
              <a:t>Click to edit Master title style</a:t>
            </a:r>
            <a:endParaRPr/>
          </a:p>
        </p:txBody>
      </p:sp>
      <p:sp>
        <p:nvSpPr>
          <p:cNvPr id="18" name="Shape 18"/>
          <p:cNvSpPr txBox="1">
            <a:spLocks noGrp="1"/>
          </p:cNvSpPr>
          <p:nvPr>
            <p:ph type="subTitle" idx="1"/>
          </p:nvPr>
        </p:nvSpPr>
        <p:spPr>
          <a:xfrm>
            <a:off x="3962399" y="4385733"/>
            <a:ext cx="7197600" cy="1405500"/>
          </a:xfrm>
          <a:prstGeom prst="rect">
            <a:avLst/>
          </a:prstGeom>
          <a:noFill/>
          <a:ln>
            <a:noFill/>
          </a:ln>
        </p:spPr>
        <p:txBody>
          <a:bodyPr spcFirstLastPara="1" anchor="t"/>
          <a:lstStyle>
            <a:lvl1pPr marL="0" marR="0" lvl="0" indent="0" algn="r" rtl="0">
              <a:lnSpc>
                <a:spcPct val="100000"/>
              </a:lnSpc>
              <a:spcBef>
                <a:spcPts val="0"/>
              </a:spcBef>
              <a:spcAft>
                <a:spcPts val="0"/>
              </a:spcAft>
              <a:buClr>
                <a:schemeClr val="lt1"/>
              </a:buClr>
              <a:buSzPts val="1800"/>
              <a:buFont typeface="Arial"/>
              <a:buNone/>
              <a:defRPr sz="1350" b="0" i="0" u="none" strike="noStrike" cap="none">
                <a:solidFill>
                  <a:schemeClr val="lt1"/>
                </a:solidFill>
                <a:latin typeface="Calibri"/>
                <a:ea typeface="Calibri"/>
                <a:cs typeface="Calibri"/>
                <a:sym typeface="Calibri"/>
              </a:defRPr>
            </a:lvl1pPr>
            <a:lvl2pPr marL="342892" marR="0" lvl="1" indent="-9517" algn="ctr" rtl="0">
              <a:lnSpc>
                <a:spcPct val="100000"/>
              </a:lnSpc>
              <a:spcBef>
                <a:spcPts val="750"/>
              </a:spcBef>
              <a:spcAft>
                <a:spcPts val="0"/>
              </a:spcAft>
              <a:buClr>
                <a:schemeClr val="lt1"/>
              </a:buClr>
              <a:buSzPts val="1600"/>
              <a:buFont typeface="Arial"/>
              <a:buNone/>
              <a:defRPr sz="1200" b="0" i="0" u="none" strike="noStrike" cap="none">
                <a:solidFill>
                  <a:schemeClr val="lt1"/>
                </a:solidFill>
                <a:latin typeface="Calibri"/>
                <a:ea typeface="Calibri"/>
                <a:cs typeface="Calibri"/>
                <a:sym typeface="Calibri"/>
              </a:defRPr>
            </a:lvl2pPr>
            <a:lvl3pPr marL="685783" marR="0" lvl="2" indent="-9508" algn="ctr" rtl="0">
              <a:lnSpc>
                <a:spcPct val="100000"/>
              </a:lnSpc>
              <a:spcBef>
                <a:spcPts val="750"/>
              </a:spcBef>
              <a:spcAft>
                <a:spcPts val="0"/>
              </a:spcAft>
              <a:buClr>
                <a:schemeClr val="lt1"/>
              </a:buClr>
              <a:buSzPts val="1400"/>
              <a:buFont typeface="Arial"/>
              <a:buNone/>
              <a:defRPr sz="1050" b="0" i="0" u="none" strike="noStrike" cap="none">
                <a:solidFill>
                  <a:schemeClr val="lt1"/>
                </a:solidFill>
                <a:latin typeface="Calibri"/>
                <a:ea typeface="Calibri"/>
                <a:cs typeface="Calibri"/>
                <a:sym typeface="Calibri"/>
              </a:defRPr>
            </a:lvl3pPr>
            <a:lvl4pPr marL="1028675" marR="0" lvl="3" indent="-9499" algn="ctr" rtl="0">
              <a:lnSpc>
                <a:spcPct val="100000"/>
              </a:lnSpc>
              <a:spcBef>
                <a:spcPts val="750"/>
              </a:spcBef>
              <a:spcAft>
                <a:spcPts val="0"/>
              </a:spcAft>
              <a:buClr>
                <a:schemeClr val="lt1"/>
              </a:buClr>
              <a:buSzPts val="1200"/>
              <a:buFont typeface="Arial"/>
              <a:buNone/>
              <a:defRPr sz="900" b="0" i="0" u="none" strike="noStrike" cap="none">
                <a:solidFill>
                  <a:schemeClr val="lt1"/>
                </a:solidFill>
                <a:latin typeface="Calibri"/>
                <a:ea typeface="Calibri"/>
                <a:cs typeface="Calibri"/>
                <a:sym typeface="Calibri"/>
              </a:defRPr>
            </a:lvl4pPr>
            <a:lvl5pPr marL="1371566" marR="0" lvl="4" indent="-9491" algn="ctr" rtl="0">
              <a:lnSpc>
                <a:spcPct val="100000"/>
              </a:lnSpc>
              <a:spcBef>
                <a:spcPts val="750"/>
              </a:spcBef>
              <a:spcAft>
                <a:spcPts val="0"/>
              </a:spcAft>
              <a:buClr>
                <a:schemeClr val="lt1"/>
              </a:buClr>
              <a:buSzPts val="1200"/>
              <a:buFont typeface="Arial"/>
              <a:buNone/>
              <a:defRPr sz="900" b="0" i="0" u="none" strike="noStrike" cap="none">
                <a:solidFill>
                  <a:schemeClr val="lt1"/>
                </a:solidFill>
                <a:latin typeface="Calibri"/>
                <a:ea typeface="Calibri"/>
                <a:cs typeface="Calibri"/>
                <a:sym typeface="Calibri"/>
              </a:defRPr>
            </a:lvl5pPr>
            <a:lvl6pPr marL="1714457" marR="0" lvl="5" indent="-9482" algn="ctr" rtl="0">
              <a:lnSpc>
                <a:spcPct val="100000"/>
              </a:lnSpc>
              <a:spcBef>
                <a:spcPts val="750"/>
              </a:spcBef>
              <a:spcAft>
                <a:spcPts val="0"/>
              </a:spcAft>
              <a:buClr>
                <a:schemeClr val="lt1"/>
              </a:buClr>
              <a:buSzPts val="1200"/>
              <a:buFont typeface="Arial"/>
              <a:buNone/>
              <a:defRPr sz="900" b="0" i="0" u="none" strike="noStrike" cap="none">
                <a:solidFill>
                  <a:schemeClr val="lt1"/>
                </a:solidFill>
                <a:latin typeface="Calibri"/>
                <a:ea typeface="Calibri"/>
                <a:cs typeface="Calibri"/>
                <a:sym typeface="Calibri"/>
              </a:defRPr>
            </a:lvl6pPr>
            <a:lvl7pPr marL="2057348" marR="0" lvl="6" indent="-9473" algn="ctr" rtl="0">
              <a:lnSpc>
                <a:spcPct val="100000"/>
              </a:lnSpc>
              <a:spcBef>
                <a:spcPts val="750"/>
              </a:spcBef>
              <a:spcAft>
                <a:spcPts val="0"/>
              </a:spcAft>
              <a:buClr>
                <a:schemeClr val="lt1"/>
              </a:buClr>
              <a:buSzPts val="1200"/>
              <a:buFont typeface="Arial"/>
              <a:buNone/>
              <a:defRPr sz="900" b="0" i="0" u="none" strike="noStrike" cap="none">
                <a:solidFill>
                  <a:schemeClr val="lt1"/>
                </a:solidFill>
                <a:latin typeface="Calibri"/>
                <a:ea typeface="Calibri"/>
                <a:cs typeface="Calibri"/>
                <a:sym typeface="Calibri"/>
              </a:defRPr>
            </a:lvl7pPr>
            <a:lvl8pPr marL="2400240" marR="0" lvl="7" indent="-9464" algn="ctr" rtl="0">
              <a:lnSpc>
                <a:spcPct val="100000"/>
              </a:lnSpc>
              <a:spcBef>
                <a:spcPts val="750"/>
              </a:spcBef>
              <a:spcAft>
                <a:spcPts val="0"/>
              </a:spcAft>
              <a:buClr>
                <a:schemeClr val="lt1"/>
              </a:buClr>
              <a:buSzPts val="1200"/>
              <a:buFont typeface="Arial"/>
              <a:buNone/>
              <a:defRPr sz="900" b="0" i="0" u="none" strike="noStrike" cap="none">
                <a:solidFill>
                  <a:schemeClr val="lt1"/>
                </a:solidFill>
                <a:latin typeface="Calibri"/>
                <a:ea typeface="Calibri"/>
                <a:cs typeface="Calibri"/>
                <a:sym typeface="Calibri"/>
              </a:defRPr>
            </a:lvl8pPr>
            <a:lvl9pPr marL="2743132" marR="0" lvl="8" indent="-9456" algn="ctr" rtl="0">
              <a:lnSpc>
                <a:spcPct val="100000"/>
              </a:lnSpc>
              <a:spcBef>
                <a:spcPts val="750"/>
              </a:spcBef>
              <a:spcAft>
                <a:spcPts val="750"/>
              </a:spcAft>
              <a:buClr>
                <a:schemeClr val="lt1"/>
              </a:buClr>
              <a:buSzPts val="1200"/>
              <a:buFont typeface="Arial"/>
              <a:buNone/>
              <a:defRPr sz="900" b="0" i="0" u="none" strike="noStrike" cap="none">
                <a:solidFill>
                  <a:schemeClr val="lt1"/>
                </a:solidFill>
                <a:latin typeface="Calibri"/>
                <a:ea typeface="Calibri"/>
                <a:cs typeface="Calibri"/>
                <a:sym typeface="Calibri"/>
              </a:defRPr>
            </a:lvl9pPr>
          </a:lstStyle>
          <a:p>
            <a:r>
              <a:rPr lang="en-US"/>
              <a:t>Click to edit Master subtitle style</a:t>
            </a:r>
            <a:endParaRPr/>
          </a:p>
        </p:txBody>
      </p:sp>
      <p:sp>
        <p:nvSpPr>
          <p:cNvPr id="6" name="Shape 19">
            <a:extLst>
              <a:ext uri="{FF2B5EF4-FFF2-40B4-BE49-F238E27FC236}">
                <a16:creationId xmlns="" xmlns:a16="http://schemas.microsoft.com/office/drawing/2014/main" id="{324522DC-D596-A24A-985B-48275964BFCA}"/>
              </a:ext>
            </a:extLst>
          </p:cNvPr>
          <p:cNvSpPr txBox="1">
            <a:spLocks noGrp="1"/>
          </p:cNvSpPr>
          <p:nvPr>
            <p:ph type="dt" idx="10"/>
          </p:nvPr>
        </p:nvSpPr>
        <p:spPr>
          <a:xfrm>
            <a:off x="8932333" y="5870576"/>
            <a:ext cx="1600200" cy="377825"/>
          </a:xfrm>
        </p:spPr>
        <p:txBody>
          <a:bodyPr/>
          <a:lstStyle>
            <a:lvl1pPr marL="0" marR="0" lvl="0" indent="0" algn="r" rtl="0">
              <a:spcBef>
                <a:spcPts val="0"/>
              </a:spcBef>
              <a:spcAft>
                <a:spcPts val="0"/>
              </a:spcAft>
              <a:buClr>
                <a:schemeClr val="lt1"/>
              </a:buClr>
              <a:buSzPts val="1400"/>
              <a:buFont typeface="Calibri"/>
              <a:buNone/>
              <a:defRPr sz="750" b="0" i="0" u="none" strike="noStrike" cap="none" smtClean="0">
                <a:solidFill>
                  <a:schemeClr val="lt1"/>
                </a:solidFill>
                <a:latin typeface="Calibri"/>
                <a:ea typeface="Calibri"/>
                <a:cs typeface="Calibri"/>
                <a:sym typeface="Calibri"/>
              </a:defRPr>
            </a:lvl1pPr>
            <a:lvl2pPr marL="342892" marR="0" lvl="1" indent="-9517"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2pPr>
            <a:lvl3pPr marL="685783" marR="0" lvl="2" indent="-9508"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3pPr>
            <a:lvl4pPr marL="1028675" marR="0" lvl="3" indent="-9499"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4pPr>
            <a:lvl5pPr marL="1371566" marR="0" lvl="4" indent="-9491"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5pPr>
            <a:lvl6pPr marL="1714457" marR="0" lvl="5" indent="-9482"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6pPr>
            <a:lvl7pPr marL="2057348" marR="0" lvl="6" indent="-9473"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7pPr>
            <a:lvl8pPr marL="2400240" marR="0" lvl="7" indent="-9464"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8pPr>
            <a:lvl9pPr marL="2743132" marR="0" lvl="8" indent="-9456"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9pPr>
          </a:lstStyle>
          <a:p>
            <a:pPr>
              <a:defRPr/>
            </a:pPr>
            <a:fld id="{AB1F1CF4-85E8-8D47-BA50-88BE97464DBC}" type="datetime1">
              <a:rPr lang="en-US" altLang="en-US"/>
              <a:pPr>
                <a:defRPr/>
              </a:pPr>
              <a:t>1/22/2019</a:t>
            </a:fld>
            <a:endParaRPr lang="en-US" altLang="en-US"/>
          </a:p>
        </p:txBody>
      </p:sp>
      <p:sp>
        <p:nvSpPr>
          <p:cNvPr id="7" name="Shape 20">
            <a:extLst>
              <a:ext uri="{FF2B5EF4-FFF2-40B4-BE49-F238E27FC236}">
                <a16:creationId xmlns="" xmlns:a16="http://schemas.microsoft.com/office/drawing/2014/main" id="{BC6690F0-8BE2-0041-9DAC-7F30551C5B75}"/>
              </a:ext>
            </a:extLst>
          </p:cNvPr>
          <p:cNvSpPr txBox="1">
            <a:spLocks noGrp="1"/>
          </p:cNvSpPr>
          <p:nvPr>
            <p:ph type="ftr" idx="11"/>
          </p:nvPr>
        </p:nvSpPr>
        <p:spPr>
          <a:xfrm>
            <a:off x="3962400" y="5870576"/>
            <a:ext cx="4893733" cy="377825"/>
          </a:xfrm>
        </p:spPr>
        <p:txBody>
          <a:bodyPr/>
          <a:lstStyle>
            <a:lvl1pPr marL="0" marR="0" lvl="0" indent="0" algn="l" rtl="0">
              <a:spcBef>
                <a:spcPts val="0"/>
              </a:spcBef>
              <a:spcAft>
                <a:spcPts val="0"/>
              </a:spcAft>
              <a:buClr>
                <a:schemeClr val="lt1"/>
              </a:buClr>
              <a:buSzPts val="1400"/>
              <a:buFont typeface="Calibri"/>
              <a:buNone/>
              <a:defRPr sz="750" b="0" i="0" u="none" strike="noStrike" cap="none">
                <a:solidFill>
                  <a:schemeClr val="lt1"/>
                </a:solidFill>
                <a:latin typeface="Calibri"/>
                <a:ea typeface="Calibri"/>
                <a:cs typeface="Calibri"/>
                <a:sym typeface="Calibri"/>
              </a:defRPr>
            </a:lvl1pPr>
            <a:lvl2pPr marL="342892" marR="0" lvl="1" indent="-9517"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2pPr>
            <a:lvl3pPr marL="685783" marR="0" lvl="2" indent="-9508"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3pPr>
            <a:lvl4pPr marL="1028675" marR="0" lvl="3" indent="-9499"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4pPr>
            <a:lvl5pPr marL="1371566" marR="0" lvl="4" indent="-9491"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5pPr>
            <a:lvl6pPr marL="1714457" marR="0" lvl="5" indent="-9482"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6pPr>
            <a:lvl7pPr marL="2057348" marR="0" lvl="6" indent="-9473"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7pPr>
            <a:lvl8pPr marL="2400240" marR="0" lvl="7" indent="-9464"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8pPr>
            <a:lvl9pPr marL="2743132" marR="0" lvl="8" indent="-9456"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9pPr>
          </a:lstStyle>
          <a:p>
            <a:pPr>
              <a:defRPr/>
            </a:pPr>
            <a:endParaRPr lang="en-US"/>
          </a:p>
        </p:txBody>
      </p:sp>
      <p:sp>
        <p:nvSpPr>
          <p:cNvPr id="8" name="Shape 21">
            <a:extLst>
              <a:ext uri="{FF2B5EF4-FFF2-40B4-BE49-F238E27FC236}">
                <a16:creationId xmlns="" xmlns:a16="http://schemas.microsoft.com/office/drawing/2014/main" id="{A607CB2C-BDEF-524A-96B5-5D252112936B}"/>
              </a:ext>
            </a:extLst>
          </p:cNvPr>
          <p:cNvSpPr txBox="1">
            <a:spLocks noGrp="1"/>
          </p:cNvSpPr>
          <p:nvPr>
            <p:ph type="sldNum" idx="12"/>
          </p:nvPr>
        </p:nvSpPr>
        <p:spPr>
          <a:xfrm>
            <a:off x="10608734" y="5870576"/>
            <a:ext cx="550333" cy="377825"/>
          </a:xfrm>
        </p:spPr>
        <p:txBody>
          <a:bodyPr/>
          <a:lstStyle>
            <a:lvl1pPr marL="0" marR="0" lvl="0" indent="0" algn="r" rtl="0">
              <a:spcBef>
                <a:spcPts val="0"/>
              </a:spcBef>
              <a:buNone/>
              <a:defRPr sz="750" b="0" i="0" u="none" strike="noStrike" cap="none" smtClean="0">
                <a:solidFill>
                  <a:schemeClr val="lt1"/>
                </a:solidFill>
                <a:latin typeface="Calibri"/>
                <a:ea typeface="Calibri"/>
                <a:cs typeface="Calibri"/>
                <a:sym typeface="Calibri"/>
              </a:defRPr>
            </a:lvl1pPr>
            <a:lvl2pPr marL="0" marR="0" lvl="1" indent="0" algn="r" rtl="0">
              <a:spcBef>
                <a:spcPts val="0"/>
              </a:spcBef>
              <a:buNone/>
              <a:defRPr sz="750" b="0" i="0" u="none" strike="noStrike" cap="none">
                <a:solidFill>
                  <a:schemeClr val="lt1"/>
                </a:solidFill>
                <a:latin typeface="Calibri"/>
                <a:ea typeface="Calibri"/>
                <a:cs typeface="Calibri"/>
                <a:sym typeface="Calibri"/>
              </a:defRPr>
            </a:lvl2pPr>
            <a:lvl3pPr marL="0" marR="0" lvl="2" indent="0" algn="r" rtl="0">
              <a:spcBef>
                <a:spcPts val="0"/>
              </a:spcBef>
              <a:buNone/>
              <a:defRPr sz="750" b="0" i="0" u="none" strike="noStrike" cap="none">
                <a:solidFill>
                  <a:schemeClr val="lt1"/>
                </a:solidFill>
                <a:latin typeface="Calibri"/>
                <a:ea typeface="Calibri"/>
                <a:cs typeface="Calibri"/>
                <a:sym typeface="Calibri"/>
              </a:defRPr>
            </a:lvl3pPr>
            <a:lvl4pPr marL="0" marR="0" lvl="3" indent="0" algn="r" rtl="0">
              <a:spcBef>
                <a:spcPts val="0"/>
              </a:spcBef>
              <a:buNone/>
              <a:defRPr sz="750" b="0" i="0" u="none" strike="noStrike" cap="none">
                <a:solidFill>
                  <a:schemeClr val="lt1"/>
                </a:solidFill>
                <a:latin typeface="Calibri"/>
                <a:ea typeface="Calibri"/>
                <a:cs typeface="Calibri"/>
                <a:sym typeface="Calibri"/>
              </a:defRPr>
            </a:lvl4pPr>
            <a:lvl5pPr marL="0" marR="0" lvl="4" indent="0" algn="r" rtl="0">
              <a:spcBef>
                <a:spcPts val="0"/>
              </a:spcBef>
              <a:buNone/>
              <a:defRPr sz="750" b="0" i="0" u="none" strike="noStrike" cap="none">
                <a:solidFill>
                  <a:schemeClr val="lt1"/>
                </a:solidFill>
                <a:latin typeface="Calibri"/>
                <a:ea typeface="Calibri"/>
                <a:cs typeface="Calibri"/>
                <a:sym typeface="Calibri"/>
              </a:defRPr>
            </a:lvl5pPr>
            <a:lvl6pPr marL="0" marR="0" lvl="5" indent="0" algn="r" rtl="0">
              <a:spcBef>
                <a:spcPts val="0"/>
              </a:spcBef>
              <a:buNone/>
              <a:defRPr sz="750" b="0" i="0" u="none" strike="noStrike" cap="none">
                <a:solidFill>
                  <a:schemeClr val="lt1"/>
                </a:solidFill>
                <a:latin typeface="Calibri"/>
                <a:ea typeface="Calibri"/>
                <a:cs typeface="Calibri"/>
                <a:sym typeface="Calibri"/>
              </a:defRPr>
            </a:lvl6pPr>
            <a:lvl7pPr marL="0" marR="0" lvl="6" indent="0" algn="r" rtl="0">
              <a:spcBef>
                <a:spcPts val="0"/>
              </a:spcBef>
              <a:buNone/>
              <a:defRPr sz="750" b="0" i="0" u="none" strike="noStrike" cap="none">
                <a:solidFill>
                  <a:schemeClr val="lt1"/>
                </a:solidFill>
                <a:latin typeface="Calibri"/>
                <a:ea typeface="Calibri"/>
                <a:cs typeface="Calibri"/>
                <a:sym typeface="Calibri"/>
              </a:defRPr>
            </a:lvl7pPr>
            <a:lvl8pPr marL="0" marR="0" lvl="7" indent="0" algn="r" rtl="0">
              <a:spcBef>
                <a:spcPts val="0"/>
              </a:spcBef>
              <a:buNone/>
              <a:defRPr sz="750" b="0" i="0" u="none" strike="noStrike" cap="none">
                <a:solidFill>
                  <a:schemeClr val="lt1"/>
                </a:solidFill>
                <a:latin typeface="Calibri"/>
                <a:ea typeface="Calibri"/>
                <a:cs typeface="Calibri"/>
                <a:sym typeface="Calibri"/>
              </a:defRPr>
            </a:lvl8pPr>
            <a:lvl9pPr marL="0" marR="0" lvl="8" indent="0" algn="r" rtl="0">
              <a:spcBef>
                <a:spcPts val="0"/>
              </a:spcBef>
              <a:buNone/>
              <a:defRPr sz="750" b="0" i="0" u="none" strike="noStrike" cap="none">
                <a:solidFill>
                  <a:schemeClr val="lt1"/>
                </a:solidFill>
                <a:latin typeface="Calibri"/>
                <a:ea typeface="Calibri"/>
                <a:cs typeface="Calibri"/>
                <a:sym typeface="Calibri"/>
              </a:defRPr>
            </a:lvl9pPr>
          </a:lstStyle>
          <a:p>
            <a:pPr>
              <a:defRPr/>
            </a:pPr>
            <a:fld id="{7901D919-572B-8243-9F63-AD9504545445}" type="slidenum">
              <a:rPr lang="en-US" altLang="en-US"/>
              <a:pPr>
                <a:defRPr/>
              </a:pPr>
              <a:t>‹#›</a:t>
            </a:fld>
            <a:endParaRPr lang="en-US" altLang="en-US"/>
          </a:p>
        </p:txBody>
      </p:sp>
    </p:spTree>
    <p:extLst>
      <p:ext uri="{BB962C8B-B14F-4D97-AF65-F5344CB8AC3E}">
        <p14:creationId xmlns:p14="http://schemas.microsoft.com/office/powerpoint/2010/main" val="4143450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95531" y="484550"/>
            <a:ext cx="8761500" cy="707100"/>
          </a:xfrm>
          <a:prstGeom prst="rect">
            <a:avLst/>
          </a:prstGeom>
          <a:noFill/>
          <a:ln>
            <a:noFill/>
          </a:ln>
        </p:spPr>
        <p:txBody>
          <a:bodyPr spcFirstLastPara="1"/>
          <a:lstStyle>
            <a:lvl1pPr marL="0" marR="0" lvl="0" indent="0" algn="l" rtl="0">
              <a:spcBef>
                <a:spcPts val="0"/>
              </a:spcBef>
              <a:spcAft>
                <a:spcPts val="0"/>
              </a:spcAft>
              <a:buClr>
                <a:schemeClr val="lt2"/>
              </a:buClr>
              <a:buSzPts val="1400"/>
              <a:buFont typeface="Century Gothic"/>
              <a:buNone/>
              <a:defRPr sz="27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350" b="0" i="0" u="none" strike="noStrike" cap="none">
                <a:solidFill>
                  <a:schemeClr val="dk2"/>
                </a:solidFill>
              </a:defRPr>
            </a:lvl2pPr>
            <a:lvl3pPr marL="0" marR="0" lvl="2" indent="0" algn="l" rtl="0">
              <a:spcBef>
                <a:spcPts val="0"/>
              </a:spcBef>
              <a:spcAft>
                <a:spcPts val="0"/>
              </a:spcAft>
              <a:buSzPts val="1400"/>
              <a:buNone/>
              <a:defRPr sz="1350" b="0" i="0" u="none" strike="noStrike" cap="none">
                <a:solidFill>
                  <a:schemeClr val="dk2"/>
                </a:solidFill>
              </a:defRPr>
            </a:lvl3pPr>
            <a:lvl4pPr marL="0" marR="0" lvl="3" indent="0" algn="l" rtl="0">
              <a:spcBef>
                <a:spcPts val="0"/>
              </a:spcBef>
              <a:spcAft>
                <a:spcPts val="0"/>
              </a:spcAft>
              <a:buSzPts val="1400"/>
              <a:buNone/>
              <a:defRPr sz="1350" b="0" i="0" u="none" strike="noStrike" cap="none">
                <a:solidFill>
                  <a:schemeClr val="dk2"/>
                </a:solidFill>
              </a:defRPr>
            </a:lvl4pPr>
            <a:lvl5pPr marL="0" marR="0" lvl="4" indent="0" algn="l" rtl="0">
              <a:spcBef>
                <a:spcPts val="0"/>
              </a:spcBef>
              <a:spcAft>
                <a:spcPts val="0"/>
              </a:spcAft>
              <a:buSzPts val="1400"/>
              <a:buNone/>
              <a:defRPr sz="1350" b="0" i="0" u="none" strike="noStrike" cap="none">
                <a:solidFill>
                  <a:schemeClr val="dk2"/>
                </a:solidFill>
              </a:defRPr>
            </a:lvl5pPr>
            <a:lvl6pPr marL="0" marR="0" lvl="5" indent="0" algn="l" rtl="0">
              <a:spcBef>
                <a:spcPts val="0"/>
              </a:spcBef>
              <a:spcAft>
                <a:spcPts val="0"/>
              </a:spcAft>
              <a:buSzPts val="1400"/>
              <a:buNone/>
              <a:defRPr sz="1350" b="0" i="0" u="none" strike="noStrike" cap="none">
                <a:solidFill>
                  <a:schemeClr val="dk2"/>
                </a:solidFill>
              </a:defRPr>
            </a:lvl6pPr>
            <a:lvl7pPr marL="0" marR="0" lvl="6" indent="0" algn="l" rtl="0">
              <a:spcBef>
                <a:spcPts val="0"/>
              </a:spcBef>
              <a:spcAft>
                <a:spcPts val="0"/>
              </a:spcAft>
              <a:buSzPts val="1400"/>
              <a:buNone/>
              <a:defRPr sz="1350" b="0" i="0" u="none" strike="noStrike" cap="none">
                <a:solidFill>
                  <a:schemeClr val="dk2"/>
                </a:solidFill>
              </a:defRPr>
            </a:lvl7pPr>
            <a:lvl8pPr marL="0" marR="0" lvl="7" indent="0" algn="l" rtl="0">
              <a:spcBef>
                <a:spcPts val="0"/>
              </a:spcBef>
              <a:spcAft>
                <a:spcPts val="0"/>
              </a:spcAft>
              <a:buSzPts val="1400"/>
              <a:buNone/>
              <a:defRPr sz="1350" b="0" i="0" u="none" strike="noStrike" cap="none">
                <a:solidFill>
                  <a:schemeClr val="dk2"/>
                </a:solidFill>
              </a:defRPr>
            </a:lvl8pPr>
            <a:lvl9pPr marL="0" marR="0" lvl="8" indent="0" algn="l" rtl="0">
              <a:spcBef>
                <a:spcPts val="0"/>
              </a:spcBef>
              <a:spcAft>
                <a:spcPts val="0"/>
              </a:spcAft>
              <a:buSzPts val="1400"/>
              <a:buNone/>
              <a:defRPr sz="1350" b="0" i="0" u="none" strike="noStrike" cap="none">
                <a:solidFill>
                  <a:schemeClr val="dk2"/>
                </a:solidFill>
              </a:defRPr>
            </a:lvl9pPr>
          </a:lstStyle>
          <a:p>
            <a:r>
              <a:rPr lang="en-US"/>
              <a:t>Click to edit Master title style</a:t>
            </a:r>
            <a:endParaRPr dirty="0"/>
          </a:p>
        </p:txBody>
      </p:sp>
      <p:sp>
        <p:nvSpPr>
          <p:cNvPr id="170" name="Shape 170"/>
          <p:cNvSpPr txBox="1">
            <a:spLocks noGrp="1"/>
          </p:cNvSpPr>
          <p:nvPr>
            <p:ph type="body" idx="1"/>
          </p:nvPr>
        </p:nvSpPr>
        <p:spPr>
          <a:xfrm>
            <a:off x="1154955" y="2603500"/>
            <a:ext cx="8761500" cy="3416400"/>
          </a:xfrm>
          <a:prstGeom prst="rect">
            <a:avLst/>
          </a:prstGeom>
          <a:noFill/>
          <a:ln>
            <a:noFill/>
          </a:ln>
        </p:spPr>
        <p:txBody>
          <a:bodyPr spcFirstLastPara="1"/>
          <a:lstStyle>
            <a:lvl1pPr marL="342900" marR="0" lvl="0" indent="-240030" algn="l" rtl="0">
              <a:spcBef>
                <a:spcPts val="750"/>
              </a:spcBef>
              <a:spcAft>
                <a:spcPts val="0"/>
              </a:spcAft>
              <a:buClr>
                <a:schemeClr val="accent1"/>
              </a:buClr>
              <a:buSzPts val="1440"/>
              <a:buFont typeface="Noto Sans Symbols"/>
              <a:buChar char="❑"/>
              <a:defRPr sz="1350" b="0" i="0" u="none" strike="noStrike" cap="none">
                <a:solidFill>
                  <a:srgbClr val="3F3F3F"/>
                </a:solidFill>
                <a:latin typeface="Century Gothic"/>
                <a:ea typeface="Century Gothic"/>
                <a:cs typeface="Century Gothic"/>
                <a:sym typeface="Century Gothic"/>
              </a:defRPr>
            </a:lvl1pPr>
            <a:lvl2pPr marL="685800" marR="0" lvl="1" indent="-232410" algn="l" rtl="0">
              <a:spcBef>
                <a:spcPts val="750"/>
              </a:spcBef>
              <a:spcAft>
                <a:spcPts val="0"/>
              </a:spcAft>
              <a:buClr>
                <a:schemeClr val="accent1"/>
              </a:buClr>
              <a:buSzPts val="1280"/>
              <a:buFont typeface="Noto Sans Symbols"/>
              <a:buChar char="➢"/>
              <a:defRPr sz="1200" b="0" i="0" u="none" strike="noStrike" cap="none">
                <a:solidFill>
                  <a:srgbClr val="3F3F3F"/>
                </a:solidFill>
                <a:latin typeface="Century Gothic"/>
                <a:ea typeface="Century Gothic"/>
                <a:cs typeface="Century Gothic"/>
                <a:sym typeface="Century Gothic"/>
              </a:defRPr>
            </a:lvl2pPr>
            <a:lvl3pPr marL="1028700" marR="0" lvl="2" indent="-224789" algn="l" rtl="0">
              <a:spcBef>
                <a:spcPts val="750"/>
              </a:spcBef>
              <a:spcAft>
                <a:spcPts val="0"/>
              </a:spcAft>
              <a:buClr>
                <a:schemeClr val="accent1"/>
              </a:buClr>
              <a:buSzPts val="1120"/>
              <a:buFont typeface="Noto Sans Symbols"/>
              <a:buChar char="▶"/>
              <a:defRPr sz="1050" b="0" i="0" u="none" strike="noStrike" cap="none">
                <a:solidFill>
                  <a:srgbClr val="3F3F3F"/>
                </a:solidFill>
                <a:latin typeface="Century Gothic"/>
                <a:ea typeface="Century Gothic"/>
                <a:cs typeface="Century Gothic"/>
                <a:sym typeface="Century Gothic"/>
              </a:defRPr>
            </a:lvl3pPr>
            <a:lvl4pPr marL="1371600" marR="0" lvl="3"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4pPr>
            <a:lvl5pPr marL="1714500" marR="0" lvl="4"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5pPr>
            <a:lvl6pPr marL="2057400" marR="0" lvl="5"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6pPr>
            <a:lvl7pPr marL="2400300" marR="0" lvl="6"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7pPr>
            <a:lvl8pPr marL="2743200" marR="0" lvl="7"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8pPr>
            <a:lvl9pPr marL="3086100" marR="0" lvl="8"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4" name="Shape 166">
            <a:extLst>
              <a:ext uri="{FF2B5EF4-FFF2-40B4-BE49-F238E27FC236}">
                <a16:creationId xmlns="" xmlns:a16="http://schemas.microsoft.com/office/drawing/2014/main" id="{FFA1199E-925A-9A4D-AABE-CF436FE47A6F}"/>
              </a:ext>
            </a:extLst>
          </p:cNvPr>
          <p:cNvSpPr txBox="1">
            <a:spLocks noGrp="1"/>
          </p:cNvSpPr>
          <p:nvPr>
            <p:ph type="sldNum" idx="13"/>
          </p:nvPr>
        </p:nvSpPr>
        <p:spPr>
          <a:ln/>
        </p:spPr>
        <p:txBody>
          <a:bodyPr/>
          <a:lstStyle>
            <a:lvl1pPr>
              <a:defRPr/>
            </a:lvl1pPr>
          </a:lstStyle>
          <a:p>
            <a:pPr>
              <a:defRPr/>
            </a:pPr>
            <a:fld id="{7D49A333-E5E0-F245-9D06-18C0376AB4BE}" type="slidenum">
              <a:rPr lang="en-US"/>
              <a:pPr>
                <a:defRPr/>
              </a:pPr>
              <a:t>‹#›</a:t>
            </a:fld>
            <a:endParaRPr lang="en-US"/>
          </a:p>
        </p:txBody>
      </p:sp>
    </p:spTree>
    <p:extLst>
      <p:ext uri="{BB962C8B-B14F-4D97-AF65-F5344CB8AC3E}">
        <p14:creationId xmlns:p14="http://schemas.microsoft.com/office/powerpoint/2010/main" val="3611559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reserve="1">
  <p:cSld name="Two Content">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486739" y="484550"/>
            <a:ext cx="8761500" cy="707100"/>
          </a:xfrm>
          <a:prstGeom prst="rect">
            <a:avLst/>
          </a:prstGeom>
          <a:noFill/>
          <a:ln>
            <a:noFill/>
          </a:ln>
        </p:spPr>
        <p:txBody>
          <a:bodyPr spcFirstLastPara="1"/>
          <a:lstStyle>
            <a:lvl1pPr marL="0" marR="0" lvl="0" indent="0" algn="l" rtl="0">
              <a:spcBef>
                <a:spcPts val="0"/>
              </a:spcBef>
              <a:spcAft>
                <a:spcPts val="0"/>
              </a:spcAft>
              <a:buClr>
                <a:schemeClr val="lt2"/>
              </a:buClr>
              <a:buSzPts val="1400"/>
              <a:buFont typeface="Century Gothic"/>
              <a:buNone/>
              <a:defRPr sz="27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350" b="0" i="0" u="none" strike="noStrike" cap="none">
                <a:solidFill>
                  <a:schemeClr val="dk2"/>
                </a:solidFill>
              </a:defRPr>
            </a:lvl2pPr>
            <a:lvl3pPr marL="0" marR="0" lvl="2" indent="0" algn="l" rtl="0">
              <a:spcBef>
                <a:spcPts val="0"/>
              </a:spcBef>
              <a:spcAft>
                <a:spcPts val="0"/>
              </a:spcAft>
              <a:buSzPts val="1400"/>
              <a:buNone/>
              <a:defRPr sz="1350" b="0" i="0" u="none" strike="noStrike" cap="none">
                <a:solidFill>
                  <a:schemeClr val="dk2"/>
                </a:solidFill>
              </a:defRPr>
            </a:lvl3pPr>
            <a:lvl4pPr marL="0" marR="0" lvl="3" indent="0" algn="l" rtl="0">
              <a:spcBef>
                <a:spcPts val="0"/>
              </a:spcBef>
              <a:spcAft>
                <a:spcPts val="0"/>
              </a:spcAft>
              <a:buSzPts val="1400"/>
              <a:buNone/>
              <a:defRPr sz="1350" b="0" i="0" u="none" strike="noStrike" cap="none">
                <a:solidFill>
                  <a:schemeClr val="dk2"/>
                </a:solidFill>
              </a:defRPr>
            </a:lvl4pPr>
            <a:lvl5pPr marL="0" marR="0" lvl="4" indent="0" algn="l" rtl="0">
              <a:spcBef>
                <a:spcPts val="0"/>
              </a:spcBef>
              <a:spcAft>
                <a:spcPts val="0"/>
              </a:spcAft>
              <a:buSzPts val="1400"/>
              <a:buNone/>
              <a:defRPr sz="1350" b="0" i="0" u="none" strike="noStrike" cap="none">
                <a:solidFill>
                  <a:schemeClr val="dk2"/>
                </a:solidFill>
              </a:defRPr>
            </a:lvl5pPr>
            <a:lvl6pPr marL="0" marR="0" lvl="5" indent="0" algn="l" rtl="0">
              <a:spcBef>
                <a:spcPts val="0"/>
              </a:spcBef>
              <a:spcAft>
                <a:spcPts val="0"/>
              </a:spcAft>
              <a:buSzPts val="1400"/>
              <a:buNone/>
              <a:defRPr sz="1350" b="0" i="0" u="none" strike="noStrike" cap="none">
                <a:solidFill>
                  <a:schemeClr val="dk2"/>
                </a:solidFill>
              </a:defRPr>
            </a:lvl6pPr>
            <a:lvl7pPr marL="0" marR="0" lvl="6" indent="0" algn="l" rtl="0">
              <a:spcBef>
                <a:spcPts val="0"/>
              </a:spcBef>
              <a:spcAft>
                <a:spcPts val="0"/>
              </a:spcAft>
              <a:buSzPts val="1400"/>
              <a:buNone/>
              <a:defRPr sz="1350" b="0" i="0" u="none" strike="noStrike" cap="none">
                <a:solidFill>
                  <a:schemeClr val="dk2"/>
                </a:solidFill>
              </a:defRPr>
            </a:lvl7pPr>
            <a:lvl8pPr marL="0" marR="0" lvl="7" indent="0" algn="l" rtl="0">
              <a:spcBef>
                <a:spcPts val="0"/>
              </a:spcBef>
              <a:spcAft>
                <a:spcPts val="0"/>
              </a:spcAft>
              <a:buSzPts val="1400"/>
              <a:buNone/>
              <a:defRPr sz="1350" b="0" i="0" u="none" strike="noStrike" cap="none">
                <a:solidFill>
                  <a:schemeClr val="dk2"/>
                </a:solidFill>
              </a:defRPr>
            </a:lvl8pPr>
            <a:lvl9pPr marL="0" marR="0" lvl="8" indent="0" algn="l" rtl="0">
              <a:spcBef>
                <a:spcPts val="0"/>
              </a:spcBef>
              <a:spcAft>
                <a:spcPts val="0"/>
              </a:spcAft>
              <a:buSzPts val="1400"/>
              <a:buNone/>
              <a:defRPr sz="1350" b="0" i="0" u="none" strike="noStrike" cap="none">
                <a:solidFill>
                  <a:schemeClr val="dk2"/>
                </a:solidFill>
              </a:defRPr>
            </a:lvl9pPr>
          </a:lstStyle>
          <a:p>
            <a:r>
              <a:rPr lang="en-US"/>
              <a:t>Click to edit Master title style</a:t>
            </a:r>
            <a:endParaRPr/>
          </a:p>
        </p:txBody>
      </p:sp>
      <p:sp>
        <p:nvSpPr>
          <p:cNvPr id="209" name="Shape 209"/>
          <p:cNvSpPr txBox="1">
            <a:spLocks noGrp="1"/>
          </p:cNvSpPr>
          <p:nvPr>
            <p:ph type="body" idx="1"/>
          </p:nvPr>
        </p:nvSpPr>
        <p:spPr>
          <a:xfrm>
            <a:off x="1154955" y="2603500"/>
            <a:ext cx="4825200" cy="3416400"/>
          </a:xfrm>
          <a:prstGeom prst="rect">
            <a:avLst/>
          </a:prstGeom>
          <a:noFill/>
          <a:ln>
            <a:noFill/>
          </a:ln>
        </p:spPr>
        <p:txBody>
          <a:bodyPr spcFirstLastPara="1"/>
          <a:lstStyle>
            <a:lvl1pPr marL="342900" marR="0" lvl="0" indent="-240030" algn="l" rtl="0">
              <a:spcBef>
                <a:spcPts val="750"/>
              </a:spcBef>
              <a:spcAft>
                <a:spcPts val="0"/>
              </a:spcAft>
              <a:buClr>
                <a:schemeClr val="accent1"/>
              </a:buClr>
              <a:buSzPts val="1440"/>
              <a:buFont typeface="Noto Sans Symbols"/>
              <a:buChar char="❑"/>
              <a:defRPr sz="1350" b="0" i="0" u="none" strike="noStrike" cap="none">
                <a:solidFill>
                  <a:srgbClr val="3F3F3F"/>
                </a:solidFill>
                <a:latin typeface="Century Gothic"/>
                <a:ea typeface="Century Gothic"/>
                <a:cs typeface="Century Gothic"/>
                <a:sym typeface="Century Gothic"/>
              </a:defRPr>
            </a:lvl1pPr>
            <a:lvl2pPr marL="685800" marR="0" lvl="1" indent="-232410" algn="l" rtl="0">
              <a:spcBef>
                <a:spcPts val="750"/>
              </a:spcBef>
              <a:spcAft>
                <a:spcPts val="0"/>
              </a:spcAft>
              <a:buClr>
                <a:schemeClr val="accent1"/>
              </a:buClr>
              <a:buSzPts val="1280"/>
              <a:buFont typeface="Noto Sans Symbols"/>
              <a:buChar char="➢"/>
              <a:defRPr sz="1200" b="0" i="0" u="none" strike="noStrike" cap="none">
                <a:solidFill>
                  <a:srgbClr val="3F3F3F"/>
                </a:solidFill>
                <a:latin typeface="Century Gothic"/>
                <a:ea typeface="Century Gothic"/>
                <a:cs typeface="Century Gothic"/>
                <a:sym typeface="Century Gothic"/>
              </a:defRPr>
            </a:lvl2pPr>
            <a:lvl3pPr marL="1028700" marR="0" lvl="2" indent="-224789" algn="l" rtl="0">
              <a:spcBef>
                <a:spcPts val="750"/>
              </a:spcBef>
              <a:spcAft>
                <a:spcPts val="0"/>
              </a:spcAft>
              <a:buClr>
                <a:schemeClr val="accent1"/>
              </a:buClr>
              <a:buSzPts val="1120"/>
              <a:buFont typeface="Noto Sans Symbols"/>
              <a:buChar char="▶"/>
              <a:defRPr sz="1050" b="0" i="0" u="none" strike="noStrike" cap="none">
                <a:solidFill>
                  <a:srgbClr val="3F3F3F"/>
                </a:solidFill>
                <a:latin typeface="Century Gothic"/>
                <a:ea typeface="Century Gothic"/>
                <a:cs typeface="Century Gothic"/>
                <a:sym typeface="Century Gothic"/>
              </a:defRPr>
            </a:lvl3pPr>
            <a:lvl4pPr marL="1371600" marR="0" lvl="3"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4pPr>
            <a:lvl5pPr marL="1714500" marR="0" lvl="4"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5pPr>
            <a:lvl6pPr marL="2057400" marR="0" lvl="5"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6pPr>
            <a:lvl7pPr marL="2400300" marR="0" lvl="6"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7pPr>
            <a:lvl8pPr marL="2743200" marR="0" lvl="7"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8pPr>
            <a:lvl9pPr marL="3086100" marR="0" lvl="8"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210" name="Shape 210"/>
          <p:cNvSpPr txBox="1">
            <a:spLocks noGrp="1"/>
          </p:cNvSpPr>
          <p:nvPr>
            <p:ph type="body" idx="2"/>
          </p:nvPr>
        </p:nvSpPr>
        <p:spPr>
          <a:xfrm>
            <a:off x="6208712" y="2603500"/>
            <a:ext cx="4825200" cy="3416400"/>
          </a:xfrm>
          <a:prstGeom prst="rect">
            <a:avLst/>
          </a:prstGeom>
          <a:noFill/>
          <a:ln>
            <a:noFill/>
          </a:ln>
        </p:spPr>
        <p:txBody>
          <a:bodyPr spcFirstLastPara="1"/>
          <a:lstStyle>
            <a:lvl1pPr marL="342900" marR="0" lvl="0" indent="-240030" algn="l" rtl="0">
              <a:spcBef>
                <a:spcPts val="750"/>
              </a:spcBef>
              <a:spcAft>
                <a:spcPts val="0"/>
              </a:spcAft>
              <a:buClr>
                <a:schemeClr val="accent1"/>
              </a:buClr>
              <a:buSzPts val="1440"/>
              <a:buFont typeface="Noto Sans Symbols"/>
              <a:buChar char="❑"/>
              <a:defRPr sz="1350" b="0" i="0" u="none" strike="noStrike" cap="none">
                <a:solidFill>
                  <a:srgbClr val="3F3F3F"/>
                </a:solidFill>
                <a:latin typeface="Century Gothic"/>
                <a:ea typeface="Century Gothic"/>
                <a:cs typeface="Century Gothic"/>
                <a:sym typeface="Century Gothic"/>
              </a:defRPr>
            </a:lvl1pPr>
            <a:lvl2pPr marL="685800" marR="0" lvl="1" indent="-232410" algn="l" rtl="0">
              <a:spcBef>
                <a:spcPts val="750"/>
              </a:spcBef>
              <a:spcAft>
                <a:spcPts val="0"/>
              </a:spcAft>
              <a:buClr>
                <a:schemeClr val="accent1"/>
              </a:buClr>
              <a:buSzPts val="1280"/>
              <a:buFont typeface="Noto Sans Symbols"/>
              <a:buChar char="➢"/>
              <a:defRPr sz="1200" b="0" i="0" u="none" strike="noStrike" cap="none">
                <a:solidFill>
                  <a:srgbClr val="3F3F3F"/>
                </a:solidFill>
                <a:latin typeface="Century Gothic"/>
                <a:ea typeface="Century Gothic"/>
                <a:cs typeface="Century Gothic"/>
                <a:sym typeface="Century Gothic"/>
              </a:defRPr>
            </a:lvl2pPr>
            <a:lvl3pPr marL="1028700" marR="0" lvl="2" indent="-224789" algn="l" rtl="0">
              <a:spcBef>
                <a:spcPts val="750"/>
              </a:spcBef>
              <a:spcAft>
                <a:spcPts val="0"/>
              </a:spcAft>
              <a:buClr>
                <a:schemeClr val="accent1"/>
              </a:buClr>
              <a:buSzPts val="1120"/>
              <a:buFont typeface="Noto Sans Symbols"/>
              <a:buChar char="▶"/>
              <a:defRPr sz="1050" b="0" i="0" u="none" strike="noStrike" cap="none">
                <a:solidFill>
                  <a:srgbClr val="3F3F3F"/>
                </a:solidFill>
                <a:latin typeface="Century Gothic"/>
                <a:ea typeface="Century Gothic"/>
                <a:cs typeface="Century Gothic"/>
                <a:sym typeface="Century Gothic"/>
              </a:defRPr>
            </a:lvl3pPr>
            <a:lvl4pPr marL="1371600" marR="0" lvl="3"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4pPr>
            <a:lvl5pPr marL="1714500" marR="0" lvl="4"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5pPr>
            <a:lvl6pPr marL="2057400" marR="0" lvl="5"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6pPr>
            <a:lvl7pPr marL="2400300" marR="0" lvl="6"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7pPr>
            <a:lvl8pPr marL="2743200" marR="0" lvl="7"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8pPr>
            <a:lvl9pPr marL="3086100" marR="0" lvl="8"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5" name="Shape 166">
            <a:extLst>
              <a:ext uri="{FF2B5EF4-FFF2-40B4-BE49-F238E27FC236}">
                <a16:creationId xmlns="" xmlns:a16="http://schemas.microsoft.com/office/drawing/2014/main" id="{CDAFF187-C06D-FA48-AF62-49AF2845D475}"/>
              </a:ext>
            </a:extLst>
          </p:cNvPr>
          <p:cNvSpPr txBox="1">
            <a:spLocks noGrp="1"/>
          </p:cNvSpPr>
          <p:nvPr>
            <p:ph type="sldNum" idx="13"/>
          </p:nvPr>
        </p:nvSpPr>
        <p:spPr>
          <a:ln/>
        </p:spPr>
        <p:txBody>
          <a:bodyPr/>
          <a:lstStyle>
            <a:lvl1pPr>
              <a:defRPr/>
            </a:lvl1pPr>
          </a:lstStyle>
          <a:p>
            <a:pPr>
              <a:defRPr/>
            </a:pPr>
            <a:fld id="{5BA533EB-731E-4F41-9E35-4412F66E8F6C}" type="slidenum">
              <a:rPr lang="en-US"/>
              <a:pPr>
                <a:defRPr/>
              </a:pPr>
              <a:t>‹#›</a:t>
            </a:fld>
            <a:endParaRPr lang="en-US"/>
          </a:p>
        </p:txBody>
      </p:sp>
    </p:spTree>
    <p:extLst>
      <p:ext uri="{BB962C8B-B14F-4D97-AF65-F5344CB8AC3E}">
        <p14:creationId xmlns:p14="http://schemas.microsoft.com/office/powerpoint/2010/main" val="3317274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ison" type="twoTxTwoObj" preserve="1">
  <p:cSld name="Comparison">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477947" y="484588"/>
            <a:ext cx="8761500" cy="707100"/>
          </a:xfrm>
          <a:prstGeom prst="rect">
            <a:avLst/>
          </a:prstGeom>
          <a:noFill/>
          <a:ln>
            <a:noFill/>
          </a:ln>
        </p:spPr>
        <p:txBody>
          <a:bodyPr spcFirstLastPara="1"/>
          <a:lstStyle>
            <a:lvl1pPr marL="0" marR="0" lvl="0" indent="0" algn="l" rtl="0">
              <a:spcBef>
                <a:spcPts val="0"/>
              </a:spcBef>
              <a:spcAft>
                <a:spcPts val="0"/>
              </a:spcAft>
              <a:buClr>
                <a:schemeClr val="lt2"/>
              </a:buClr>
              <a:buSzPts val="1400"/>
              <a:buFont typeface="Century Gothic"/>
              <a:buNone/>
              <a:defRPr sz="27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350" b="0" i="0" u="none" strike="noStrike" cap="none">
                <a:solidFill>
                  <a:schemeClr val="dk2"/>
                </a:solidFill>
              </a:defRPr>
            </a:lvl2pPr>
            <a:lvl3pPr marL="0" marR="0" lvl="2" indent="0" algn="l" rtl="0">
              <a:spcBef>
                <a:spcPts val="0"/>
              </a:spcBef>
              <a:spcAft>
                <a:spcPts val="0"/>
              </a:spcAft>
              <a:buSzPts val="1400"/>
              <a:buNone/>
              <a:defRPr sz="1350" b="0" i="0" u="none" strike="noStrike" cap="none">
                <a:solidFill>
                  <a:schemeClr val="dk2"/>
                </a:solidFill>
              </a:defRPr>
            </a:lvl3pPr>
            <a:lvl4pPr marL="0" marR="0" lvl="3" indent="0" algn="l" rtl="0">
              <a:spcBef>
                <a:spcPts val="0"/>
              </a:spcBef>
              <a:spcAft>
                <a:spcPts val="0"/>
              </a:spcAft>
              <a:buSzPts val="1400"/>
              <a:buNone/>
              <a:defRPr sz="1350" b="0" i="0" u="none" strike="noStrike" cap="none">
                <a:solidFill>
                  <a:schemeClr val="dk2"/>
                </a:solidFill>
              </a:defRPr>
            </a:lvl4pPr>
            <a:lvl5pPr marL="0" marR="0" lvl="4" indent="0" algn="l" rtl="0">
              <a:spcBef>
                <a:spcPts val="0"/>
              </a:spcBef>
              <a:spcAft>
                <a:spcPts val="0"/>
              </a:spcAft>
              <a:buSzPts val="1400"/>
              <a:buNone/>
              <a:defRPr sz="1350" b="0" i="0" u="none" strike="noStrike" cap="none">
                <a:solidFill>
                  <a:schemeClr val="dk2"/>
                </a:solidFill>
              </a:defRPr>
            </a:lvl5pPr>
            <a:lvl6pPr marL="0" marR="0" lvl="5" indent="0" algn="l" rtl="0">
              <a:spcBef>
                <a:spcPts val="0"/>
              </a:spcBef>
              <a:spcAft>
                <a:spcPts val="0"/>
              </a:spcAft>
              <a:buSzPts val="1400"/>
              <a:buNone/>
              <a:defRPr sz="1350" b="0" i="0" u="none" strike="noStrike" cap="none">
                <a:solidFill>
                  <a:schemeClr val="dk2"/>
                </a:solidFill>
              </a:defRPr>
            </a:lvl6pPr>
            <a:lvl7pPr marL="0" marR="0" lvl="6" indent="0" algn="l" rtl="0">
              <a:spcBef>
                <a:spcPts val="0"/>
              </a:spcBef>
              <a:spcAft>
                <a:spcPts val="0"/>
              </a:spcAft>
              <a:buSzPts val="1400"/>
              <a:buNone/>
              <a:defRPr sz="1350" b="0" i="0" u="none" strike="noStrike" cap="none">
                <a:solidFill>
                  <a:schemeClr val="dk2"/>
                </a:solidFill>
              </a:defRPr>
            </a:lvl7pPr>
            <a:lvl8pPr marL="0" marR="0" lvl="7" indent="0" algn="l" rtl="0">
              <a:spcBef>
                <a:spcPts val="0"/>
              </a:spcBef>
              <a:spcAft>
                <a:spcPts val="0"/>
              </a:spcAft>
              <a:buSzPts val="1400"/>
              <a:buNone/>
              <a:defRPr sz="1350" b="0" i="0" u="none" strike="noStrike" cap="none">
                <a:solidFill>
                  <a:schemeClr val="dk2"/>
                </a:solidFill>
              </a:defRPr>
            </a:lvl8pPr>
            <a:lvl9pPr marL="0" marR="0" lvl="8" indent="0" algn="l" rtl="0">
              <a:spcBef>
                <a:spcPts val="0"/>
              </a:spcBef>
              <a:spcAft>
                <a:spcPts val="0"/>
              </a:spcAft>
              <a:buSzPts val="1400"/>
              <a:buNone/>
              <a:defRPr sz="1350" b="0" i="0" u="none" strike="noStrike" cap="none">
                <a:solidFill>
                  <a:schemeClr val="dk2"/>
                </a:solidFill>
              </a:defRPr>
            </a:lvl9pPr>
          </a:lstStyle>
          <a:p>
            <a:r>
              <a:rPr lang="en-US"/>
              <a:t>Click to edit Master title style</a:t>
            </a:r>
            <a:endParaRPr dirty="0"/>
          </a:p>
        </p:txBody>
      </p:sp>
      <p:sp>
        <p:nvSpPr>
          <p:cNvPr id="216" name="Shape 216"/>
          <p:cNvSpPr txBox="1">
            <a:spLocks noGrp="1"/>
          </p:cNvSpPr>
          <p:nvPr>
            <p:ph type="body" idx="1"/>
          </p:nvPr>
        </p:nvSpPr>
        <p:spPr>
          <a:xfrm>
            <a:off x="1154955" y="2603500"/>
            <a:ext cx="4825200" cy="576300"/>
          </a:xfrm>
          <a:prstGeom prst="rect">
            <a:avLst/>
          </a:prstGeom>
          <a:noFill/>
          <a:ln>
            <a:noFill/>
          </a:ln>
        </p:spPr>
        <p:txBody>
          <a:bodyPr spcFirstLastPara="1" anchor="b"/>
          <a:lstStyle>
            <a:lvl1pPr marL="342900" marR="0" lvl="0" indent="-171450" algn="l" rtl="0">
              <a:spcBef>
                <a:spcPts val="750"/>
              </a:spcBef>
              <a:spcAft>
                <a:spcPts val="0"/>
              </a:spcAft>
              <a:buClr>
                <a:schemeClr val="accent1"/>
              </a:buClr>
              <a:buSzPts val="1440"/>
              <a:buFont typeface="Noto Sans Symbols"/>
              <a:buNone/>
              <a:defRPr sz="1800" b="0" i="0" u="none" strike="noStrike" cap="none">
                <a:solidFill>
                  <a:schemeClr val="accent1"/>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1500" b="1"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1350" b="1"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217" name="Shape 217"/>
          <p:cNvSpPr txBox="1">
            <a:spLocks noGrp="1"/>
          </p:cNvSpPr>
          <p:nvPr>
            <p:ph type="body" idx="2"/>
          </p:nvPr>
        </p:nvSpPr>
        <p:spPr>
          <a:xfrm>
            <a:off x="1154955" y="3179762"/>
            <a:ext cx="4825200" cy="2840100"/>
          </a:xfrm>
          <a:prstGeom prst="rect">
            <a:avLst/>
          </a:prstGeom>
          <a:noFill/>
          <a:ln>
            <a:noFill/>
          </a:ln>
        </p:spPr>
        <p:txBody>
          <a:bodyPr spcFirstLastPara="1"/>
          <a:lstStyle>
            <a:lvl1pPr marL="342900" marR="0" lvl="0" indent="-240030" algn="l" rtl="0">
              <a:spcBef>
                <a:spcPts val="750"/>
              </a:spcBef>
              <a:spcAft>
                <a:spcPts val="0"/>
              </a:spcAft>
              <a:buClr>
                <a:schemeClr val="accent1"/>
              </a:buClr>
              <a:buSzPts val="1440"/>
              <a:buFont typeface="Noto Sans Symbols"/>
              <a:buChar char="❑"/>
              <a:defRPr sz="1350" b="0" i="0" u="none" strike="noStrike" cap="none">
                <a:solidFill>
                  <a:srgbClr val="3F3F3F"/>
                </a:solidFill>
                <a:latin typeface="Century Gothic"/>
                <a:ea typeface="Century Gothic"/>
                <a:cs typeface="Century Gothic"/>
                <a:sym typeface="Century Gothic"/>
              </a:defRPr>
            </a:lvl1pPr>
            <a:lvl2pPr marL="685800" marR="0" lvl="1" indent="-232410" algn="l" rtl="0">
              <a:spcBef>
                <a:spcPts val="750"/>
              </a:spcBef>
              <a:spcAft>
                <a:spcPts val="0"/>
              </a:spcAft>
              <a:buClr>
                <a:schemeClr val="accent1"/>
              </a:buClr>
              <a:buSzPts val="1280"/>
              <a:buFont typeface="Noto Sans Symbols"/>
              <a:buChar char="➢"/>
              <a:defRPr sz="1200" b="0" i="0" u="none" strike="noStrike" cap="none">
                <a:solidFill>
                  <a:srgbClr val="3F3F3F"/>
                </a:solidFill>
                <a:latin typeface="Century Gothic"/>
                <a:ea typeface="Century Gothic"/>
                <a:cs typeface="Century Gothic"/>
                <a:sym typeface="Century Gothic"/>
              </a:defRPr>
            </a:lvl2pPr>
            <a:lvl3pPr marL="1028700" marR="0" lvl="2" indent="-224789" algn="l" rtl="0">
              <a:spcBef>
                <a:spcPts val="750"/>
              </a:spcBef>
              <a:spcAft>
                <a:spcPts val="0"/>
              </a:spcAft>
              <a:buClr>
                <a:schemeClr val="accent1"/>
              </a:buClr>
              <a:buSzPts val="1120"/>
              <a:buFont typeface="Noto Sans Symbols"/>
              <a:buChar char="▶"/>
              <a:defRPr sz="1050" b="0" i="0" u="none" strike="noStrike" cap="none">
                <a:solidFill>
                  <a:srgbClr val="3F3F3F"/>
                </a:solidFill>
                <a:latin typeface="Century Gothic"/>
                <a:ea typeface="Century Gothic"/>
                <a:cs typeface="Century Gothic"/>
                <a:sym typeface="Century Gothic"/>
              </a:defRPr>
            </a:lvl3pPr>
            <a:lvl4pPr marL="1371600" marR="0" lvl="3"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4pPr>
            <a:lvl5pPr marL="1714500" marR="0" lvl="4"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5pPr>
            <a:lvl6pPr marL="2057400" marR="0" lvl="5"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6pPr>
            <a:lvl7pPr marL="2400300" marR="0" lvl="6"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7pPr>
            <a:lvl8pPr marL="2743200" marR="0" lvl="7"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8pPr>
            <a:lvl9pPr marL="3086100" marR="0" lvl="8"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218" name="Shape 218"/>
          <p:cNvSpPr txBox="1">
            <a:spLocks noGrp="1"/>
          </p:cNvSpPr>
          <p:nvPr>
            <p:ph type="body" idx="3"/>
          </p:nvPr>
        </p:nvSpPr>
        <p:spPr>
          <a:xfrm>
            <a:off x="6208712" y="2603500"/>
            <a:ext cx="4825200" cy="576300"/>
          </a:xfrm>
          <a:prstGeom prst="rect">
            <a:avLst/>
          </a:prstGeom>
          <a:noFill/>
          <a:ln>
            <a:noFill/>
          </a:ln>
        </p:spPr>
        <p:txBody>
          <a:bodyPr spcFirstLastPara="1" anchor="b"/>
          <a:lstStyle>
            <a:lvl1pPr marL="342900" marR="0" lvl="0" indent="-171450" algn="l" rtl="0">
              <a:spcBef>
                <a:spcPts val="750"/>
              </a:spcBef>
              <a:spcAft>
                <a:spcPts val="0"/>
              </a:spcAft>
              <a:buClr>
                <a:schemeClr val="accent1"/>
              </a:buClr>
              <a:buSzPts val="1440"/>
              <a:buFont typeface="Noto Sans Symbols"/>
              <a:buNone/>
              <a:defRPr sz="1800" b="0" i="0" u="none" strike="noStrike" cap="none">
                <a:solidFill>
                  <a:schemeClr val="accent1"/>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1500" b="1"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1350" b="1"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219" name="Shape 219"/>
          <p:cNvSpPr txBox="1">
            <a:spLocks noGrp="1"/>
          </p:cNvSpPr>
          <p:nvPr>
            <p:ph type="body" idx="4"/>
          </p:nvPr>
        </p:nvSpPr>
        <p:spPr>
          <a:xfrm>
            <a:off x="6208711" y="3179762"/>
            <a:ext cx="4825200" cy="2840100"/>
          </a:xfrm>
          <a:prstGeom prst="rect">
            <a:avLst/>
          </a:prstGeom>
          <a:noFill/>
          <a:ln>
            <a:noFill/>
          </a:ln>
        </p:spPr>
        <p:txBody>
          <a:bodyPr spcFirstLastPara="1"/>
          <a:lstStyle>
            <a:lvl1pPr marL="342900" marR="0" lvl="0" indent="-240030" algn="l" rtl="0">
              <a:spcBef>
                <a:spcPts val="750"/>
              </a:spcBef>
              <a:spcAft>
                <a:spcPts val="0"/>
              </a:spcAft>
              <a:buClr>
                <a:schemeClr val="accent1"/>
              </a:buClr>
              <a:buSzPts val="1440"/>
              <a:buFont typeface="Noto Sans Symbols"/>
              <a:buChar char="❑"/>
              <a:defRPr sz="1350" b="0" i="0" u="none" strike="noStrike" cap="none">
                <a:solidFill>
                  <a:srgbClr val="3F3F3F"/>
                </a:solidFill>
                <a:latin typeface="Century Gothic"/>
                <a:ea typeface="Century Gothic"/>
                <a:cs typeface="Century Gothic"/>
                <a:sym typeface="Century Gothic"/>
              </a:defRPr>
            </a:lvl1pPr>
            <a:lvl2pPr marL="685800" marR="0" lvl="1" indent="-232410" algn="l" rtl="0">
              <a:spcBef>
                <a:spcPts val="750"/>
              </a:spcBef>
              <a:spcAft>
                <a:spcPts val="0"/>
              </a:spcAft>
              <a:buClr>
                <a:schemeClr val="accent1"/>
              </a:buClr>
              <a:buSzPts val="1280"/>
              <a:buFont typeface="Noto Sans Symbols"/>
              <a:buChar char="➢"/>
              <a:defRPr sz="1200" b="0" i="0" u="none" strike="noStrike" cap="none">
                <a:solidFill>
                  <a:srgbClr val="3F3F3F"/>
                </a:solidFill>
                <a:latin typeface="Century Gothic"/>
                <a:ea typeface="Century Gothic"/>
                <a:cs typeface="Century Gothic"/>
                <a:sym typeface="Century Gothic"/>
              </a:defRPr>
            </a:lvl2pPr>
            <a:lvl3pPr marL="1028700" marR="0" lvl="2" indent="-224789" algn="l" rtl="0">
              <a:spcBef>
                <a:spcPts val="750"/>
              </a:spcBef>
              <a:spcAft>
                <a:spcPts val="0"/>
              </a:spcAft>
              <a:buClr>
                <a:schemeClr val="accent1"/>
              </a:buClr>
              <a:buSzPts val="1120"/>
              <a:buFont typeface="Noto Sans Symbols"/>
              <a:buChar char="▶"/>
              <a:defRPr sz="1050" b="0" i="0" u="none" strike="noStrike" cap="none">
                <a:solidFill>
                  <a:srgbClr val="3F3F3F"/>
                </a:solidFill>
                <a:latin typeface="Century Gothic"/>
                <a:ea typeface="Century Gothic"/>
                <a:cs typeface="Century Gothic"/>
                <a:sym typeface="Century Gothic"/>
              </a:defRPr>
            </a:lvl3pPr>
            <a:lvl4pPr marL="1371600" marR="0" lvl="3"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4pPr>
            <a:lvl5pPr marL="1714500" marR="0" lvl="4"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5pPr>
            <a:lvl6pPr marL="2057400" marR="0" lvl="5"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6pPr>
            <a:lvl7pPr marL="2400300" marR="0" lvl="6"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7pPr>
            <a:lvl8pPr marL="2743200" marR="0" lvl="7"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8pPr>
            <a:lvl9pPr marL="3086100" marR="0" lvl="8"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7" name="Shape 166">
            <a:extLst>
              <a:ext uri="{FF2B5EF4-FFF2-40B4-BE49-F238E27FC236}">
                <a16:creationId xmlns="" xmlns:a16="http://schemas.microsoft.com/office/drawing/2014/main" id="{3B308366-2A91-084B-8660-7F6686018C4E}"/>
              </a:ext>
            </a:extLst>
          </p:cNvPr>
          <p:cNvSpPr txBox="1">
            <a:spLocks noGrp="1"/>
          </p:cNvSpPr>
          <p:nvPr>
            <p:ph type="sldNum" idx="13"/>
          </p:nvPr>
        </p:nvSpPr>
        <p:spPr>
          <a:ln/>
        </p:spPr>
        <p:txBody>
          <a:bodyPr/>
          <a:lstStyle>
            <a:lvl1pPr>
              <a:defRPr/>
            </a:lvl1pPr>
          </a:lstStyle>
          <a:p>
            <a:pPr>
              <a:defRPr/>
            </a:pPr>
            <a:fld id="{76788B41-32B6-0B4D-A3BB-DD478E7F598E}" type="slidenum">
              <a:rPr lang="en-US"/>
              <a:pPr>
                <a:defRPr/>
              </a:pPr>
              <a:t>‹#›</a:t>
            </a:fld>
            <a:endParaRPr lang="en-US"/>
          </a:p>
        </p:txBody>
      </p:sp>
    </p:spTree>
    <p:extLst>
      <p:ext uri="{BB962C8B-B14F-4D97-AF65-F5344CB8AC3E}">
        <p14:creationId xmlns:p14="http://schemas.microsoft.com/office/powerpoint/2010/main" val="2738998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477949" y="472507"/>
            <a:ext cx="8761500" cy="707100"/>
          </a:xfrm>
          <a:prstGeom prst="rect">
            <a:avLst/>
          </a:prstGeom>
          <a:noFill/>
          <a:ln>
            <a:noFill/>
          </a:ln>
        </p:spPr>
        <p:txBody>
          <a:bodyPr spcFirstLastPara="1"/>
          <a:lstStyle>
            <a:lvl1pPr marL="0" marR="0" lvl="0" indent="0" algn="l" rtl="0">
              <a:spcBef>
                <a:spcPts val="0"/>
              </a:spcBef>
              <a:spcAft>
                <a:spcPts val="0"/>
              </a:spcAft>
              <a:buClr>
                <a:schemeClr val="lt2"/>
              </a:buClr>
              <a:buSzPts val="1400"/>
              <a:buFont typeface="Century Gothic"/>
              <a:buNone/>
              <a:defRPr sz="27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350" b="0" i="0" u="none" strike="noStrike" cap="none">
                <a:solidFill>
                  <a:schemeClr val="dk2"/>
                </a:solidFill>
              </a:defRPr>
            </a:lvl2pPr>
            <a:lvl3pPr marL="0" marR="0" lvl="2" indent="0" algn="l" rtl="0">
              <a:spcBef>
                <a:spcPts val="0"/>
              </a:spcBef>
              <a:spcAft>
                <a:spcPts val="0"/>
              </a:spcAft>
              <a:buSzPts val="1400"/>
              <a:buNone/>
              <a:defRPr sz="1350" b="0" i="0" u="none" strike="noStrike" cap="none">
                <a:solidFill>
                  <a:schemeClr val="dk2"/>
                </a:solidFill>
              </a:defRPr>
            </a:lvl3pPr>
            <a:lvl4pPr marL="0" marR="0" lvl="3" indent="0" algn="l" rtl="0">
              <a:spcBef>
                <a:spcPts val="0"/>
              </a:spcBef>
              <a:spcAft>
                <a:spcPts val="0"/>
              </a:spcAft>
              <a:buSzPts val="1400"/>
              <a:buNone/>
              <a:defRPr sz="1350" b="0" i="0" u="none" strike="noStrike" cap="none">
                <a:solidFill>
                  <a:schemeClr val="dk2"/>
                </a:solidFill>
              </a:defRPr>
            </a:lvl4pPr>
            <a:lvl5pPr marL="0" marR="0" lvl="4" indent="0" algn="l" rtl="0">
              <a:spcBef>
                <a:spcPts val="0"/>
              </a:spcBef>
              <a:spcAft>
                <a:spcPts val="0"/>
              </a:spcAft>
              <a:buSzPts val="1400"/>
              <a:buNone/>
              <a:defRPr sz="1350" b="0" i="0" u="none" strike="noStrike" cap="none">
                <a:solidFill>
                  <a:schemeClr val="dk2"/>
                </a:solidFill>
              </a:defRPr>
            </a:lvl5pPr>
            <a:lvl6pPr marL="0" marR="0" lvl="5" indent="0" algn="l" rtl="0">
              <a:spcBef>
                <a:spcPts val="0"/>
              </a:spcBef>
              <a:spcAft>
                <a:spcPts val="0"/>
              </a:spcAft>
              <a:buSzPts val="1400"/>
              <a:buNone/>
              <a:defRPr sz="1350" b="0" i="0" u="none" strike="noStrike" cap="none">
                <a:solidFill>
                  <a:schemeClr val="dk2"/>
                </a:solidFill>
              </a:defRPr>
            </a:lvl6pPr>
            <a:lvl7pPr marL="0" marR="0" lvl="6" indent="0" algn="l" rtl="0">
              <a:spcBef>
                <a:spcPts val="0"/>
              </a:spcBef>
              <a:spcAft>
                <a:spcPts val="0"/>
              </a:spcAft>
              <a:buSzPts val="1400"/>
              <a:buNone/>
              <a:defRPr sz="1350" b="0" i="0" u="none" strike="noStrike" cap="none">
                <a:solidFill>
                  <a:schemeClr val="dk2"/>
                </a:solidFill>
              </a:defRPr>
            </a:lvl7pPr>
            <a:lvl8pPr marL="0" marR="0" lvl="7" indent="0" algn="l" rtl="0">
              <a:spcBef>
                <a:spcPts val="0"/>
              </a:spcBef>
              <a:spcAft>
                <a:spcPts val="0"/>
              </a:spcAft>
              <a:buSzPts val="1400"/>
              <a:buNone/>
              <a:defRPr sz="1350" b="0" i="0" u="none" strike="noStrike" cap="none">
                <a:solidFill>
                  <a:schemeClr val="dk2"/>
                </a:solidFill>
              </a:defRPr>
            </a:lvl8pPr>
            <a:lvl9pPr marL="0" marR="0" lvl="8" indent="0" algn="l" rtl="0">
              <a:spcBef>
                <a:spcPts val="0"/>
              </a:spcBef>
              <a:spcAft>
                <a:spcPts val="0"/>
              </a:spcAft>
              <a:buSzPts val="1400"/>
              <a:buNone/>
              <a:defRPr sz="1350" b="0" i="0" u="none" strike="noStrike" cap="none">
                <a:solidFill>
                  <a:schemeClr val="dk2"/>
                </a:solidFill>
              </a:defRPr>
            </a:lvl9pPr>
          </a:lstStyle>
          <a:p>
            <a:r>
              <a:rPr lang="en-US"/>
              <a:t>Click to edit Master title style</a:t>
            </a:r>
            <a:endParaRPr dirty="0"/>
          </a:p>
        </p:txBody>
      </p:sp>
      <p:sp>
        <p:nvSpPr>
          <p:cNvPr id="3" name="Shape 166">
            <a:extLst>
              <a:ext uri="{FF2B5EF4-FFF2-40B4-BE49-F238E27FC236}">
                <a16:creationId xmlns="" xmlns:a16="http://schemas.microsoft.com/office/drawing/2014/main" id="{0CF5393E-AEF7-0A48-9D4C-8B2B5266896E}"/>
              </a:ext>
            </a:extLst>
          </p:cNvPr>
          <p:cNvSpPr txBox="1">
            <a:spLocks noGrp="1"/>
          </p:cNvSpPr>
          <p:nvPr>
            <p:ph type="sldNum" idx="13"/>
          </p:nvPr>
        </p:nvSpPr>
        <p:spPr>
          <a:ln/>
        </p:spPr>
        <p:txBody>
          <a:bodyPr/>
          <a:lstStyle>
            <a:lvl1pPr>
              <a:defRPr/>
            </a:lvl1pPr>
          </a:lstStyle>
          <a:p>
            <a:pPr>
              <a:defRPr/>
            </a:pPr>
            <a:fld id="{0ACA33C6-051B-634B-8DA6-C992AB283B79}" type="slidenum">
              <a:rPr lang="en-US"/>
              <a:pPr>
                <a:defRPr/>
              </a:pPr>
              <a:t>‹#›</a:t>
            </a:fld>
            <a:endParaRPr lang="en-US"/>
          </a:p>
        </p:txBody>
      </p:sp>
    </p:spTree>
    <p:extLst>
      <p:ext uri="{BB962C8B-B14F-4D97-AF65-F5344CB8AC3E}">
        <p14:creationId xmlns:p14="http://schemas.microsoft.com/office/powerpoint/2010/main" val="2026403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Column" preserve="1">
  <p:cSld name="3 Column">
    <p:spTree>
      <p:nvGrpSpPr>
        <p:cNvPr id="1" name="Shape 343"/>
        <p:cNvGrpSpPr/>
        <p:nvPr/>
      </p:nvGrpSpPr>
      <p:grpSpPr>
        <a:xfrm>
          <a:off x="0" y="0"/>
          <a:ext cx="0" cy="0"/>
          <a:chOff x="0" y="0"/>
          <a:chExt cx="0" cy="0"/>
        </a:xfrm>
      </p:grpSpPr>
      <p:cxnSp>
        <p:nvCxnSpPr>
          <p:cNvPr id="9" name="Shape 351">
            <a:extLst>
              <a:ext uri="{FF2B5EF4-FFF2-40B4-BE49-F238E27FC236}">
                <a16:creationId xmlns="" xmlns:a16="http://schemas.microsoft.com/office/drawing/2014/main" id="{C4519AA5-7B11-1041-9B55-470794377F5A}"/>
              </a:ext>
            </a:extLst>
          </p:cNvPr>
          <p:cNvCxnSpPr>
            <a:cxnSpLocks noChangeShapeType="1"/>
          </p:cNvCxnSpPr>
          <p:nvPr/>
        </p:nvCxnSpPr>
        <p:spPr bwMode="auto">
          <a:xfrm>
            <a:off x="4404784" y="2570163"/>
            <a:ext cx="0" cy="3492500"/>
          </a:xfrm>
          <a:prstGeom prst="straightConnector1">
            <a:avLst/>
          </a:prstGeom>
          <a:noFill/>
          <a:ln w="12700">
            <a:solidFill>
              <a:schemeClr val="accent1">
                <a:alpha val="40784"/>
              </a:schemeClr>
            </a:solidFill>
            <a:round/>
            <a:headEnd type="none" w="sm" len="sm"/>
            <a:tailEnd type="none" w="sm" len="sm"/>
          </a:ln>
          <a:extLst>
            <a:ext uri="{909E8E84-426E-40DD-AFC4-6F175D3DCCD1}">
              <a14:hiddenFill xmlns:a14="http://schemas.microsoft.com/office/drawing/2010/main">
                <a:noFill/>
              </a14:hiddenFill>
            </a:ext>
          </a:extLst>
        </p:spPr>
      </p:cxnSp>
      <p:cxnSp>
        <p:nvCxnSpPr>
          <p:cNvPr id="10" name="Shape 352">
            <a:extLst>
              <a:ext uri="{FF2B5EF4-FFF2-40B4-BE49-F238E27FC236}">
                <a16:creationId xmlns="" xmlns:a16="http://schemas.microsoft.com/office/drawing/2014/main" id="{7089719E-C3D3-9844-A59D-20CE2BAEF5CB}"/>
              </a:ext>
            </a:extLst>
          </p:cNvPr>
          <p:cNvCxnSpPr>
            <a:cxnSpLocks noChangeShapeType="1"/>
          </p:cNvCxnSpPr>
          <p:nvPr/>
        </p:nvCxnSpPr>
        <p:spPr bwMode="auto">
          <a:xfrm>
            <a:off x="7772400" y="2570163"/>
            <a:ext cx="0" cy="3492500"/>
          </a:xfrm>
          <a:prstGeom prst="straightConnector1">
            <a:avLst/>
          </a:prstGeom>
          <a:noFill/>
          <a:ln w="12700">
            <a:solidFill>
              <a:schemeClr val="accent1">
                <a:alpha val="40784"/>
              </a:schemeClr>
            </a:solidFill>
            <a:round/>
            <a:headEnd type="none" w="sm" len="sm"/>
            <a:tailEnd type="none" w="sm" len="sm"/>
          </a:ln>
          <a:extLst>
            <a:ext uri="{909E8E84-426E-40DD-AFC4-6F175D3DCCD1}">
              <a14:hiddenFill xmlns:a14="http://schemas.microsoft.com/office/drawing/2010/main">
                <a:noFill/>
              </a14:hiddenFill>
            </a:ext>
          </a:extLst>
        </p:spPr>
      </p:cxnSp>
      <p:sp>
        <p:nvSpPr>
          <p:cNvPr id="344" name="Shape 344"/>
          <p:cNvSpPr txBox="1">
            <a:spLocks noGrp="1"/>
          </p:cNvSpPr>
          <p:nvPr>
            <p:ph type="title"/>
          </p:nvPr>
        </p:nvSpPr>
        <p:spPr>
          <a:xfrm>
            <a:off x="484399" y="479085"/>
            <a:ext cx="8761500" cy="707100"/>
          </a:xfrm>
          <a:prstGeom prst="rect">
            <a:avLst/>
          </a:prstGeom>
          <a:noFill/>
          <a:ln>
            <a:noFill/>
          </a:ln>
        </p:spPr>
        <p:txBody>
          <a:bodyPr spcFirstLastPara="1"/>
          <a:lstStyle>
            <a:lvl1pPr marL="0" marR="0" lvl="0" indent="0" algn="l" rtl="0">
              <a:spcBef>
                <a:spcPts val="0"/>
              </a:spcBef>
              <a:spcAft>
                <a:spcPts val="0"/>
              </a:spcAft>
              <a:buClr>
                <a:schemeClr val="lt2"/>
              </a:buClr>
              <a:buSzPts val="1400"/>
              <a:buFont typeface="Century Gothic"/>
              <a:buNone/>
              <a:defRPr sz="27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350" b="0" i="0" u="none" strike="noStrike" cap="none">
                <a:solidFill>
                  <a:schemeClr val="dk2"/>
                </a:solidFill>
              </a:defRPr>
            </a:lvl2pPr>
            <a:lvl3pPr marL="0" marR="0" lvl="2" indent="0" algn="l" rtl="0">
              <a:spcBef>
                <a:spcPts val="0"/>
              </a:spcBef>
              <a:spcAft>
                <a:spcPts val="0"/>
              </a:spcAft>
              <a:buSzPts val="1400"/>
              <a:buNone/>
              <a:defRPr sz="1350" b="0" i="0" u="none" strike="noStrike" cap="none">
                <a:solidFill>
                  <a:schemeClr val="dk2"/>
                </a:solidFill>
              </a:defRPr>
            </a:lvl3pPr>
            <a:lvl4pPr marL="0" marR="0" lvl="3" indent="0" algn="l" rtl="0">
              <a:spcBef>
                <a:spcPts val="0"/>
              </a:spcBef>
              <a:spcAft>
                <a:spcPts val="0"/>
              </a:spcAft>
              <a:buSzPts val="1400"/>
              <a:buNone/>
              <a:defRPr sz="1350" b="0" i="0" u="none" strike="noStrike" cap="none">
                <a:solidFill>
                  <a:schemeClr val="dk2"/>
                </a:solidFill>
              </a:defRPr>
            </a:lvl4pPr>
            <a:lvl5pPr marL="0" marR="0" lvl="4" indent="0" algn="l" rtl="0">
              <a:spcBef>
                <a:spcPts val="0"/>
              </a:spcBef>
              <a:spcAft>
                <a:spcPts val="0"/>
              </a:spcAft>
              <a:buSzPts val="1400"/>
              <a:buNone/>
              <a:defRPr sz="1350" b="0" i="0" u="none" strike="noStrike" cap="none">
                <a:solidFill>
                  <a:schemeClr val="dk2"/>
                </a:solidFill>
              </a:defRPr>
            </a:lvl5pPr>
            <a:lvl6pPr marL="0" marR="0" lvl="5" indent="0" algn="l" rtl="0">
              <a:spcBef>
                <a:spcPts val="0"/>
              </a:spcBef>
              <a:spcAft>
                <a:spcPts val="0"/>
              </a:spcAft>
              <a:buSzPts val="1400"/>
              <a:buNone/>
              <a:defRPr sz="1350" b="0" i="0" u="none" strike="noStrike" cap="none">
                <a:solidFill>
                  <a:schemeClr val="dk2"/>
                </a:solidFill>
              </a:defRPr>
            </a:lvl6pPr>
            <a:lvl7pPr marL="0" marR="0" lvl="6" indent="0" algn="l" rtl="0">
              <a:spcBef>
                <a:spcPts val="0"/>
              </a:spcBef>
              <a:spcAft>
                <a:spcPts val="0"/>
              </a:spcAft>
              <a:buSzPts val="1400"/>
              <a:buNone/>
              <a:defRPr sz="1350" b="0" i="0" u="none" strike="noStrike" cap="none">
                <a:solidFill>
                  <a:schemeClr val="dk2"/>
                </a:solidFill>
              </a:defRPr>
            </a:lvl7pPr>
            <a:lvl8pPr marL="0" marR="0" lvl="7" indent="0" algn="l" rtl="0">
              <a:spcBef>
                <a:spcPts val="0"/>
              </a:spcBef>
              <a:spcAft>
                <a:spcPts val="0"/>
              </a:spcAft>
              <a:buSzPts val="1400"/>
              <a:buNone/>
              <a:defRPr sz="1350" b="0" i="0" u="none" strike="noStrike" cap="none">
                <a:solidFill>
                  <a:schemeClr val="dk2"/>
                </a:solidFill>
              </a:defRPr>
            </a:lvl8pPr>
            <a:lvl9pPr marL="0" marR="0" lvl="8" indent="0" algn="l" rtl="0">
              <a:spcBef>
                <a:spcPts val="0"/>
              </a:spcBef>
              <a:spcAft>
                <a:spcPts val="0"/>
              </a:spcAft>
              <a:buSzPts val="1400"/>
              <a:buNone/>
              <a:defRPr sz="1350" b="0" i="0" u="none" strike="noStrike" cap="none">
                <a:solidFill>
                  <a:schemeClr val="dk2"/>
                </a:solidFill>
              </a:defRPr>
            </a:lvl9pPr>
          </a:lstStyle>
          <a:p>
            <a:r>
              <a:rPr lang="en-US"/>
              <a:t>Click to edit Master title style</a:t>
            </a:r>
            <a:endParaRPr dirty="0"/>
          </a:p>
        </p:txBody>
      </p:sp>
      <p:sp>
        <p:nvSpPr>
          <p:cNvPr id="345" name="Shape 345"/>
          <p:cNvSpPr txBox="1">
            <a:spLocks noGrp="1"/>
          </p:cNvSpPr>
          <p:nvPr>
            <p:ph type="body" idx="1"/>
          </p:nvPr>
        </p:nvSpPr>
        <p:spPr>
          <a:xfrm>
            <a:off x="1154955" y="2617299"/>
            <a:ext cx="3129300" cy="576300"/>
          </a:xfrm>
          <a:prstGeom prst="rect">
            <a:avLst/>
          </a:prstGeom>
          <a:noFill/>
          <a:ln>
            <a:noFill/>
          </a:ln>
        </p:spPr>
        <p:txBody>
          <a:bodyPr spcFirstLastPara="1" anchor="b"/>
          <a:lstStyle>
            <a:lvl1pPr marL="342900" marR="0" lvl="0" indent="-171450" algn="l" rtl="0">
              <a:spcBef>
                <a:spcPts val="750"/>
              </a:spcBef>
              <a:spcAft>
                <a:spcPts val="0"/>
              </a:spcAft>
              <a:buClr>
                <a:schemeClr val="accent1"/>
              </a:buClr>
              <a:buSzPts val="1440"/>
              <a:buFont typeface="Noto Sans Symbols"/>
              <a:buNone/>
              <a:defRPr sz="1800" b="0" i="0" u="none" strike="noStrike" cap="none">
                <a:solidFill>
                  <a:schemeClr val="accent1"/>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1500" b="1"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1350" b="1"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46" name="Shape 346"/>
          <p:cNvSpPr txBox="1">
            <a:spLocks noGrp="1"/>
          </p:cNvSpPr>
          <p:nvPr>
            <p:ph type="body" idx="2"/>
          </p:nvPr>
        </p:nvSpPr>
        <p:spPr>
          <a:xfrm>
            <a:off x="1154955" y="3193561"/>
            <a:ext cx="3129300" cy="2833500"/>
          </a:xfrm>
          <a:prstGeom prst="rect">
            <a:avLst/>
          </a:prstGeom>
          <a:noFill/>
          <a:ln>
            <a:noFill/>
          </a:ln>
        </p:spPr>
        <p:txBody>
          <a:bodyPr spcFirstLastPara="1"/>
          <a:lstStyle>
            <a:lvl1pPr marL="342900" marR="0" lvl="0" indent="-171450" algn="l" rtl="0">
              <a:spcBef>
                <a:spcPts val="750"/>
              </a:spcBef>
              <a:spcAft>
                <a:spcPts val="0"/>
              </a:spcAft>
              <a:buClr>
                <a:schemeClr val="accent1"/>
              </a:buClr>
              <a:buSzPts val="1440"/>
              <a:buFont typeface="Noto Sans Symbols"/>
              <a:buNone/>
              <a:defRPr sz="1050" b="0" i="0" u="none" strike="noStrike" cap="none">
                <a:solidFill>
                  <a:srgbClr val="3F3F3F"/>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900" b="0"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750" b="0"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47" name="Shape 347"/>
          <p:cNvSpPr txBox="1">
            <a:spLocks noGrp="1"/>
          </p:cNvSpPr>
          <p:nvPr>
            <p:ph type="body" idx="3"/>
          </p:nvPr>
        </p:nvSpPr>
        <p:spPr>
          <a:xfrm>
            <a:off x="4512722" y="2603502"/>
            <a:ext cx="3145500" cy="576300"/>
          </a:xfrm>
          <a:prstGeom prst="rect">
            <a:avLst/>
          </a:prstGeom>
          <a:noFill/>
          <a:ln>
            <a:noFill/>
          </a:ln>
        </p:spPr>
        <p:txBody>
          <a:bodyPr spcFirstLastPara="1" anchor="b"/>
          <a:lstStyle>
            <a:lvl1pPr marL="342900" marR="0" lvl="0" indent="-171450" algn="l" rtl="0">
              <a:spcBef>
                <a:spcPts val="750"/>
              </a:spcBef>
              <a:spcAft>
                <a:spcPts val="0"/>
              </a:spcAft>
              <a:buClr>
                <a:schemeClr val="accent1"/>
              </a:buClr>
              <a:buSzPts val="1440"/>
              <a:buFont typeface="Noto Sans Symbols"/>
              <a:buNone/>
              <a:defRPr sz="1800" b="0" i="0" u="none" strike="noStrike" cap="none">
                <a:solidFill>
                  <a:schemeClr val="accent1"/>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1500" b="1"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1350" b="1"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48" name="Shape 348"/>
          <p:cNvSpPr txBox="1">
            <a:spLocks noGrp="1"/>
          </p:cNvSpPr>
          <p:nvPr>
            <p:ph type="body" idx="4"/>
          </p:nvPr>
        </p:nvSpPr>
        <p:spPr>
          <a:xfrm>
            <a:off x="4512722" y="3193561"/>
            <a:ext cx="3145500" cy="2833500"/>
          </a:xfrm>
          <a:prstGeom prst="rect">
            <a:avLst/>
          </a:prstGeom>
          <a:noFill/>
          <a:ln>
            <a:noFill/>
          </a:ln>
        </p:spPr>
        <p:txBody>
          <a:bodyPr spcFirstLastPara="1"/>
          <a:lstStyle>
            <a:lvl1pPr marL="342900" marR="0" lvl="0" indent="-171450" algn="l" rtl="0">
              <a:spcBef>
                <a:spcPts val="750"/>
              </a:spcBef>
              <a:spcAft>
                <a:spcPts val="0"/>
              </a:spcAft>
              <a:buClr>
                <a:schemeClr val="accent1"/>
              </a:buClr>
              <a:buSzPts val="1440"/>
              <a:buFont typeface="Noto Sans Symbols"/>
              <a:buNone/>
              <a:defRPr sz="1050" b="0" i="0" u="none" strike="noStrike" cap="none">
                <a:solidFill>
                  <a:srgbClr val="3F3F3F"/>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900" b="0"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750" b="0"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49" name="Shape 349"/>
          <p:cNvSpPr txBox="1">
            <a:spLocks noGrp="1"/>
          </p:cNvSpPr>
          <p:nvPr>
            <p:ph type="body" idx="5"/>
          </p:nvPr>
        </p:nvSpPr>
        <p:spPr>
          <a:xfrm>
            <a:off x="7886701" y="2617299"/>
            <a:ext cx="3161100" cy="576300"/>
          </a:xfrm>
          <a:prstGeom prst="rect">
            <a:avLst/>
          </a:prstGeom>
          <a:noFill/>
          <a:ln>
            <a:noFill/>
          </a:ln>
        </p:spPr>
        <p:txBody>
          <a:bodyPr spcFirstLastPara="1" anchor="b"/>
          <a:lstStyle>
            <a:lvl1pPr marL="342900" marR="0" lvl="0" indent="-171450" algn="l" rtl="0">
              <a:spcBef>
                <a:spcPts val="750"/>
              </a:spcBef>
              <a:spcAft>
                <a:spcPts val="0"/>
              </a:spcAft>
              <a:buClr>
                <a:schemeClr val="accent1"/>
              </a:buClr>
              <a:buSzPts val="1440"/>
              <a:buFont typeface="Noto Sans Symbols"/>
              <a:buNone/>
              <a:defRPr sz="1800" b="0" i="0" u="none" strike="noStrike" cap="none">
                <a:solidFill>
                  <a:schemeClr val="accent1"/>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1500" b="1"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1350" b="1"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50" name="Shape 350"/>
          <p:cNvSpPr txBox="1">
            <a:spLocks noGrp="1"/>
          </p:cNvSpPr>
          <p:nvPr>
            <p:ph type="body" idx="6"/>
          </p:nvPr>
        </p:nvSpPr>
        <p:spPr>
          <a:xfrm>
            <a:off x="7886701" y="3193561"/>
            <a:ext cx="3164700" cy="2833500"/>
          </a:xfrm>
          <a:prstGeom prst="rect">
            <a:avLst/>
          </a:prstGeom>
          <a:noFill/>
          <a:ln>
            <a:noFill/>
          </a:ln>
        </p:spPr>
        <p:txBody>
          <a:bodyPr spcFirstLastPara="1"/>
          <a:lstStyle>
            <a:lvl1pPr marL="342900" marR="0" lvl="0" indent="-171450" algn="l" rtl="0">
              <a:spcBef>
                <a:spcPts val="750"/>
              </a:spcBef>
              <a:spcAft>
                <a:spcPts val="0"/>
              </a:spcAft>
              <a:buClr>
                <a:schemeClr val="accent1"/>
              </a:buClr>
              <a:buSzPts val="1440"/>
              <a:buFont typeface="Noto Sans Symbols"/>
              <a:buNone/>
              <a:defRPr sz="1050" b="0" i="0" u="none" strike="noStrike" cap="none">
                <a:solidFill>
                  <a:srgbClr val="3F3F3F"/>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900" b="0"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750" b="0"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11" name="Shape 355">
            <a:extLst>
              <a:ext uri="{FF2B5EF4-FFF2-40B4-BE49-F238E27FC236}">
                <a16:creationId xmlns="" xmlns:a16="http://schemas.microsoft.com/office/drawing/2014/main" id="{65CCB102-C415-7840-BBD7-8EAEB45B1C64}"/>
              </a:ext>
            </a:extLst>
          </p:cNvPr>
          <p:cNvSpPr txBox="1">
            <a:spLocks noGrp="1"/>
          </p:cNvSpPr>
          <p:nvPr>
            <p:ph type="sldNum" idx="10"/>
          </p:nvPr>
        </p:nvSpPr>
        <p:spPr/>
        <p:txBody>
          <a:bodyPr/>
          <a:lstStyle>
            <a:lvl1pPr marL="0" marR="0" lvl="0" indent="0" algn="ctr" rtl="0">
              <a:spcBef>
                <a:spcPts val="0"/>
              </a:spcBef>
              <a:buNone/>
              <a:defRPr sz="2100" b="0" i="0" u="none" strike="noStrike" cap="none" smtClean="0">
                <a:solidFill>
                  <a:schemeClr val="lt1"/>
                </a:solidFill>
                <a:latin typeface="Century Gothic"/>
                <a:ea typeface="Century Gothic"/>
                <a:cs typeface="Century Gothic"/>
                <a:sym typeface="Century Gothic"/>
              </a:defRPr>
            </a:lvl1pPr>
            <a:lvl2pPr marL="0" marR="0" lvl="1" indent="0" algn="ctr" rtl="0">
              <a:spcBef>
                <a:spcPts val="0"/>
              </a:spcBef>
              <a:buNone/>
              <a:defRPr sz="21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1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1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1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1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1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1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100" b="0" i="0" u="none" strike="noStrike" cap="none">
                <a:solidFill>
                  <a:schemeClr val="lt1"/>
                </a:solidFill>
                <a:latin typeface="Century Gothic"/>
                <a:ea typeface="Century Gothic"/>
                <a:cs typeface="Century Gothic"/>
                <a:sym typeface="Century Gothic"/>
              </a:defRPr>
            </a:lvl9pPr>
          </a:lstStyle>
          <a:p>
            <a:pPr>
              <a:defRPr/>
            </a:pPr>
            <a:fld id="{A0E7C414-B574-F34F-9184-5508FD01C937}" type="slidenum">
              <a:rPr lang="en-US"/>
              <a:pPr>
                <a:defRPr/>
              </a:pPr>
              <a:t>‹#›</a:t>
            </a:fld>
            <a:endParaRPr lang="en-US"/>
          </a:p>
        </p:txBody>
      </p:sp>
    </p:spTree>
    <p:extLst>
      <p:ext uri="{BB962C8B-B14F-4D97-AF65-F5344CB8AC3E}">
        <p14:creationId xmlns:p14="http://schemas.microsoft.com/office/powerpoint/2010/main" val="1375094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 Picture Column" preserve="1">
  <p:cSld name="3 Picture Column">
    <p:spTree>
      <p:nvGrpSpPr>
        <p:cNvPr id="1" name="Shape 356"/>
        <p:cNvGrpSpPr/>
        <p:nvPr/>
      </p:nvGrpSpPr>
      <p:grpSpPr>
        <a:xfrm>
          <a:off x="0" y="0"/>
          <a:ext cx="0" cy="0"/>
          <a:chOff x="0" y="0"/>
          <a:chExt cx="0" cy="0"/>
        </a:xfrm>
      </p:grpSpPr>
      <p:cxnSp>
        <p:nvCxnSpPr>
          <p:cNvPr id="12" name="Shape 367">
            <a:extLst>
              <a:ext uri="{FF2B5EF4-FFF2-40B4-BE49-F238E27FC236}">
                <a16:creationId xmlns="" xmlns:a16="http://schemas.microsoft.com/office/drawing/2014/main" id="{D5B854FD-49DD-BF4A-839C-034377440F65}"/>
              </a:ext>
            </a:extLst>
          </p:cNvPr>
          <p:cNvCxnSpPr>
            <a:cxnSpLocks noChangeShapeType="1"/>
          </p:cNvCxnSpPr>
          <p:nvPr/>
        </p:nvCxnSpPr>
        <p:spPr bwMode="auto">
          <a:xfrm>
            <a:off x="4387851" y="2603500"/>
            <a:ext cx="0" cy="3517900"/>
          </a:xfrm>
          <a:prstGeom prst="straightConnector1">
            <a:avLst/>
          </a:prstGeom>
          <a:noFill/>
          <a:ln w="12700">
            <a:solidFill>
              <a:schemeClr val="accent1">
                <a:alpha val="39999"/>
              </a:schemeClr>
            </a:solidFill>
            <a:round/>
            <a:headEnd type="none" w="sm" len="sm"/>
            <a:tailEnd type="none" w="sm" len="sm"/>
          </a:ln>
          <a:extLst>
            <a:ext uri="{909E8E84-426E-40DD-AFC4-6F175D3DCCD1}">
              <a14:hiddenFill xmlns:a14="http://schemas.microsoft.com/office/drawing/2010/main">
                <a:noFill/>
              </a14:hiddenFill>
            </a:ext>
          </a:extLst>
        </p:spPr>
      </p:cxnSp>
      <p:cxnSp>
        <p:nvCxnSpPr>
          <p:cNvPr id="13" name="Shape 368">
            <a:extLst>
              <a:ext uri="{FF2B5EF4-FFF2-40B4-BE49-F238E27FC236}">
                <a16:creationId xmlns="" xmlns:a16="http://schemas.microsoft.com/office/drawing/2014/main" id="{D8EB9088-3E86-C84E-88D0-C6A83F894662}"/>
              </a:ext>
            </a:extLst>
          </p:cNvPr>
          <p:cNvCxnSpPr>
            <a:cxnSpLocks noChangeShapeType="1"/>
          </p:cNvCxnSpPr>
          <p:nvPr/>
        </p:nvCxnSpPr>
        <p:spPr bwMode="auto">
          <a:xfrm>
            <a:off x="7802033" y="2603500"/>
            <a:ext cx="0" cy="3492500"/>
          </a:xfrm>
          <a:prstGeom prst="straightConnector1">
            <a:avLst/>
          </a:prstGeom>
          <a:noFill/>
          <a:ln w="12700">
            <a:solidFill>
              <a:schemeClr val="accent1">
                <a:alpha val="39999"/>
              </a:schemeClr>
            </a:solidFill>
            <a:round/>
            <a:headEnd type="none" w="sm" len="sm"/>
            <a:tailEnd type="none" w="sm" len="sm"/>
          </a:ln>
          <a:extLst>
            <a:ext uri="{909E8E84-426E-40DD-AFC4-6F175D3DCCD1}">
              <a14:hiddenFill xmlns:a14="http://schemas.microsoft.com/office/drawing/2010/main">
                <a:noFill/>
              </a14:hiddenFill>
            </a:ext>
          </a:extLst>
        </p:spPr>
      </p:cxnSp>
      <p:sp>
        <p:nvSpPr>
          <p:cNvPr id="357" name="Shape 357"/>
          <p:cNvSpPr txBox="1">
            <a:spLocks noGrp="1"/>
          </p:cNvSpPr>
          <p:nvPr>
            <p:ph type="title"/>
          </p:nvPr>
        </p:nvSpPr>
        <p:spPr>
          <a:xfrm>
            <a:off x="486738" y="477343"/>
            <a:ext cx="8761500" cy="707100"/>
          </a:xfrm>
          <a:prstGeom prst="rect">
            <a:avLst/>
          </a:prstGeom>
          <a:noFill/>
          <a:ln>
            <a:noFill/>
          </a:ln>
        </p:spPr>
        <p:txBody>
          <a:bodyPr spcFirstLastPara="1"/>
          <a:lstStyle>
            <a:lvl1pPr marL="0" marR="0" lvl="0" indent="0" algn="l" rtl="0">
              <a:spcBef>
                <a:spcPts val="0"/>
              </a:spcBef>
              <a:spcAft>
                <a:spcPts val="0"/>
              </a:spcAft>
              <a:buClr>
                <a:schemeClr val="lt2"/>
              </a:buClr>
              <a:buSzPts val="1400"/>
              <a:buFont typeface="Century Gothic"/>
              <a:buNone/>
              <a:defRPr sz="27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350" b="0" i="0" u="none" strike="noStrike" cap="none">
                <a:solidFill>
                  <a:schemeClr val="dk2"/>
                </a:solidFill>
              </a:defRPr>
            </a:lvl2pPr>
            <a:lvl3pPr marL="0" marR="0" lvl="2" indent="0" algn="l" rtl="0">
              <a:spcBef>
                <a:spcPts val="0"/>
              </a:spcBef>
              <a:spcAft>
                <a:spcPts val="0"/>
              </a:spcAft>
              <a:buSzPts val="1400"/>
              <a:buNone/>
              <a:defRPr sz="1350" b="0" i="0" u="none" strike="noStrike" cap="none">
                <a:solidFill>
                  <a:schemeClr val="dk2"/>
                </a:solidFill>
              </a:defRPr>
            </a:lvl3pPr>
            <a:lvl4pPr marL="0" marR="0" lvl="3" indent="0" algn="l" rtl="0">
              <a:spcBef>
                <a:spcPts val="0"/>
              </a:spcBef>
              <a:spcAft>
                <a:spcPts val="0"/>
              </a:spcAft>
              <a:buSzPts val="1400"/>
              <a:buNone/>
              <a:defRPr sz="1350" b="0" i="0" u="none" strike="noStrike" cap="none">
                <a:solidFill>
                  <a:schemeClr val="dk2"/>
                </a:solidFill>
              </a:defRPr>
            </a:lvl4pPr>
            <a:lvl5pPr marL="0" marR="0" lvl="4" indent="0" algn="l" rtl="0">
              <a:spcBef>
                <a:spcPts val="0"/>
              </a:spcBef>
              <a:spcAft>
                <a:spcPts val="0"/>
              </a:spcAft>
              <a:buSzPts val="1400"/>
              <a:buNone/>
              <a:defRPr sz="1350" b="0" i="0" u="none" strike="noStrike" cap="none">
                <a:solidFill>
                  <a:schemeClr val="dk2"/>
                </a:solidFill>
              </a:defRPr>
            </a:lvl5pPr>
            <a:lvl6pPr marL="0" marR="0" lvl="5" indent="0" algn="l" rtl="0">
              <a:spcBef>
                <a:spcPts val="0"/>
              </a:spcBef>
              <a:spcAft>
                <a:spcPts val="0"/>
              </a:spcAft>
              <a:buSzPts val="1400"/>
              <a:buNone/>
              <a:defRPr sz="1350" b="0" i="0" u="none" strike="noStrike" cap="none">
                <a:solidFill>
                  <a:schemeClr val="dk2"/>
                </a:solidFill>
              </a:defRPr>
            </a:lvl6pPr>
            <a:lvl7pPr marL="0" marR="0" lvl="6" indent="0" algn="l" rtl="0">
              <a:spcBef>
                <a:spcPts val="0"/>
              </a:spcBef>
              <a:spcAft>
                <a:spcPts val="0"/>
              </a:spcAft>
              <a:buSzPts val="1400"/>
              <a:buNone/>
              <a:defRPr sz="1350" b="0" i="0" u="none" strike="noStrike" cap="none">
                <a:solidFill>
                  <a:schemeClr val="dk2"/>
                </a:solidFill>
              </a:defRPr>
            </a:lvl7pPr>
            <a:lvl8pPr marL="0" marR="0" lvl="7" indent="0" algn="l" rtl="0">
              <a:spcBef>
                <a:spcPts val="0"/>
              </a:spcBef>
              <a:spcAft>
                <a:spcPts val="0"/>
              </a:spcAft>
              <a:buSzPts val="1400"/>
              <a:buNone/>
              <a:defRPr sz="1350" b="0" i="0" u="none" strike="noStrike" cap="none">
                <a:solidFill>
                  <a:schemeClr val="dk2"/>
                </a:solidFill>
              </a:defRPr>
            </a:lvl8pPr>
            <a:lvl9pPr marL="0" marR="0" lvl="8" indent="0" algn="l" rtl="0">
              <a:spcBef>
                <a:spcPts val="0"/>
              </a:spcBef>
              <a:spcAft>
                <a:spcPts val="0"/>
              </a:spcAft>
              <a:buSzPts val="1400"/>
              <a:buNone/>
              <a:defRPr sz="1350" b="0" i="0" u="none" strike="noStrike" cap="none">
                <a:solidFill>
                  <a:schemeClr val="dk2"/>
                </a:solidFill>
              </a:defRPr>
            </a:lvl9pPr>
          </a:lstStyle>
          <a:p>
            <a:r>
              <a:rPr lang="en-US"/>
              <a:t>Click to edit Master title style</a:t>
            </a:r>
            <a:endParaRPr dirty="0"/>
          </a:p>
        </p:txBody>
      </p:sp>
      <p:sp>
        <p:nvSpPr>
          <p:cNvPr id="358" name="Shape 358"/>
          <p:cNvSpPr txBox="1">
            <a:spLocks noGrp="1"/>
          </p:cNvSpPr>
          <p:nvPr>
            <p:ph type="body" idx="1"/>
          </p:nvPr>
        </p:nvSpPr>
        <p:spPr>
          <a:xfrm>
            <a:off x="1154952" y="4532845"/>
            <a:ext cx="3050400" cy="576300"/>
          </a:xfrm>
          <a:prstGeom prst="rect">
            <a:avLst/>
          </a:prstGeom>
          <a:noFill/>
          <a:ln>
            <a:noFill/>
          </a:ln>
        </p:spPr>
        <p:txBody>
          <a:bodyPr spcFirstLastPara="1" anchor="b"/>
          <a:lstStyle>
            <a:lvl1pPr marL="342900" marR="0" lvl="0" indent="-171450" algn="l" rtl="0">
              <a:spcBef>
                <a:spcPts val="750"/>
              </a:spcBef>
              <a:spcAft>
                <a:spcPts val="0"/>
              </a:spcAft>
              <a:buClr>
                <a:schemeClr val="accent1"/>
              </a:buClr>
              <a:buSzPts val="1440"/>
              <a:buFont typeface="Noto Sans Symbols"/>
              <a:buNone/>
              <a:defRPr sz="1800" b="0" i="0" u="none" strike="noStrike" cap="none">
                <a:solidFill>
                  <a:schemeClr val="accent1"/>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1500" b="1"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1350" b="1"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59" name="Shape 359"/>
          <p:cNvSpPr>
            <a:spLocks noGrp="1"/>
          </p:cNvSpPr>
          <p:nvPr>
            <p:ph type="pic" idx="2"/>
          </p:nvPr>
        </p:nvSpPr>
        <p:spPr>
          <a:xfrm>
            <a:off x="1334553" y="2603500"/>
            <a:ext cx="2691300" cy="15915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a:lstStyle>
            <a:lvl1pPr marL="0" marR="0" lvl="0" indent="0" algn="ctr"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1pPr>
            <a:lvl2pPr marL="342900" marR="0" lvl="1"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2pPr>
            <a:lvl3pPr marL="685800" marR="0" lvl="2"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3pPr>
            <a:lvl4pPr marL="1028700" marR="0" lvl="3"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4pPr>
            <a:lvl5pPr marL="1371600" marR="0" lvl="4"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5pPr>
            <a:lvl6pPr marL="1714500" marR="0" lvl="5"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6pPr>
            <a:lvl7pPr marL="2057400" marR="0" lvl="6"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7pPr>
            <a:lvl8pPr marL="2400300" marR="0" lvl="7"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8pPr>
            <a:lvl9pPr marL="2743200" marR="0" lvl="8"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9pPr>
          </a:lstStyle>
          <a:p>
            <a:pPr lvl="0"/>
            <a:r>
              <a:rPr lang="en-US" noProof="0">
                <a:sym typeface="Century Gothic"/>
              </a:rPr>
              <a:t>Click icon to add picture</a:t>
            </a:r>
            <a:endParaRPr noProof="0">
              <a:sym typeface="Century Gothic"/>
            </a:endParaRPr>
          </a:p>
        </p:txBody>
      </p:sp>
      <p:sp>
        <p:nvSpPr>
          <p:cNvPr id="360" name="Shape 360"/>
          <p:cNvSpPr txBox="1">
            <a:spLocks noGrp="1"/>
          </p:cNvSpPr>
          <p:nvPr>
            <p:ph type="body" idx="3"/>
          </p:nvPr>
        </p:nvSpPr>
        <p:spPr>
          <a:xfrm>
            <a:off x="1154953" y="5109107"/>
            <a:ext cx="3050400" cy="918000"/>
          </a:xfrm>
          <a:prstGeom prst="rect">
            <a:avLst/>
          </a:prstGeom>
          <a:noFill/>
          <a:ln>
            <a:noFill/>
          </a:ln>
        </p:spPr>
        <p:txBody>
          <a:bodyPr spcFirstLastPara="1"/>
          <a:lstStyle>
            <a:lvl1pPr marL="342900" marR="0" lvl="0" indent="-171450" algn="l" rtl="0">
              <a:spcBef>
                <a:spcPts val="750"/>
              </a:spcBef>
              <a:spcAft>
                <a:spcPts val="0"/>
              </a:spcAft>
              <a:buClr>
                <a:schemeClr val="accent1"/>
              </a:buClr>
              <a:buSzPts val="1440"/>
              <a:buFont typeface="Noto Sans Symbols"/>
              <a:buNone/>
              <a:defRPr sz="1050" b="0" i="0" u="none" strike="noStrike" cap="none">
                <a:solidFill>
                  <a:srgbClr val="3F3F3F"/>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900" b="0"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750" b="0"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61" name="Shape 361"/>
          <p:cNvSpPr txBox="1">
            <a:spLocks noGrp="1"/>
          </p:cNvSpPr>
          <p:nvPr>
            <p:ph type="body" idx="4"/>
          </p:nvPr>
        </p:nvSpPr>
        <p:spPr>
          <a:xfrm>
            <a:off x="4572537" y="4532846"/>
            <a:ext cx="3046800" cy="651300"/>
          </a:xfrm>
          <a:prstGeom prst="rect">
            <a:avLst/>
          </a:prstGeom>
          <a:noFill/>
          <a:ln>
            <a:noFill/>
          </a:ln>
        </p:spPr>
        <p:txBody>
          <a:bodyPr spcFirstLastPara="1" anchor="b"/>
          <a:lstStyle>
            <a:lvl1pPr marL="342900" marR="0" lvl="0" indent="-171450" algn="l" rtl="0">
              <a:spcBef>
                <a:spcPts val="750"/>
              </a:spcBef>
              <a:spcAft>
                <a:spcPts val="0"/>
              </a:spcAft>
              <a:buClr>
                <a:schemeClr val="accent1"/>
              </a:buClr>
              <a:buSzPts val="1440"/>
              <a:buFont typeface="Noto Sans Symbols"/>
              <a:buNone/>
              <a:defRPr sz="1800" b="0" i="0" u="none" strike="noStrike" cap="none">
                <a:solidFill>
                  <a:schemeClr val="accent1"/>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1500" b="1"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1350" b="1"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62" name="Shape 362"/>
          <p:cNvSpPr>
            <a:spLocks noGrp="1"/>
          </p:cNvSpPr>
          <p:nvPr>
            <p:ph type="pic" idx="5"/>
          </p:nvPr>
        </p:nvSpPr>
        <p:spPr>
          <a:xfrm>
            <a:off x="4748463" y="2603500"/>
            <a:ext cx="2691300" cy="15915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a:lstStyle>
            <a:lvl1pPr marL="0" marR="0" lvl="0" indent="0" algn="ctr"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1pPr>
            <a:lvl2pPr marL="342900" marR="0" lvl="1"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2pPr>
            <a:lvl3pPr marL="685800" marR="0" lvl="2"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3pPr>
            <a:lvl4pPr marL="1028700" marR="0" lvl="3"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4pPr>
            <a:lvl5pPr marL="1371600" marR="0" lvl="4"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5pPr>
            <a:lvl6pPr marL="1714500" marR="0" lvl="5"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6pPr>
            <a:lvl7pPr marL="2057400" marR="0" lvl="6"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7pPr>
            <a:lvl8pPr marL="2400300" marR="0" lvl="7"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8pPr>
            <a:lvl9pPr marL="2743200" marR="0" lvl="8"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9pPr>
          </a:lstStyle>
          <a:p>
            <a:pPr lvl="0"/>
            <a:r>
              <a:rPr lang="en-US" noProof="0">
                <a:sym typeface="Century Gothic"/>
              </a:rPr>
              <a:t>Click icon to add picture</a:t>
            </a:r>
            <a:endParaRPr noProof="0">
              <a:sym typeface="Century Gothic"/>
            </a:endParaRPr>
          </a:p>
        </p:txBody>
      </p:sp>
      <p:sp>
        <p:nvSpPr>
          <p:cNvPr id="363" name="Shape 363"/>
          <p:cNvSpPr txBox="1">
            <a:spLocks noGrp="1"/>
          </p:cNvSpPr>
          <p:nvPr>
            <p:ph type="body" idx="6"/>
          </p:nvPr>
        </p:nvSpPr>
        <p:spPr>
          <a:xfrm>
            <a:off x="4568865" y="5184002"/>
            <a:ext cx="3050400" cy="843000"/>
          </a:xfrm>
          <a:prstGeom prst="rect">
            <a:avLst/>
          </a:prstGeom>
          <a:noFill/>
          <a:ln>
            <a:noFill/>
          </a:ln>
        </p:spPr>
        <p:txBody>
          <a:bodyPr spcFirstLastPara="1"/>
          <a:lstStyle>
            <a:lvl1pPr marL="342900" marR="0" lvl="0" indent="-171450" algn="l" rtl="0">
              <a:spcBef>
                <a:spcPts val="750"/>
              </a:spcBef>
              <a:spcAft>
                <a:spcPts val="0"/>
              </a:spcAft>
              <a:buClr>
                <a:schemeClr val="accent1"/>
              </a:buClr>
              <a:buSzPts val="1440"/>
              <a:buFont typeface="Noto Sans Symbols"/>
              <a:buNone/>
              <a:defRPr sz="1050" b="0" i="0" u="none" strike="noStrike" cap="none">
                <a:solidFill>
                  <a:srgbClr val="3F3F3F"/>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900" b="0"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750" b="0"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64" name="Shape 364"/>
          <p:cNvSpPr txBox="1">
            <a:spLocks noGrp="1"/>
          </p:cNvSpPr>
          <p:nvPr>
            <p:ph type="body" idx="7"/>
          </p:nvPr>
        </p:nvSpPr>
        <p:spPr>
          <a:xfrm>
            <a:off x="7983435" y="4532847"/>
            <a:ext cx="3050400" cy="651300"/>
          </a:xfrm>
          <a:prstGeom prst="rect">
            <a:avLst/>
          </a:prstGeom>
          <a:noFill/>
          <a:ln>
            <a:noFill/>
          </a:ln>
        </p:spPr>
        <p:txBody>
          <a:bodyPr spcFirstLastPara="1" anchor="b"/>
          <a:lstStyle>
            <a:lvl1pPr marL="342900" marR="0" lvl="0" indent="-171450" algn="l" rtl="0">
              <a:spcBef>
                <a:spcPts val="750"/>
              </a:spcBef>
              <a:spcAft>
                <a:spcPts val="0"/>
              </a:spcAft>
              <a:buClr>
                <a:schemeClr val="accent1"/>
              </a:buClr>
              <a:buSzPts val="1440"/>
              <a:buFont typeface="Noto Sans Symbols"/>
              <a:buNone/>
              <a:defRPr sz="1800" b="0" i="0" u="none" strike="noStrike" cap="none">
                <a:solidFill>
                  <a:schemeClr val="accent1"/>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1500" b="1"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1350" b="1"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65" name="Shape 365"/>
          <p:cNvSpPr>
            <a:spLocks noGrp="1"/>
          </p:cNvSpPr>
          <p:nvPr>
            <p:ph type="pic" idx="8"/>
          </p:nvPr>
        </p:nvSpPr>
        <p:spPr>
          <a:xfrm>
            <a:off x="8163031" y="2603500"/>
            <a:ext cx="2691300" cy="15915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a:lstStyle>
            <a:lvl1pPr marL="0" marR="0" lvl="0" indent="0" algn="ctr"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1pPr>
            <a:lvl2pPr marL="342900" marR="0" lvl="1"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2pPr>
            <a:lvl3pPr marL="685800" marR="0" lvl="2"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3pPr>
            <a:lvl4pPr marL="1028700" marR="0" lvl="3"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4pPr>
            <a:lvl5pPr marL="1371600" marR="0" lvl="4"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5pPr>
            <a:lvl6pPr marL="1714500" marR="0" lvl="5"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6pPr>
            <a:lvl7pPr marL="2057400" marR="0" lvl="6"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7pPr>
            <a:lvl8pPr marL="2400300" marR="0" lvl="7"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8pPr>
            <a:lvl9pPr marL="2743200" marR="0" lvl="8"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9pPr>
          </a:lstStyle>
          <a:p>
            <a:pPr lvl="0"/>
            <a:r>
              <a:rPr lang="en-US" noProof="0">
                <a:sym typeface="Century Gothic"/>
              </a:rPr>
              <a:t>Click icon to add picture</a:t>
            </a:r>
            <a:endParaRPr noProof="0">
              <a:sym typeface="Century Gothic"/>
            </a:endParaRPr>
          </a:p>
        </p:txBody>
      </p:sp>
      <p:sp>
        <p:nvSpPr>
          <p:cNvPr id="366" name="Shape 366"/>
          <p:cNvSpPr txBox="1">
            <a:spLocks noGrp="1"/>
          </p:cNvSpPr>
          <p:nvPr>
            <p:ph type="body" idx="9"/>
          </p:nvPr>
        </p:nvSpPr>
        <p:spPr>
          <a:xfrm>
            <a:off x="7983435" y="5184001"/>
            <a:ext cx="3050400" cy="843000"/>
          </a:xfrm>
          <a:prstGeom prst="rect">
            <a:avLst/>
          </a:prstGeom>
          <a:noFill/>
          <a:ln>
            <a:noFill/>
          </a:ln>
        </p:spPr>
        <p:txBody>
          <a:bodyPr spcFirstLastPara="1"/>
          <a:lstStyle>
            <a:lvl1pPr marL="342900" marR="0" lvl="0" indent="-171450" algn="l" rtl="0">
              <a:spcBef>
                <a:spcPts val="750"/>
              </a:spcBef>
              <a:spcAft>
                <a:spcPts val="0"/>
              </a:spcAft>
              <a:buClr>
                <a:schemeClr val="accent1"/>
              </a:buClr>
              <a:buSzPts val="1440"/>
              <a:buFont typeface="Noto Sans Symbols"/>
              <a:buNone/>
              <a:defRPr sz="1050" b="0" i="0" u="none" strike="noStrike" cap="none">
                <a:solidFill>
                  <a:srgbClr val="3F3F3F"/>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900" b="0"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750" b="0"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14" name="Shape 371">
            <a:extLst>
              <a:ext uri="{FF2B5EF4-FFF2-40B4-BE49-F238E27FC236}">
                <a16:creationId xmlns="" xmlns:a16="http://schemas.microsoft.com/office/drawing/2014/main" id="{59F9B83E-97A2-9A42-851A-8425E4FF49FC}"/>
              </a:ext>
            </a:extLst>
          </p:cNvPr>
          <p:cNvSpPr txBox="1">
            <a:spLocks noGrp="1"/>
          </p:cNvSpPr>
          <p:nvPr>
            <p:ph type="sldNum" idx="10"/>
          </p:nvPr>
        </p:nvSpPr>
        <p:spPr/>
        <p:txBody>
          <a:bodyPr/>
          <a:lstStyle>
            <a:lvl1pPr marL="0" marR="0" lvl="0" indent="0" algn="ctr" rtl="0">
              <a:spcBef>
                <a:spcPts val="0"/>
              </a:spcBef>
              <a:buNone/>
              <a:defRPr sz="2100" b="0" i="0" u="none" strike="noStrike" cap="none" smtClean="0">
                <a:solidFill>
                  <a:schemeClr val="lt1"/>
                </a:solidFill>
                <a:latin typeface="Century Gothic"/>
                <a:ea typeface="Century Gothic"/>
                <a:cs typeface="Century Gothic"/>
                <a:sym typeface="Century Gothic"/>
              </a:defRPr>
            </a:lvl1pPr>
            <a:lvl2pPr marL="0" marR="0" lvl="1" indent="0" algn="ctr" rtl="0">
              <a:spcBef>
                <a:spcPts val="0"/>
              </a:spcBef>
              <a:buNone/>
              <a:defRPr sz="21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1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1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1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1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1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1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100" b="0" i="0" u="none" strike="noStrike" cap="none">
                <a:solidFill>
                  <a:schemeClr val="lt1"/>
                </a:solidFill>
                <a:latin typeface="Century Gothic"/>
                <a:ea typeface="Century Gothic"/>
                <a:cs typeface="Century Gothic"/>
                <a:sym typeface="Century Gothic"/>
              </a:defRPr>
            </a:lvl9pPr>
          </a:lstStyle>
          <a:p>
            <a:pPr>
              <a:defRPr/>
            </a:pPr>
            <a:fld id="{86836F8E-351D-5B49-9716-66C9F8CF9AB9}" type="slidenum">
              <a:rPr lang="en-US"/>
              <a:pPr>
                <a:defRPr/>
              </a:pPr>
              <a:t>‹#›</a:t>
            </a:fld>
            <a:endParaRPr lang="en-US"/>
          </a:p>
        </p:txBody>
      </p:sp>
    </p:spTree>
    <p:extLst>
      <p:ext uri="{BB962C8B-B14F-4D97-AF65-F5344CB8AC3E}">
        <p14:creationId xmlns:p14="http://schemas.microsoft.com/office/powerpoint/2010/main" val="503651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reserve="1">
  <p:cSld name="Title and Vertical Text">
    <p:spTree>
      <p:nvGrpSpPr>
        <p:cNvPr id="1" name="Shape 372"/>
        <p:cNvGrpSpPr/>
        <p:nvPr/>
      </p:nvGrpSpPr>
      <p:grpSpPr>
        <a:xfrm>
          <a:off x="0" y="0"/>
          <a:ext cx="0" cy="0"/>
          <a:chOff x="0" y="0"/>
          <a:chExt cx="0" cy="0"/>
        </a:xfrm>
      </p:grpSpPr>
      <p:sp>
        <p:nvSpPr>
          <p:cNvPr id="373" name="Shape 373"/>
          <p:cNvSpPr txBox="1">
            <a:spLocks noGrp="1"/>
          </p:cNvSpPr>
          <p:nvPr>
            <p:ph type="title"/>
          </p:nvPr>
        </p:nvSpPr>
        <p:spPr>
          <a:xfrm>
            <a:off x="486739" y="484549"/>
            <a:ext cx="8825700" cy="707100"/>
          </a:xfrm>
          <a:prstGeom prst="rect">
            <a:avLst/>
          </a:prstGeom>
          <a:noFill/>
          <a:ln>
            <a:noFill/>
          </a:ln>
        </p:spPr>
        <p:txBody>
          <a:bodyPr spcFirstLastPara="1"/>
          <a:lstStyle>
            <a:lvl1pPr marL="0" marR="0" lvl="0" indent="0" algn="l" rtl="0">
              <a:spcBef>
                <a:spcPts val="0"/>
              </a:spcBef>
              <a:spcAft>
                <a:spcPts val="0"/>
              </a:spcAft>
              <a:buClr>
                <a:schemeClr val="lt2"/>
              </a:buClr>
              <a:buSzPts val="1400"/>
              <a:buFont typeface="Century Gothic"/>
              <a:buNone/>
              <a:defRPr sz="27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350" b="0" i="0" u="none" strike="noStrike" cap="none">
                <a:solidFill>
                  <a:schemeClr val="dk2"/>
                </a:solidFill>
              </a:defRPr>
            </a:lvl2pPr>
            <a:lvl3pPr marL="0" marR="0" lvl="2" indent="0" algn="l" rtl="0">
              <a:spcBef>
                <a:spcPts val="0"/>
              </a:spcBef>
              <a:spcAft>
                <a:spcPts val="0"/>
              </a:spcAft>
              <a:buSzPts val="1400"/>
              <a:buNone/>
              <a:defRPr sz="1350" b="0" i="0" u="none" strike="noStrike" cap="none">
                <a:solidFill>
                  <a:schemeClr val="dk2"/>
                </a:solidFill>
              </a:defRPr>
            </a:lvl3pPr>
            <a:lvl4pPr marL="0" marR="0" lvl="3" indent="0" algn="l" rtl="0">
              <a:spcBef>
                <a:spcPts val="0"/>
              </a:spcBef>
              <a:spcAft>
                <a:spcPts val="0"/>
              </a:spcAft>
              <a:buSzPts val="1400"/>
              <a:buNone/>
              <a:defRPr sz="1350" b="0" i="0" u="none" strike="noStrike" cap="none">
                <a:solidFill>
                  <a:schemeClr val="dk2"/>
                </a:solidFill>
              </a:defRPr>
            </a:lvl4pPr>
            <a:lvl5pPr marL="0" marR="0" lvl="4" indent="0" algn="l" rtl="0">
              <a:spcBef>
                <a:spcPts val="0"/>
              </a:spcBef>
              <a:spcAft>
                <a:spcPts val="0"/>
              </a:spcAft>
              <a:buSzPts val="1400"/>
              <a:buNone/>
              <a:defRPr sz="1350" b="0" i="0" u="none" strike="noStrike" cap="none">
                <a:solidFill>
                  <a:schemeClr val="dk2"/>
                </a:solidFill>
              </a:defRPr>
            </a:lvl5pPr>
            <a:lvl6pPr marL="0" marR="0" lvl="5" indent="0" algn="l" rtl="0">
              <a:spcBef>
                <a:spcPts val="0"/>
              </a:spcBef>
              <a:spcAft>
                <a:spcPts val="0"/>
              </a:spcAft>
              <a:buSzPts val="1400"/>
              <a:buNone/>
              <a:defRPr sz="1350" b="0" i="0" u="none" strike="noStrike" cap="none">
                <a:solidFill>
                  <a:schemeClr val="dk2"/>
                </a:solidFill>
              </a:defRPr>
            </a:lvl6pPr>
            <a:lvl7pPr marL="0" marR="0" lvl="6" indent="0" algn="l" rtl="0">
              <a:spcBef>
                <a:spcPts val="0"/>
              </a:spcBef>
              <a:spcAft>
                <a:spcPts val="0"/>
              </a:spcAft>
              <a:buSzPts val="1400"/>
              <a:buNone/>
              <a:defRPr sz="1350" b="0" i="0" u="none" strike="noStrike" cap="none">
                <a:solidFill>
                  <a:schemeClr val="dk2"/>
                </a:solidFill>
              </a:defRPr>
            </a:lvl7pPr>
            <a:lvl8pPr marL="0" marR="0" lvl="7" indent="0" algn="l" rtl="0">
              <a:spcBef>
                <a:spcPts val="0"/>
              </a:spcBef>
              <a:spcAft>
                <a:spcPts val="0"/>
              </a:spcAft>
              <a:buSzPts val="1400"/>
              <a:buNone/>
              <a:defRPr sz="1350" b="0" i="0" u="none" strike="noStrike" cap="none">
                <a:solidFill>
                  <a:schemeClr val="dk2"/>
                </a:solidFill>
              </a:defRPr>
            </a:lvl8pPr>
            <a:lvl9pPr marL="0" marR="0" lvl="8" indent="0" algn="l" rtl="0">
              <a:spcBef>
                <a:spcPts val="0"/>
              </a:spcBef>
              <a:spcAft>
                <a:spcPts val="0"/>
              </a:spcAft>
              <a:buSzPts val="1400"/>
              <a:buNone/>
              <a:defRPr sz="1350" b="0" i="0" u="none" strike="noStrike" cap="none">
                <a:solidFill>
                  <a:schemeClr val="dk2"/>
                </a:solidFill>
              </a:defRPr>
            </a:lvl9pPr>
          </a:lstStyle>
          <a:p>
            <a:r>
              <a:rPr lang="en-US"/>
              <a:t>Click to edit Master title style</a:t>
            </a:r>
            <a:endParaRPr/>
          </a:p>
        </p:txBody>
      </p:sp>
      <p:sp>
        <p:nvSpPr>
          <p:cNvPr id="374" name="Shape 374"/>
          <p:cNvSpPr txBox="1">
            <a:spLocks noGrp="1"/>
          </p:cNvSpPr>
          <p:nvPr>
            <p:ph type="body" idx="1"/>
          </p:nvPr>
        </p:nvSpPr>
        <p:spPr>
          <a:xfrm rot="5400000">
            <a:off x="3827417" y="-69049"/>
            <a:ext cx="3416400" cy="8761500"/>
          </a:xfrm>
          <a:prstGeom prst="rect">
            <a:avLst/>
          </a:prstGeom>
          <a:noFill/>
          <a:ln>
            <a:noFill/>
          </a:ln>
        </p:spPr>
        <p:txBody>
          <a:bodyPr spcFirstLastPara="1"/>
          <a:lstStyle>
            <a:lvl1pPr marL="342900" marR="0" lvl="0" indent="-240030" algn="l" rtl="0">
              <a:spcBef>
                <a:spcPts val="750"/>
              </a:spcBef>
              <a:spcAft>
                <a:spcPts val="0"/>
              </a:spcAft>
              <a:buClr>
                <a:schemeClr val="accent1"/>
              </a:buClr>
              <a:buSzPts val="1440"/>
              <a:buFont typeface="Noto Sans Symbols"/>
              <a:buChar char="❑"/>
              <a:defRPr sz="1350" b="0" i="0" u="none" strike="noStrike" cap="none">
                <a:solidFill>
                  <a:srgbClr val="3F3F3F"/>
                </a:solidFill>
                <a:latin typeface="Century Gothic"/>
                <a:ea typeface="Century Gothic"/>
                <a:cs typeface="Century Gothic"/>
                <a:sym typeface="Century Gothic"/>
              </a:defRPr>
            </a:lvl1pPr>
            <a:lvl2pPr marL="685800" marR="0" lvl="1" indent="-232410" algn="l" rtl="0">
              <a:spcBef>
                <a:spcPts val="750"/>
              </a:spcBef>
              <a:spcAft>
                <a:spcPts val="0"/>
              </a:spcAft>
              <a:buClr>
                <a:schemeClr val="accent1"/>
              </a:buClr>
              <a:buSzPts val="1280"/>
              <a:buFont typeface="Noto Sans Symbols"/>
              <a:buChar char="➢"/>
              <a:defRPr sz="1200" b="0" i="0" u="none" strike="noStrike" cap="none">
                <a:solidFill>
                  <a:srgbClr val="3F3F3F"/>
                </a:solidFill>
                <a:latin typeface="Century Gothic"/>
                <a:ea typeface="Century Gothic"/>
                <a:cs typeface="Century Gothic"/>
                <a:sym typeface="Century Gothic"/>
              </a:defRPr>
            </a:lvl2pPr>
            <a:lvl3pPr marL="1028700" marR="0" lvl="2" indent="-224789" algn="l" rtl="0">
              <a:spcBef>
                <a:spcPts val="750"/>
              </a:spcBef>
              <a:spcAft>
                <a:spcPts val="0"/>
              </a:spcAft>
              <a:buClr>
                <a:schemeClr val="accent1"/>
              </a:buClr>
              <a:buSzPts val="1120"/>
              <a:buFont typeface="Noto Sans Symbols"/>
              <a:buChar char="▶"/>
              <a:defRPr sz="1050" b="0" i="0" u="none" strike="noStrike" cap="none">
                <a:solidFill>
                  <a:srgbClr val="3F3F3F"/>
                </a:solidFill>
                <a:latin typeface="Century Gothic"/>
                <a:ea typeface="Century Gothic"/>
                <a:cs typeface="Century Gothic"/>
                <a:sym typeface="Century Gothic"/>
              </a:defRPr>
            </a:lvl3pPr>
            <a:lvl4pPr marL="1371600" marR="0" lvl="3"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4pPr>
            <a:lvl5pPr marL="1714500" marR="0" lvl="4"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5pPr>
            <a:lvl6pPr marL="2057400" marR="0" lvl="5"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6pPr>
            <a:lvl7pPr marL="2400300" marR="0" lvl="6"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7pPr>
            <a:lvl8pPr marL="2743200" marR="0" lvl="7"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8pPr>
            <a:lvl9pPr marL="3086100" marR="0" lvl="8"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4" name="Shape 166">
            <a:extLst>
              <a:ext uri="{FF2B5EF4-FFF2-40B4-BE49-F238E27FC236}">
                <a16:creationId xmlns="" xmlns:a16="http://schemas.microsoft.com/office/drawing/2014/main" id="{45971748-3D48-F445-8409-95A2A9FBDD23}"/>
              </a:ext>
            </a:extLst>
          </p:cNvPr>
          <p:cNvSpPr txBox="1">
            <a:spLocks noGrp="1"/>
          </p:cNvSpPr>
          <p:nvPr>
            <p:ph type="sldNum" idx="13"/>
          </p:nvPr>
        </p:nvSpPr>
        <p:spPr>
          <a:ln/>
        </p:spPr>
        <p:txBody>
          <a:bodyPr/>
          <a:lstStyle>
            <a:lvl1pPr>
              <a:defRPr/>
            </a:lvl1pPr>
          </a:lstStyle>
          <a:p>
            <a:pPr>
              <a:defRPr/>
            </a:pPr>
            <a:fld id="{ACFB79D9-9E2D-8D48-AFFA-D4B25A3A1034}" type="slidenum">
              <a:rPr lang="en-US"/>
              <a:pPr>
                <a:defRPr/>
              </a:pPr>
              <a:t>‹#›</a:t>
            </a:fld>
            <a:endParaRPr lang="en-US"/>
          </a:p>
        </p:txBody>
      </p:sp>
    </p:spTree>
    <p:extLst>
      <p:ext uri="{BB962C8B-B14F-4D97-AF65-F5344CB8AC3E}">
        <p14:creationId xmlns:p14="http://schemas.microsoft.com/office/powerpoint/2010/main" val="7197905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pic>
        <p:nvPicPr>
          <p:cNvPr id="4" name="Shape 16" descr="Celestia-R1---OverlayTitleHD.png">
            <a:extLst>
              <a:ext uri="{FF2B5EF4-FFF2-40B4-BE49-F238E27FC236}">
                <a16:creationId xmlns="" xmlns:a16="http://schemas.microsoft.com/office/drawing/2014/main" id="{8963AB16-B919-094F-AB66-0E69AD179D40}"/>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87767"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a:extLst>
              <a:ext uri="{FF2B5EF4-FFF2-40B4-BE49-F238E27FC236}">
                <a16:creationId xmlns="" xmlns:a16="http://schemas.microsoft.com/office/drawing/2014/main" id="{453C7E8A-FDD7-894C-B187-CA66016A5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466851"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hape 17"/>
          <p:cNvSpPr txBox="1">
            <a:spLocks noGrp="1"/>
          </p:cNvSpPr>
          <p:nvPr>
            <p:ph type="ctrTitle"/>
          </p:nvPr>
        </p:nvSpPr>
        <p:spPr>
          <a:xfrm>
            <a:off x="3962399" y="1964269"/>
            <a:ext cx="7197600" cy="2421599"/>
          </a:xfrm>
          <a:prstGeom prst="rect">
            <a:avLst/>
          </a:prstGeom>
          <a:noFill/>
          <a:ln>
            <a:noFill/>
          </a:ln>
        </p:spPr>
        <p:txBody>
          <a:bodyPr spcFirstLastPara="1" anchor="b"/>
          <a:lstStyle>
            <a:lvl1pPr marL="0" marR="0" lvl="0" indent="0" algn="r" rtl="0">
              <a:lnSpc>
                <a:spcPct val="100000"/>
              </a:lnSpc>
              <a:spcBef>
                <a:spcPts val="0"/>
              </a:spcBef>
              <a:spcAft>
                <a:spcPts val="0"/>
              </a:spcAft>
              <a:buClr>
                <a:schemeClr val="lt1"/>
              </a:buClr>
              <a:buSzPts val="1400"/>
              <a:buFont typeface="Calibri"/>
              <a:buNone/>
              <a:defRPr sz="3600" b="0" i="0" u="none" strike="noStrike" cap="none">
                <a:solidFill>
                  <a:schemeClr val="lt1"/>
                </a:solidFill>
                <a:latin typeface="Calibri"/>
                <a:ea typeface="Calibri"/>
                <a:cs typeface="Calibri"/>
                <a:sym typeface="Calibri"/>
              </a:defRPr>
            </a:lvl1pPr>
            <a:lvl2pPr marL="0" marR="0" lvl="1" indent="0" algn="l" rtl="0">
              <a:spcBef>
                <a:spcPts val="0"/>
              </a:spcBef>
              <a:spcAft>
                <a:spcPts val="0"/>
              </a:spcAft>
              <a:buClr>
                <a:schemeClr val="lt2"/>
              </a:buClr>
              <a:buSzPts val="1400"/>
              <a:buFont typeface="Arial"/>
              <a:buNone/>
              <a:defRPr sz="1350" b="0" i="0" u="none" strike="noStrike" cap="none">
                <a:solidFill>
                  <a:schemeClr val="lt2"/>
                </a:solidFill>
              </a:defRPr>
            </a:lvl2pPr>
            <a:lvl3pPr marL="0" marR="0" lvl="2" indent="0" algn="l" rtl="0">
              <a:spcBef>
                <a:spcPts val="0"/>
              </a:spcBef>
              <a:spcAft>
                <a:spcPts val="0"/>
              </a:spcAft>
              <a:buClr>
                <a:schemeClr val="lt2"/>
              </a:buClr>
              <a:buSzPts val="1400"/>
              <a:buFont typeface="Arial"/>
              <a:buNone/>
              <a:defRPr sz="1350" b="0" i="0" u="none" strike="noStrike" cap="none">
                <a:solidFill>
                  <a:schemeClr val="lt2"/>
                </a:solidFill>
              </a:defRPr>
            </a:lvl3pPr>
            <a:lvl4pPr marL="0" marR="0" lvl="3" indent="0" algn="l" rtl="0">
              <a:spcBef>
                <a:spcPts val="0"/>
              </a:spcBef>
              <a:spcAft>
                <a:spcPts val="0"/>
              </a:spcAft>
              <a:buClr>
                <a:schemeClr val="lt2"/>
              </a:buClr>
              <a:buSzPts val="1400"/>
              <a:buFont typeface="Arial"/>
              <a:buNone/>
              <a:defRPr sz="1350" b="0" i="0" u="none" strike="noStrike" cap="none">
                <a:solidFill>
                  <a:schemeClr val="lt2"/>
                </a:solidFill>
              </a:defRPr>
            </a:lvl4pPr>
            <a:lvl5pPr marL="0" marR="0" lvl="4" indent="0" algn="l" rtl="0">
              <a:spcBef>
                <a:spcPts val="0"/>
              </a:spcBef>
              <a:spcAft>
                <a:spcPts val="0"/>
              </a:spcAft>
              <a:buClr>
                <a:schemeClr val="lt2"/>
              </a:buClr>
              <a:buSzPts val="1400"/>
              <a:buFont typeface="Arial"/>
              <a:buNone/>
              <a:defRPr sz="1350" b="0" i="0" u="none" strike="noStrike" cap="none">
                <a:solidFill>
                  <a:schemeClr val="lt2"/>
                </a:solidFill>
              </a:defRPr>
            </a:lvl5pPr>
            <a:lvl6pPr marL="0" marR="0" lvl="5" indent="0" algn="l" rtl="0">
              <a:spcBef>
                <a:spcPts val="0"/>
              </a:spcBef>
              <a:spcAft>
                <a:spcPts val="0"/>
              </a:spcAft>
              <a:buClr>
                <a:schemeClr val="lt2"/>
              </a:buClr>
              <a:buSzPts val="1400"/>
              <a:buFont typeface="Arial"/>
              <a:buNone/>
              <a:defRPr sz="1350" b="0" i="0" u="none" strike="noStrike" cap="none">
                <a:solidFill>
                  <a:schemeClr val="lt2"/>
                </a:solidFill>
              </a:defRPr>
            </a:lvl6pPr>
            <a:lvl7pPr marL="0" marR="0" lvl="6" indent="0" algn="l" rtl="0">
              <a:spcBef>
                <a:spcPts val="0"/>
              </a:spcBef>
              <a:spcAft>
                <a:spcPts val="0"/>
              </a:spcAft>
              <a:buClr>
                <a:schemeClr val="lt2"/>
              </a:buClr>
              <a:buSzPts val="1400"/>
              <a:buFont typeface="Arial"/>
              <a:buNone/>
              <a:defRPr sz="1350" b="0" i="0" u="none" strike="noStrike" cap="none">
                <a:solidFill>
                  <a:schemeClr val="lt2"/>
                </a:solidFill>
              </a:defRPr>
            </a:lvl7pPr>
            <a:lvl8pPr marL="0" marR="0" lvl="7" indent="0" algn="l" rtl="0">
              <a:spcBef>
                <a:spcPts val="0"/>
              </a:spcBef>
              <a:spcAft>
                <a:spcPts val="0"/>
              </a:spcAft>
              <a:buClr>
                <a:schemeClr val="lt2"/>
              </a:buClr>
              <a:buSzPts val="1400"/>
              <a:buFont typeface="Arial"/>
              <a:buNone/>
              <a:defRPr sz="1350" b="0" i="0" u="none" strike="noStrike" cap="none">
                <a:solidFill>
                  <a:schemeClr val="lt2"/>
                </a:solidFill>
              </a:defRPr>
            </a:lvl8pPr>
            <a:lvl9pPr marL="0" marR="0" lvl="8" indent="0" algn="l" rtl="0">
              <a:spcBef>
                <a:spcPts val="0"/>
              </a:spcBef>
              <a:spcAft>
                <a:spcPts val="0"/>
              </a:spcAft>
              <a:buClr>
                <a:schemeClr val="lt2"/>
              </a:buClr>
              <a:buSzPts val="1400"/>
              <a:buFont typeface="Arial"/>
              <a:buNone/>
              <a:defRPr sz="1350" b="0" i="0" u="none" strike="noStrike" cap="none">
                <a:solidFill>
                  <a:schemeClr val="lt2"/>
                </a:solidFill>
              </a:defRPr>
            </a:lvl9pPr>
          </a:lstStyle>
          <a:p>
            <a:r>
              <a:rPr lang="en-US"/>
              <a:t>Click to edit Master title style</a:t>
            </a:r>
            <a:endParaRPr/>
          </a:p>
        </p:txBody>
      </p:sp>
      <p:sp>
        <p:nvSpPr>
          <p:cNvPr id="18" name="Shape 18"/>
          <p:cNvSpPr txBox="1">
            <a:spLocks noGrp="1"/>
          </p:cNvSpPr>
          <p:nvPr>
            <p:ph type="subTitle" idx="1"/>
          </p:nvPr>
        </p:nvSpPr>
        <p:spPr>
          <a:xfrm>
            <a:off x="3962399" y="4385733"/>
            <a:ext cx="7197600" cy="1405500"/>
          </a:xfrm>
          <a:prstGeom prst="rect">
            <a:avLst/>
          </a:prstGeom>
          <a:noFill/>
          <a:ln>
            <a:noFill/>
          </a:ln>
        </p:spPr>
        <p:txBody>
          <a:bodyPr spcFirstLastPara="1" anchor="t"/>
          <a:lstStyle>
            <a:lvl1pPr marL="0" marR="0" lvl="0" indent="0" algn="r" rtl="0">
              <a:lnSpc>
                <a:spcPct val="100000"/>
              </a:lnSpc>
              <a:spcBef>
                <a:spcPts val="0"/>
              </a:spcBef>
              <a:spcAft>
                <a:spcPts val="0"/>
              </a:spcAft>
              <a:buClr>
                <a:schemeClr val="lt1"/>
              </a:buClr>
              <a:buSzPts val="1800"/>
              <a:buFont typeface="Arial"/>
              <a:buNone/>
              <a:defRPr sz="1350" b="0" i="0" u="none" strike="noStrike" cap="none">
                <a:solidFill>
                  <a:schemeClr val="lt1"/>
                </a:solidFill>
                <a:latin typeface="Calibri"/>
                <a:ea typeface="Calibri"/>
                <a:cs typeface="Calibri"/>
                <a:sym typeface="Calibri"/>
              </a:defRPr>
            </a:lvl1pPr>
            <a:lvl2pPr marL="342892" marR="0" lvl="1" indent="-9517" algn="ctr" rtl="0">
              <a:lnSpc>
                <a:spcPct val="100000"/>
              </a:lnSpc>
              <a:spcBef>
                <a:spcPts val="750"/>
              </a:spcBef>
              <a:spcAft>
                <a:spcPts val="0"/>
              </a:spcAft>
              <a:buClr>
                <a:schemeClr val="lt1"/>
              </a:buClr>
              <a:buSzPts val="1600"/>
              <a:buFont typeface="Arial"/>
              <a:buNone/>
              <a:defRPr sz="1200" b="0" i="0" u="none" strike="noStrike" cap="none">
                <a:solidFill>
                  <a:schemeClr val="lt1"/>
                </a:solidFill>
                <a:latin typeface="Calibri"/>
                <a:ea typeface="Calibri"/>
                <a:cs typeface="Calibri"/>
                <a:sym typeface="Calibri"/>
              </a:defRPr>
            </a:lvl2pPr>
            <a:lvl3pPr marL="685783" marR="0" lvl="2" indent="-9508" algn="ctr" rtl="0">
              <a:lnSpc>
                <a:spcPct val="100000"/>
              </a:lnSpc>
              <a:spcBef>
                <a:spcPts val="750"/>
              </a:spcBef>
              <a:spcAft>
                <a:spcPts val="0"/>
              </a:spcAft>
              <a:buClr>
                <a:schemeClr val="lt1"/>
              </a:buClr>
              <a:buSzPts val="1400"/>
              <a:buFont typeface="Arial"/>
              <a:buNone/>
              <a:defRPr sz="1050" b="0" i="0" u="none" strike="noStrike" cap="none">
                <a:solidFill>
                  <a:schemeClr val="lt1"/>
                </a:solidFill>
                <a:latin typeface="Calibri"/>
                <a:ea typeface="Calibri"/>
                <a:cs typeface="Calibri"/>
                <a:sym typeface="Calibri"/>
              </a:defRPr>
            </a:lvl3pPr>
            <a:lvl4pPr marL="1028675" marR="0" lvl="3" indent="-9499" algn="ctr" rtl="0">
              <a:lnSpc>
                <a:spcPct val="100000"/>
              </a:lnSpc>
              <a:spcBef>
                <a:spcPts val="750"/>
              </a:spcBef>
              <a:spcAft>
                <a:spcPts val="0"/>
              </a:spcAft>
              <a:buClr>
                <a:schemeClr val="lt1"/>
              </a:buClr>
              <a:buSzPts val="1200"/>
              <a:buFont typeface="Arial"/>
              <a:buNone/>
              <a:defRPr sz="900" b="0" i="0" u="none" strike="noStrike" cap="none">
                <a:solidFill>
                  <a:schemeClr val="lt1"/>
                </a:solidFill>
                <a:latin typeface="Calibri"/>
                <a:ea typeface="Calibri"/>
                <a:cs typeface="Calibri"/>
                <a:sym typeface="Calibri"/>
              </a:defRPr>
            </a:lvl4pPr>
            <a:lvl5pPr marL="1371566" marR="0" lvl="4" indent="-9491" algn="ctr" rtl="0">
              <a:lnSpc>
                <a:spcPct val="100000"/>
              </a:lnSpc>
              <a:spcBef>
                <a:spcPts val="750"/>
              </a:spcBef>
              <a:spcAft>
                <a:spcPts val="0"/>
              </a:spcAft>
              <a:buClr>
                <a:schemeClr val="lt1"/>
              </a:buClr>
              <a:buSzPts val="1200"/>
              <a:buFont typeface="Arial"/>
              <a:buNone/>
              <a:defRPr sz="900" b="0" i="0" u="none" strike="noStrike" cap="none">
                <a:solidFill>
                  <a:schemeClr val="lt1"/>
                </a:solidFill>
                <a:latin typeface="Calibri"/>
                <a:ea typeface="Calibri"/>
                <a:cs typeface="Calibri"/>
                <a:sym typeface="Calibri"/>
              </a:defRPr>
            </a:lvl5pPr>
            <a:lvl6pPr marL="1714457" marR="0" lvl="5" indent="-9482" algn="ctr" rtl="0">
              <a:lnSpc>
                <a:spcPct val="100000"/>
              </a:lnSpc>
              <a:spcBef>
                <a:spcPts val="750"/>
              </a:spcBef>
              <a:spcAft>
                <a:spcPts val="0"/>
              </a:spcAft>
              <a:buClr>
                <a:schemeClr val="lt1"/>
              </a:buClr>
              <a:buSzPts val="1200"/>
              <a:buFont typeface="Arial"/>
              <a:buNone/>
              <a:defRPr sz="900" b="0" i="0" u="none" strike="noStrike" cap="none">
                <a:solidFill>
                  <a:schemeClr val="lt1"/>
                </a:solidFill>
                <a:latin typeface="Calibri"/>
                <a:ea typeface="Calibri"/>
                <a:cs typeface="Calibri"/>
                <a:sym typeface="Calibri"/>
              </a:defRPr>
            </a:lvl6pPr>
            <a:lvl7pPr marL="2057348" marR="0" lvl="6" indent="-9473" algn="ctr" rtl="0">
              <a:lnSpc>
                <a:spcPct val="100000"/>
              </a:lnSpc>
              <a:spcBef>
                <a:spcPts val="750"/>
              </a:spcBef>
              <a:spcAft>
                <a:spcPts val="0"/>
              </a:spcAft>
              <a:buClr>
                <a:schemeClr val="lt1"/>
              </a:buClr>
              <a:buSzPts val="1200"/>
              <a:buFont typeface="Arial"/>
              <a:buNone/>
              <a:defRPr sz="900" b="0" i="0" u="none" strike="noStrike" cap="none">
                <a:solidFill>
                  <a:schemeClr val="lt1"/>
                </a:solidFill>
                <a:latin typeface="Calibri"/>
                <a:ea typeface="Calibri"/>
                <a:cs typeface="Calibri"/>
                <a:sym typeface="Calibri"/>
              </a:defRPr>
            </a:lvl7pPr>
            <a:lvl8pPr marL="2400240" marR="0" lvl="7" indent="-9464" algn="ctr" rtl="0">
              <a:lnSpc>
                <a:spcPct val="100000"/>
              </a:lnSpc>
              <a:spcBef>
                <a:spcPts val="750"/>
              </a:spcBef>
              <a:spcAft>
                <a:spcPts val="0"/>
              </a:spcAft>
              <a:buClr>
                <a:schemeClr val="lt1"/>
              </a:buClr>
              <a:buSzPts val="1200"/>
              <a:buFont typeface="Arial"/>
              <a:buNone/>
              <a:defRPr sz="900" b="0" i="0" u="none" strike="noStrike" cap="none">
                <a:solidFill>
                  <a:schemeClr val="lt1"/>
                </a:solidFill>
                <a:latin typeface="Calibri"/>
                <a:ea typeface="Calibri"/>
                <a:cs typeface="Calibri"/>
                <a:sym typeface="Calibri"/>
              </a:defRPr>
            </a:lvl8pPr>
            <a:lvl9pPr marL="2743132" marR="0" lvl="8" indent="-9456" algn="ctr" rtl="0">
              <a:lnSpc>
                <a:spcPct val="100000"/>
              </a:lnSpc>
              <a:spcBef>
                <a:spcPts val="750"/>
              </a:spcBef>
              <a:spcAft>
                <a:spcPts val="750"/>
              </a:spcAft>
              <a:buClr>
                <a:schemeClr val="lt1"/>
              </a:buClr>
              <a:buSzPts val="1200"/>
              <a:buFont typeface="Arial"/>
              <a:buNone/>
              <a:defRPr sz="900" b="0" i="0" u="none" strike="noStrike" cap="none">
                <a:solidFill>
                  <a:schemeClr val="lt1"/>
                </a:solidFill>
                <a:latin typeface="Calibri"/>
                <a:ea typeface="Calibri"/>
                <a:cs typeface="Calibri"/>
                <a:sym typeface="Calibri"/>
              </a:defRPr>
            </a:lvl9pPr>
          </a:lstStyle>
          <a:p>
            <a:r>
              <a:rPr lang="en-US"/>
              <a:t>Click to edit Master subtitle style</a:t>
            </a:r>
            <a:endParaRPr/>
          </a:p>
        </p:txBody>
      </p:sp>
      <p:sp>
        <p:nvSpPr>
          <p:cNvPr id="6" name="Shape 19">
            <a:extLst>
              <a:ext uri="{FF2B5EF4-FFF2-40B4-BE49-F238E27FC236}">
                <a16:creationId xmlns="" xmlns:a16="http://schemas.microsoft.com/office/drawing/2014/main" id="{AB5005F7-4C3E-B84F-87D8-CEA86B212E32}"/>
              </a:ext>
            </a:extLst>
          </p:cNvPr>
          <p:cNvSpPr txBox="1">
            <a:spLocks noGrp="1"/>
          </p:cNvSpPr>
          <p:nvPr>
            <p:ph type="dt" idx="10"/>
          </p:nvPr>
        </p:nvSpPr>
        <p:spPr>
          <a:xfrm>
            <a:off x="8932333" y="5870576"/>
            <a:ext cx="1600200" cy="377825"/>
          </a:xfrm>
        </p:spPr>
        <p:txBody>
          <a:bodyPr/>
          <a:lstStyle>
            <a:lvl1pPr marL="0" marR="0" lvl="0" indent="0" algn="r" rtl="0">
              <a:spcBef>
                <a:spcPts val="0"/>
              </a:spcBef>
              <a:spcAft>
                <a:spcPts val="0"/>
              </a:spcAft>
              <a:buClr>
                <a:schemeClr val="lt1"/>
              </a:buClr>
              <a:buSzPts val="1400"/>
              <a:buFont typeface="Calibri"/>
              <a:buNone/>
              <a:defRPr sz="750" b="0" i="0" u="none" strike="noStrike" cap="none" smtClean="0">
                <a:solidFill>
                  <a:schemeClr val="lt1"/>
                </a:solidFill>
                <a:latin typeface="Calibri"/>
                <a:ea typeface="Calibri"/>
                <a:cs typeface="Calibri"/>
                <a:sym typeface="Calibri"/>
              </a:defRPr>
            </a:lvl1pPr>
            <a:lvl2pPr marL="342892" marR="0" lvl="1" indent="-9517"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2pPr>
            <a:lvl3pPr marL="685783" marR="0" lvl="2" indent="-9508"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3pPr>
            <a:lvl4pPr marL="1028675" marR="0" lvl="3" indent="-9499"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4pPr>
            <a:lvl5pPr marL="1371566" marR="0" lvl="4" indent="-9491"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5pPr>
            <a:lvl6pPr marL="1714457" marR="0" lvl="5" indent="-9482"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6pPr>
            <a:lvl7pPr marL="2057348" marR="0" lvl="6" indent="-9473"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7pPr>
            <a:lvl8pPr marL="2400240" marR="0" lvl="7" indent="-9464"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8pPr>
            <a:lvl9pPr marL="2743132" marR="0" lvl="8" indent="-9456"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9pPr>
          </a:lstStyle>
          <a:p>
            <a:pPr>
              <a:defRPr/>
            </a:pPr>
            <a:fld id="{78BE0D70-B214-4B4B-BEF1-3D7170D9F04B}" type="datetime1">
              <a:rPr lang="en-US" altLang="en-US"/>
              <a:pPr>
                <a:defRPr/>
              </a:pPr>
              <a:t>1/22/2019</a:t>
            </a:fld>
            <a:endParaRPr lang="en-US" altLang="en-US"/>
          </a:p>
        </p:txBody>
      </p:sp>
      <p:sp>
        <p:nvSpPr>
          <p:cNvPr id="7" name="Shape 20">
            <a:extLst>
              <a:ext uri="{FF2B5EF4-FFF2-40B4-BE49-F238E27FC236}">
                <a16:creationId xmlns="" xmlns:a16="http://schemas.microsoft.com/office/drawing/2014/main" id="{1A43B4F1-5C13-3C40-A69B-0D93E24A6290}"/>
              </a:ext>
            </a:extLst>
          </p:cNvPr>
          <p:cNvSpPr txBox="1">
            <a:spLocks noGrp="1"/>
          </p:cNvSpPr>
          <p:nvPr>
            <p:ph type="ftr" idx="11"/>
          </p:nvPr>
        </p:nvSpPr>
        <p:spPr>
          <a:xfrm>
            <a:off x="3962400" y="5870576"/>
            <a:ext cx="4893733" cy="377825"/>
          </a:xfrm>
        </p:spPr>
        <p:txBody>
          <a:bodyPr/>
          <a:lstStyle>
            <a:lvl1pPr marL="0" marR="0" lvl="0" indent="0" algn="l" rtl="0">
              <a:spcBef>
                <a:spcPts val="0"/>
              </a:spcBef>
              <a:spcAft>
                <a:spcPts val="0"/>
              </a:spcAft>
              <a:buClr>
                <a:schemeClr val="lt1"/>
              </a:buClr>
              <a:buSzPts val="1400"/>
              <a:buFont typeface="Calibri"/>
              <a:buNone/>
              <a:defRPr sz="750" b="0" i="0" u="none" strike="noStrike" cap="none">
                <a:solidFill>
                  <a:schemeClr val="lt1"/>
                </a:solidFill>
                <a:latin typeface="Calibri"/>
                <a:ea typeface="Calibri"/>
                <a:cs typeface="Calibri"/>
                <a:sym typeface="Calibri"/>
              </a:defRPr>
            </a:lvl1pPr>
            <a:lvl2pPr marL="342892" marR="0" lvl="1" indent="-9517"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2pPr>
            <a:lvl3pPr marL="685783" marR="0" lvl="2" indent="-9508"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3pPr>
            <a:lvl4pPr marL="1028675" marR="0" lvl="3" indent="-9499"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4pPr>
            <a:lvl5pPr marL="1371566" marR="0" lvl="4" indent="-9491"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5pPr>
            <a:lvl6pPr marL="1714457" marR="0" lvl="5" indent="-9482"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6pPr>
            <a:lvl7pPr marL="2057348" marR="0" lvl="6" indent="-9473"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7pPr>
            <a:lvl8pPr marL="2400240" marR="0" lvl="7" indent="-9464"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8pPr>
            <a:lvl9pPr marL="2743132" marR="0" lvl="8" indent="-9456"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9pPr>
          </a:lstStyle>
          <a:p>
            <a:pPr>
              <a:defRPr/>
            </a:pPr>
            <a:endParaRPr lang="en-US"/>
          </a:p>
        </p:txBody>
      </p:sp>
      <p:sp>
        <p:nvSpPr>
          <p:cNvPr id="8" name="Shape 21">
            <a:extLst>
              <a:ext uri="{FF2B5EF4-FFF2-40B4-BE49-F238E27FC236}">
                <a16:creationId xmlns="" xmlns:a16="http://schemas.microsoft.com/office/drawing/2014/main" id="{82FFB67F-5693-C84D-9DDD-2B2CC15B2885}"/>
              </a:ext>
            </a:extLst>
          </p:cNvPr>
          <p:cNvSpPr txBox="1">
            <a:spLocks noGrp="1"/>
          </p:cNvSpPr>
          <p:nvPr>
            <p:ph type="sldNum" idx="12"/>
          </p:nvPr>
        </p:nvSpPr>
        <p:spPr>
          <a:xfrm>
            <a:off x="10608734" y="5870576"/>
            <a:ext cx="550333" cy="377825"/>
          </a:xfrm>
        </p:spPr>
        <p:txBody>
          <a:bodyPr/>
          <a:lstStyle>
            <a:lvl1pPr marL="0" marR="0" lvl="0" indent="0" algn="r" rtl="0">
              <a:spcBef>
                <a:spcPts val="0"/>
              </a:spcBef>
              <a:buNone/>
              <a:defRPr sz="750" b="0" i="0" u="none" strike="noStrike" cap="none" smtClean="0">
                <a:solidFill>
                  <a:schemeClr val="lt1"/>
                </a:solidFill>
                <a:latin typeface="Calibri"/>
                <a:ea typeface="Calibri"/>
                <a:cs typeface="Calibri"/>
                <a:sym typeface="Calibri"/>
              </a:defRPr>
            </a:lvl1pPr>
            <a:lvl2pPr marL="0" marR="0" lvl="1" indent="0" algn="r" rtl="0">
              <a:spcBef>
                <a:spcPts val="0"/>
              </a:spcBef>
              <a:buNone/>
              <a:defRPr sz="750" b="0" i="0" u="none" strike="noStrike" cap="none">
                <a:solidFill>
                  <a:schemeClr val="lt1"/>
                </a:solidFill>
                <a:latin typeface="Calibri"/>
                <a:ea typeface="Calibri"/>
                <a:cs typeface="Calibri"/>
                <a:sym typeface="Calibri"/>
              </a:defRPr>
            </a:lvl2pPr>
            <a:lvl3pPr marL="0" marR="0" lvl="2" indent="0" algn="r" rtl="0">
              <a:spcBef>
                <a:spcPts val="0"/>
              </a:spcBef>
              <a:buNone/>
              <a:defRPr sz="750" b="0" i="0" u="none" strike="noStrike" cap="none">
                <a:solidFill>
                  <a:schemeClr val="lt1"/>
                </a:solidFill>
                <a:latin typeface="Calibri"/>
                <a:ea typeface="Calibri"/>
                <a:cs typeface="Calibri"/>
                <a:sym typeface="Calibri"/>
              </a:defRPr>
            </a:lvl3pPr>
            <a:lvl4pPr marL="0" marR="0" lvl="3" indent="0" algn="r" rtl="0">
              <a:spcBef>
                <a:spcPts val="0"/>
              </a:spcBef>
              <a:buNone/>
              <a:defRPr sz="750" b="0" i="0" u="none" strike="noStrike" cap="none">
                <a:solidFill>
                  <a:schemeClr val="lt1"/>
                </a:solidFill>
                <a:latin typeface="Calibri"/>
                <a:ea typeface="Calibri"/>
                <a:cs typeface="Calibri"/>
                <a:sym typeface="Calibri"/>
              </a:defRPr>
            </a:lvl4pPr>
            <a:lvl5pPr marL="0" marR="0" lvl="4" indent="0" algn="r" rtl="0">
              <a:spcBef>
                <a:spcPts val="0"/>
              </a:spcBef>
              <a:buNone/>
              <a:defRPr sz="750" b="0" i="0" u="none" strike="noStrike" cap="none">
                <a:solidFill>
                  <a:schemeClr val="lt1"/>
                </a:solidFill>
                <a:latin typeface="Calibri"/>
                <a:ea typeface="Calibri"/>
                <a:cs typeface="Calibri"/>
                <a:sym typeface="Calibri"/>
              </a:defRPr>
            </a:lvl5pPr>
            <a:lvl6pPr marL="0" marR="0" lvl="5" indent="0" algn="r" rtl="0">
              <a:spcBef>
                <a:spcPts val="0"/>
              </a:spcBef>
              <a:buNone/>
              <a:defRPr sz="750" b="0" i="0" u="none" strike="noStrike" cap="none">
                <a:solidFill>
                  <a:schemeClr val="lt1"/>
                </a:solidFill>
                <a:latin typeface="Calibri"/>
                <a:ea typeface="Calibri"/>
                <a:cs typeface="Calibri"/>
                <a:sym typeface="Calibri"/>
              </a:defRPr>
            </a:lvl6pPr>
            <a:lvl7pPr marL="0" marR="0" lvl="6" indent="0" algn="r" rtl="0">
              <a:spcBef>
                <a:spcPts val="0"/>
              </a:spcBef>
              <a:buNone/>
              <a:defRPr sz="750" b="0" i="0" u="none" strike="noStrike" cap="none">
                <a:solidFill>
                  <a:schemeClr val="lt1"/>
                </a:solidFill>
                <a:latin typeface="Calibri"/>
                <a:ea typeface="Calibri"/>
                <a:cs typeface="Calibri"/>
                <a:sym typeface="Calibri"/>
              </a:defRPr>
            </a:lvl7pPr>
            <a:lvl8pPr marL="0" marR="0" lvl="7" indent="0" algn="r" rtl="0">
              <a:spcBef>
                <a:spcPts val="0"/>
              </a:spcBef>
              <a:buNone/>
              <a:defRPr sz="750" b="0" i="0" u="none" strike="noStrike" cap="none">
                <a:solidFill>
                  <a:schemeClr val="lt1"/>
                </a:solidFill>
                <a:latin typeface="Calibri"/>
                <a:ea typeface="Calibri"/>
                <a:cs typeface="Calibri"/>
                <a:sym typeface="Calibri"/>
              </a:defRPr>
            </a:lvl8pPr>
            <a:lvl9pPr marL="0" marR="0" lvl="8" indent="0" algn="r" rtl="0">
              <a:spcBef>
                <a:spcPts val="0"/>
              </a:spcBef>
              <a:buNone/>
              <a:defRPr sz="750" b="0" i="0" u="none" strike="noStrike" cap="none">
                <a:solidFill>
                  <a:schemeClr val="lt1"/>
                </a:solidFill>
                <a:latin typeface="Calibri"/>
                <a:ea typeface="Calibri"/>
                <a:cs typeface="Calibri"/>
                <a:sym typeface="Calibri"/>
              </a:defRPr>
            </a:lvl9pPr>
          </a:lstStyle>
          <a:p>
            <a:pPr>
              <a:defRPr/>
            </a:pPr>
            <a:fld id="{30742F9E-AF7E-1A4E-A385-5F7FD765626A}" type="slidenum">
              <a:rPr lang="en-US" altLang="en-US"/>
              <a:pPr>
                <a:defRPr/>
              </a:pPr>
              <a:t>‹#›</a:t>
            </a:fld>
            <a:endParaRPr lang="en-US" altLang="en-US"/>
          </a:p>
        </p:txBody>
      </p:sp>
    </p:spTree>
    <p:extLst>
      <p:ext uri="{BB962C8B-B14F-4D97-AF65-F5344CB8AC3E}">
        <p14:creationId xmlns:p14="http://schemas.microsoft.com/office/powerpoint/2010/main" val="23970452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95531" y="484550"/>
            <a:ext cx="8761500" cy="707100"/>
          </a:xfrm>
          <a:prstGeom prst="rect">
            <a:avLst/>
          </a:prstGeom>
          <a:noFill/>
          <a:ln>
            <a:noFill/>
          </a:ln>
        </p:spPr>
        <p:txBody>
          <a:bodyPr spcFirstLastPara="1"/>
          <a:lstStyle>
            <a:lvl1pPr marL="0" marR="0" lvl="0" indent="0" algn="l" rtl="0">
              <a:spcBef>
                <a:spcPts val="0"/>
              </a:spcBef>
              <a:spcAft>
                <a:spcPts val="0"/>
              </a:spcAft>
              <a:buClr>
                <a:schemeClr val="lt2"/>
              </a:buClr>
              <a:buSzPts val="1400"/>
              <a:buFont typeface="Century Gothic"/>
              <a:buNone/>
              <a:defRPr sz="27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350" b="0" i="0" u="none" strike="noStrike" cap="none">
                <a:solidFill>
                  <a:schemeClr val="dk2"/>
                </a:solidFill>
              </a:defRPr>
            </a:lvl2pPr>
            <a:lvl3pPr marL="0" marR="0" lvl="2" indent="0" algn="l" rtl="0">
              <a:spcBef>
                <a:spcPts val="0"/>
              </a:spcBef>
              <a:spcAft>
                <a:spcPts val="0"/>
              </a:spcAft>
              <a:buSzPts val="1400"/>
              <a:buNone/>
              <a:defRPr sz="1350" b="0" i="0" u="none" strike="noStrike" cap="none">
                <a:solidFill>
                  <a:schemeClr val="dk2"/>
                </a:solidFill>
              </a:defRPr>
            </a:lvl3pPr>
            <a:lvl4pPr marL="0" marR="0" lvl="3" indent="0" algn="l" rtl="0">
              <a:spcBef>
                <a:spcPts val="0"/>
              </a:spcBef>
              <a:spcAft>
                <a:spcPts val="0"/>
              </a:spcAft>
              <a:buSzPts val="1400"/>
              <a:buNone/>
              <a:defRPr sz="1350" b="0" i="0" u="none" strike="noStrike" cap="none">
                <a:solidFill>
                  <a:schemeClr val="dk2"/>
                </a:solidFill>
              </a:defRPr>
            </a:lvl4pPr>
            <a:lvl5pPr marL="0" marR="0" lvl="4" indent="0" algn="l" rtl="0">
              <a:spcBef>
                <a:spcPts val="0"/>
              </a:spcBef>
              <a:spcAft>
                <a:spcPts val="0"/>
              </a:spcAft>
              <a:buSzPts val="1400"/>
              <a:buNone/>
              <a:defRPr sz="1350" b="0" i="0" u="none" strike="noStrike" cap="none">
                <a:solidFill>
                  <a:schemeClr val="dk2"/>
                </a:solidFill>
              </a:defRPr>
            </a:lvl5pPr>
            <a:lvl6pPr marL="0" marR="0" lvl="5" indent="0" algn="l" rtl="0">
              <a:spcBef>
                <a:spcPts val="0"/>
              </a:spcBef>
              <a:spcAft>
                <a:spcPts val="0"/>
              </a:spcAft>
              <a:buSzPts val="1400"/>
              <a:buNone/>
              <a:defRPr sz="1350" b="0" i="0" u="none" strike="noStrike" cap="none">
                <a:solidFill>
                  <a:schemeClr val="dk2"/>
                </a:solidFill>
              </a:defRPr>
            </a:lvl6pPr>
            <a:lvl7pPr marL="0" marR="0" lvl="6" indent="0" algn="l" rtl="0">
              <a:spcBef>
                <a:spcPts val="0"/>
              </a:spcBef>
              <a:spcAft>
                <a:spcPts val="0"/>
              </a:spcAft>
              <a:buSzPts val="1400"/>
              <a:buNone/>
              <a:defRPr sz="1350" b="0" i="0" u="none" strike="noStrike" cap="none">
                <a:solidFill>
                  <a:schemeClr val="dk2"/>
                </a:solidFill>
              </a:defRPr>
            </a:lvl7pPr>
            <a:lvl8pPr marL="0" marR="0" lvl="7" indent="0" algn="l" rtl="0">
              <a:spcBef>
                <a:spcPts val="0"/>
              </a:spcBef>
              <a:spcAft>
                <a:spcPts val="0"/>
              </a:spcAft>
              <a:buSzPts val="1400"/>
              <a:buNone/>
              <a:defRPr sz="1350" b="0" i="0" u="none" strike="noStrike" cap="none">
                <a:solidFill>
                  <a:schemeClr val="dk2"/>
                </a:solidFill>
              </a:defRPr>
            </a:lvl8pPr>
            <a:lvl9pPr marL="0" marR="0" lvl="8" indent="0" algn="l" rtl="0">
              <a:spcBef>
                <a:spcPts val="0"/>
              </a:spcBef>
              <a:spcAft>
                <a:spcPts val="0"/>
              </a:spcAft>
              <a:buSzPts val="1400"/>
              <a:buNone/>
              <a:defRPr sz="1350" b="0" i="0" u="none" strike="noStrike" cap="none">
                <a:solidFill>
                  <a:schemeClr val="dk2"/>
                </a:solidFill>
              </a:defRPr>
            </a:lvl9pPr>
          </a:lstStyle>
          <a:p>
            <a:r>
              <a:rPr lang="en-US"/>
              <a:t>Click to edit Master title style</a:t>
            </a:r>
            <a:endParaRPr dirty="0"/>
          </a:p>
        </p:txBody>
      </p:sp>
      <p:sp>
        <p:nvSpPr>
          <p:cNvPr id="170" name="Shape 170"/>
          <p:cNvSpPr txBox="1">
            <a:spLocks noGrp="1"/>
          </p:cNvSpPr>
          <p:nvPr>
            <p:ph type="body" idx="1"/>
          </p:nvPr>
        </p:nvSpPr>
        <p:spPr>
          <a:xfrm>
            <a:off x="1154955" y="2603500"/>
            <a:ext cx="8761500" cy="3416400"/>
          </a:xfrm>
          <a:prstGeom prst="rect">
            <a:avLst/>
          </a:prstGeom>
          <a:noFill/>
          <a:ln>
            <a:noFill/>
          </a:ln>
        </p:spPr>
        <p:txBody>
          <a:bodyPr spcFirstLastPara="1"/>
          <a:lstStyle>
            <a:lvl1pPr marL="342900" marR="0" lvl="0" indent="-240030" algn="l" rtl="0">
              <a:spcBef>
                <a:spcPts val="750"/>
              </a:spcBef>
              <a:spcAft>
                <a:spcPts val="0"/>
              </a:spcAft>
              <a:buClr>
                <a:schemeClr val="accent1"/>
              </a:buClr>
              <a:buSzPts val="1440"/>
              <a:buFont typeface="Noto Sans Symbols"/>
              <a:buChar char="❑"/>
              <a:defRPr sz="1350" b="0" i="0" u="none" strike="noStrike" cap="none">
                <a:solidFill>
                  <a:srgbClr val="3F3F3F"/>
                </a:solidFill>
                <a:latin typeface="Century Gothic"/>
                <a:ea typeface="Century Gothic"/>
                <a:cs typeface="Century Gothic"/>
                <a:sym typeface="Century Gothic"/>
              </a:defRPr>
            </a:lvl1pPr>
            <a:lvl2pPr marL="685800" marR="0" lvl="1" indent="-232410" algn="l" rtl="0">
              <a:spcBef>
                <a:spcPts val="750"/>
              </a:spcBef>
              <a:spcAft>
                <a:spcPts val="0"/>
              </a:spcAft>
              <a:buClr>
                <a:schemeClr val="accent1"/>
              </a:buClr>
              <a:buSzPts val="1280"/>
              <a:buFont typeface="Noto Sans Symbols"/>
              <a:buChar char="➢"/>
              <a:defRPr sz="1200" b="0" i="0" u="none" strike="noStrike" cap="none">
                <a:solidFill>
                  <a:srgbClr val="3F3F3F"/>
                </a:solidFill>
                <a:latin typeface="Century Gothic"/>
                <a:ea typeface="Century Gothic"/>
                <a:cs typeface="Century Gothic"/>
                <a:sym typeface="Century Gothic"/>
              </a:defRPr>
            </a:lvl2pPr>
            <a:lvl3pPr marL="1028700" marR="0" lvl="2" indent="-224789" algn="l" rtl="0">
              <a:spcBef>
                <a:spcPts val="750"/>
              </a:spcBef>
              <a:spcAft>
                <a:spcPts val="0"/>
              </a:spcAft>
              <a:buClr>
                <a:schemeClr val="accent1"/>
              </a:buClr>
              <a:buSzPts val="1120"/>
              <a:buFont typeface="Noto Sans Symbols"/>
              <a:buChar char="▶"/>
              <a:defRPr sz="1050" b="0" i="0" u="none" strike="noStrike" cap="none">
                <a:solidFill>
                  <a:srgbClr val="3F3F3F"/>
                </a:solidFill>
                <a:latin typeface="Century Gothic"/>
                <a:ea typeface="Century Gothic"/>
                <a:cs typeface="Century Gothic"/>
                <a:sym typeface="Century Gothic"/>
              </a:defRPr>
            </a:lvl3pPr>
            <a:lvl4pPr marL="1371600" marR="0" lvl="3"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4pPr>
            <a:lvl5pPr marL="1714500" marR="0" lvl="4"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5pPr>
            <a:lvl6pPr marL="2057400" marR="0" lvl="5"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6pPr>
            <a:lvl7pPr marL="2400300" marR="0" lvl="6"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7pPr>
            <a:lvl8pPr marL="2743200" marR="0" lvl="7"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8pPr>
            <a:lvl9pPr marL="3086100" marR="0" lvl="8"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4" name="Shape 166">
            <a:extLst>
              <a:ext uri="{FF2B5EF4-FFF2-40B4-BE49-F238E27FC236}">
                <a16:creationId xmlns="" xmlns:a16="http://schemas.microsoft.com/office/drawing/2014/main" id="{939B8617-EF29-9240-A071-40143472DB09}"/>
              </a:ext>
            </a:extLst>
          </p:cNvPr>
          <p:cNvSpPr txBox="1">
            <a:spLocks noGrp="1"/>
          </p:cNvSpPr>
          <p:nvPr>
            <p:ph type="sldNum" idx="13"/>
          </p:nvPr>
        </p:nvSpPr>
        <p:spPr>
          <a:ln/>
        </p:spPr>
        <p:txBody>
          <a:bodyPr/>
          <a:lstStyle>
            <a:lvl1pPr>
              <a:defRPr/>
            </a:lvl1pPr>
          </a:lstStyle>
          <a:p>
            <a:pPr>
              <a:defRPr/>
            </a:pPr>
            <a:fld id="{EA87D31E-3D07-514A-A7F1-823848C1D32D}" type="slidenum">
              <a:rPr lang="en-US"/>
              <a:pPr>
                <a:defRPr/>
              </a:pPr>
              <a:t>‹#›</a:t>
            </a:fld>
            <a:endParaRPr lang="en-US"/>
          </a:p>
        </p:txBody>
      </p:sp>
    </p:spTree>
    <p:extLst>
      <p:ext uri="{BB962C8B-B14F-4D97-AF65-F5344CB8AC3E}">
        <p14:creationId xmlns:p14="http://schemas.microsoft.com/office/powerpoint/2010/main" val="1340967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95531" y="484550"/>
            <a:ext cx="8761500" cy="707100"/>
          </a:xfrm>
          <a:prstGeom prst="rect">
            <a:avLst/>
          </a:prstGeom>
          <a:noFill/>
          <a:ln>
            <a:noFill/>
          </a:ln>
        </p:spPr>
        <p:txBody>
          <a:bodyPr spcFirstLastPara="1"/>
          <a:lstStyle>
            <a:lvl1pPr marL="0" marR="0" lvl="0" indent="0" algn="l" rtl="0">
              <a:spcBef>
                <a:spcPts val="0"/>
              </a:spcBef>
              <a:spcAft>
                <a:spcPts val="0"/>
              </a:spcAft>
              <a:buClr>
                <a:schemeClr val="lt2"/>
              </a:buClr>
              <a:buSzPts val="1400"/>
              <a:buFont typeface="Century Gothic"/>
              <a:buNone/>
              <a:defRPr sz="27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350" b="0" i="0" u="none" strike="noStrike" cap="none">
                <a:solidFill>
                  <a:schemeClr val="dk2"/>
                </a:solidFill>
              </a:defRPr>
            </a:lvl2pPr>
            <a:lvl3pPr marL="0" marR="0" lvl="2" indent="0" algn="l" rtl="0">
              <a:spcBef>
                <a:spcPts val="0"/>
              </a:spcBef>
              <a:spcAft>
                <a:spcPts val="0"/>
              </a:spcAft>
              <a:buSzPts val="1400"/>
              <a:buNone/>
              <a:defRPr sz="1350" b="0" i="0" u="none" strike="noStrike" cap="none">
                <a:solidFill>
                  <a:schemeClr val="dk2"/>
                </a:solidFill>
              </a:defRPr>
            </a:lvl3pPr>
            <a:lvl4pPr marL="0" marR="0" lvl="3" indent="0" algn="l" rtl="0">
              <a:spcBef>
                <a:spcPts val="0"/>
              </a:spcBef>
              <a:spcAft>
                <a:spcPts val="0"/>
              </a:spcAft>
              <a:buSzPts val="1400"/>
              <a:buNone/>
              <a:defRPr sz="1350" b="0" i="0" u="none" strike="noStrike" cap="none">
                <a:solidFill>
                  <a:schemeClr val="dk2"/>
                </a:solidFill>
              </a:defRPr>
            </a:lvl4pPr>
            <a:lvl5pPr marL="0" marR="0" lvl="4" indent="0" algn="l" rtl="0">
              <a:spcBef>
                <a:spcPts val="0"/>
              </a:spcBef>
              <a:spcAft>
                <a:spcPts val="0"/>
              </a:spcAft>
              <a:buSzPts val="1400"/>
              <a:buNone/>
              <a:defRPr sz="1350" b="0" i="0" u="none" strike="noStrike" cap="none">
                <a:solidFill>
                  <a:schemeClr val="dk2"/>
                </a:solidFill>
              </a:defRPr>
            </a:lvl5pPr>
            <a:lvl6pPr marL="0" marR="0" lvl="5" indent="0" algn="l" rtl="0">
              <a:spcBef>
                <a:spcPts val="0"/>
              </a:spcBef>
              <a:spcAft>
                <a:spcPts val="0"/>
              </a:spcAft>
              <a:buSzPts val="1400"/>
              <a:buNone/>
              <a:defRPr sz="1350" b="0" i="0" u="none" strike="noStrike" cap="none">
                <a:solidFill>
                  <a:schemeClr val="dk2"/>
                </a:solidFill>
              </a:defRPr>
            </a:lvl6pPr>
            <a:lvl7pPr marL="0" marR="0" lvl="6" indent="0" algn="l" rtl="0">
              <a:spcBef>
                <a:spcPts val="0"/>
              </a:spcBef>
              <a:spcAft>
                <a:spcPts val="0"/>
              </a:spcAft>
              <a:buSzPts val="1400"/>
              <a:buNone/>
              <a:defRPr sz="1350" b="0" i="0" u="none" strike="noStrike" cap="none">
                <a:solidFill>
                  <a:schemeClr val="dk2"/>
                </a:solidFill>
              </a:defRPr>
            </a:lvl7pPr>
            <a:lvl8pPr marL="0" marR="0" lvl="7" indent="0" algn="l" rtl="0">
              <a:spcBef>
                <a:spcPts val="0"/>
              </a:spcBef>
              <a:spcAft>
                <a:spcPts val="0"/>
              </a:spcAft>
              <a:buSzPts val="1400"/>
              <a:buNone/>
              <a:defRPr sz="1350" b="0" i="0" u="none" strike="noStrike" cap="none">
                <a:solidFill>
                  <a:schemeClr val="dk2"/>
                </a:solidFill>
              </a:defRPr>
            </a:lvl8pPr>
            <a:lvl9pPr marL="0" marR="0" lvl="8" indent="0" algn="l" rtl="0">
              <a:spcBef>
                <a:spcPts val="0"/>
              </a:spcBef>
              <a:spcAft>
                <a:spcPts val="0"/>
              </a:spcAft>
              <a:buSzPts val="1400"/>
              <a:buNone/>
              <a:defRPr sz="1350" b="0" i="0" u="none" strike="noStrike" cap="none">
                <a:solidFill>
                  <a:schemeClr val="dk2"/>
                </a:solidFill>
              </a:defRPr>
            </a:lvl9pPr>
          </a:lstStyle>
          <a:p>
            <a:r>
              <a:rPr lang="en-US"/>
              <a:t>Click to edit Master title style</a:t>
            </a:r>
            <a:endParaRPr dirty="0"/>
          </a:p>
        </p:txBody>
      </p:sp>
      <p:sp>
        <p:nvSpPr>
          <p:cNvPr id="170" name="Shape 170"/>
          <p:cNvSpPr txBox="1">
            <a:spLocks noGrp="1"/>
          </p:cNvSpPr>
          <p:nvPr>
            <p:ph type="body" idx="1"/>
          </p:nvPr>
        </p:nvSpPr>
        <p:spPr>
          <a:xfrm>
            <a:off x="1154955" y="2603500"/>
            <a:ext cx="8761500" cy="3416400"/>
          </a:xfrm>
          <a:prstGeom prst="rect">
            <a:avLst/>
          </a:prstGeom>
          <a:noFill/>
          <a:ln>
            <a:noFill/>
          </a:ln>
        </p:spPr>
        <p:txBody>
          <a:bodyPr spcFirstLastPara="1"/>
          <a:lstStyle>
            <a:lvl1pPr marL="342900" marR="0" lvl="0" indent="-240030" algn="l" rtl="0">
              <a:spcBef>
                <a:spcPts val="750"/>
              </a:spcBef>
              <a:spcAft>
                <a:spcPts val="0"/>
              </a:spcAft>
              <a:buClr>
                <a:schemeClr val="accent1"/>
              </a:buClr>
              <a:buSzPts val="1440"/>
              <a:buFont typeface="Noto Sans Symbols"/>
              <a:buChar char="❑"/>
              <a:defRPr sz="1350" b="0" i="0" u="none" strike="noStrike" cap="none">
                <a:solidFill>
                  <a:srgbClr val="3F3F3F"/>
                </a:solidFill>
                <a:latin typeface="Century Gothic"/>
                <a:ea typeface="Century Gothic"/>
                <a:cs typeface="Century Gothic"/>
                <a:sym typeface="Century Gothic"/>
              </a:defRPr>
            </a:lvl1pPr>
            <a:lvl2pPr marL="685800" marR="0" lvl="1" indent="-232410" algn="l" rtl="0">
              <a:spcBef>
                <a:spcPts val="750"/>
              </a:spcBef>
              <a:spcAft>
                <a:spcPts val="0"/>
              </a:spcAft>
              <a:buClr>
                <a:schemeClr val="accent1"/>
              </a:buClr>
              <a:buSzPts val="1280"/>
              <a:buFont typeface="Noto Sans Symbols"/>
              <a:buChar char="➢"/>
              <a:defRPr sz="1200" b="0" i="0" u="none" strike="noStrike" cap="none">
                <a:solidFill>
                  <a:srgbClr val="3F3F3F"/>
                </a:solidFill>
                <a:latin typeface="Century Gothic"/>
                <a:ea typeface="Century Gothic"/>
                <a:cs typeface="Century Gothic"/>
                <a:sym typeface="Century Gothic"/>
              </a:defRPr>
            </a:lvl2pPr>
            <a:lvl3pPr marL="1028700" marR="0" lvl="2" indent="-224789" algn="l" rtl="0">
              <a:spcBef>
                <a:spcPts val="750"/>
              </a:spcBef>
              <a:spcAft>
                <a:spcPts val="0"/>
              </a:spcAft>
              <a:buClr>
                <a:schemeClr val="accent1"/>
              </a:buClr>
              <a:buSzPts val="1120"/>
              <a:buFont typeface="Noto Sans Symbols"/>
              <a:buChar char="▶"/>
              <a:defRPr sz="1050" b="0" i="0" u="none" strike="noStrike" cap="none">
                <a:solidFill>
                  <a:srgbClr val="3F3F3F"/>
                </a:solidFill>
                <a:latin typeface="Century Gothic"/>
                <a:ea typeface="Century Gothic"/>
                <a:cs typeface="Century Gothic"/>
                <a:sym typeface="Century Gothic"/>
              </a:defRPr>
            </a:lvl3pPr>
            <a:lvl4pPr marL="1371600" marR="0" lvl="3"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4pPr>
            <a:lvl5pPr marL="1714500" marR="0" lvl="4"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5pPr>
            <a:lvl6pPr marL="2057400" marR="0" lvl="5"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6pPr>
            <a:lvl7pPr marL="2400300" marR="0" lvl="6"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7pPr>
            <a:lvl8pPr marL="2743200" marR="0" lvl="7"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8pPr>
            <a:lvl9pPr marL="3086100" marR="0" lvl="8"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4" name="Shape 166">
            <a:extLst>
              <a:ext uri="{FF2B5EF4-FFF2-40B4-BE49-F238E27FC236}">
                <a16:creationId xmlns="" xmlns:a16="http://schemas.microsoft.com/office/drawing/2014/main" id="{3330F52C-4E73-DA43-AB96-7447A58C466B}"/>
              </a:ext>
            </a:extLst>
          </p:cNvPr>
          <p:cNvSpPr txBox="1">
            <a:spLocks noGrp="1"/>
          </p:cNvSpPr>
          <p:nvPr>
            <p:ph type="sldNum" idx="13"/>
          </p:nvPr>
        </p:nvSpPr>
        <p:spPr>
          <a:ln/>
        </p:spPr>
        <p:txBody>
          <a:bodyPr/>
          <a:lstStyle>
            <a:lvl1pPr>
              <a:defRPr/>
            </a:lvl1pPr>
          </a:lstStyle>
          <a:p>
            <a:pPr>
              <a:defRPr/>
            </a:pPr>
            <a:fld id="{40C04BDB-08AB-4240-B22B-594FEBFE15D6}" type="slidenum">
              <a:rPr lang="en-US"/>
              <a:pPr>
                <a:defRPr/>
              </a:pPr>
              <a:t>‹#›</a:t>
            </a:fld>
            <a:endParaRPr lang="en-US"/>
          </a:p>
        </p:txBody>
      </p:sp>
    </p:spTree>
    <p:extLst>
      <p:ext uri="{BB962C8B-B14F-4D97-AF65-F5344CB8AC3E}">
        <p14:creationId xmlns:p14="http://schemas.microsoft.com/office/powerpoint/2010/main" val="41203465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reserve="1">
  <p:cSld name="Two Content">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486739" y="484550"/>
            <a:ext cx="8761500" cy="707100"/>
          </a:xfrm>
          <a:prstGeom prst="rect">
            <a:avLst/>
          </a:prstGeom>
          <a:noFill/>
          <a:ln>
            <a:noFill/>
          </a:ln>
        </p:spPr>
        <p:txBody>
          <a:bodyPr spcFirstLastPara="1"/>
          <a:lstStyle>
            <a:lvl1pPr marL="0" marR="0" lvl="0" indent="0" algn="l" rtl="0">
              <a:spcBef>
                <a:spcPts val="0"/>
              </a:spcBef>
              <a:spcAft>
                <a:spcPts val="0"/>
              </a:spcAft>
              <a:buClr>
                <a:schemeClr val="lt2"/>
              </a:buClr>
              <a:buSzPts val="1400"/>
              <a:buFont typeface="Century Gothic"/>
              <a:buNone/>
              <a:defRPr sz="27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350" b="0" i="0" u="none" strike="noStrike" cap="none">
                <a:solidFill>
                  <a:schemeClr val="dk2"/>
                </a:solidFill>
              </a:defRPr>
            </a:lvl2pPr>
            <a:lvl3pPr marL="0" marR="0" lvl="2" indent="0" algn="l" rtl="0">
              <a:spcBef>
                <a:spcPts val="0"/>
              </a:spcBef>
              <a:spcAft>
                <a:spcPts val="0"/>
              </a:spcAft>
              <a:buSzPts val="1400"/>
              <a:buNone/>
              <a:defRPr sz="1350" b="0" i="0" u="none" strike="noStrike" cap="none">
                <a:solidFill>
                  <a:schemeClr val="dk2"/>
                </a:solidFill>
              </a:defRPr>
            </a:lvl3pPr>
            <a:lvl4pPr marL="0" marR="0" lvl="3" indent="0" algn="l" rtl="0">
              <a:spcBef>
                <a:spcPts val="0"/>
              </a:spcBef>
              <a:spcAft>
                <a:spcPts val="0"/>
              </a:spcAft>
              <a:buSzPts val="1400"/>
              <a:buNone/>
              <a:defRPr sz="1350" b="0" i="0" u="none" strike="noStrike" cap="none">
                <a:solidFill>
                  <a:schemeClr val="dk2"/>
                </a:solidFill>
              </a:defRPr>
            </a:lvl4pPr>
            <a:lvl5pPr marL="0" marR="0" lvl="4" indent="0" algn="l" rtl="0">
              <a:spcBef>
                <a:spcPts val="0"/>
              </a:spcBef>
              <a:spcAft>
                <a:spcPts val="0"/>
              </a:spcAft>
              <a:buSzPts val="1400"/>
              <a:buNone/>
              <a:defRPr sz="1350" b="0" i="0" u="none" strike="noStrike" cap="none">
                <a:solidFill>
                  <a:schemeClr val="dk2"/>
                </a:solidFill>
              </a:defRPr>
            </a:lvl5pPr>
            <a:lvl6pPr marL="0" marR="0" lvl="5" indent="0" algn="l" rtl="0">
              <a:spcBef>
                <a:spcPts val="0"/>
              </a:spcBef>
              <a:spcAft>
                <a:spcPts val="0"/>
              </a:spcAft>
              <a:buSzPts val="1400"/>
              <a:buNone/>
              <a:defRPr sz="1350" b="0" i="0" u="none" strike="noStrike" cap="none">
                <a:solidFill>
                  <a:schemeClr val="dk2"/>
                </a:solidFill>
              </a:defRPr>
            </a:lvl6pPr>
            <a:lvl7pPr marL="0" marR="0" lvl="6" indent="0" algn="l" rtl="0">
              <a:spcBef>
                <a:spcPts val="0"/>
              </a:spcBef>
              <a:spcAft>
                <a:spcPts val="0"/>
              </a:spcAft>
              <a:buSzPts val="1400"/>
              <a:buNone/>
              <a:defRPr sz="1350" b="0" i="0" u="none" strike="noStrike" cap="none">
                <a:solidFill>
                  <a:schemeClr val="dk2"/>
                </a:solidFill>
              </a:defRPr>
            </a:lvl7pPr>
            <a:lvl8pPr marL="0" marR="0" lvl="7" indent="0" algn="l" rtl="0">
              <a:spcBef>
                <a:spcPts val="0"/>
              </a:spcBef>
              <a:spcAft>
                <a:spcPts val="0"/>
              </a:spcAft>
              <a:buSzPts val="1400"/>
              <a:buNone/>
              <a:defRPr sz="1350" b="0" i="0" u="none" strike="noStrike" cap="none">
                <a:solidFill>
                  <a:schemeClr val="dk2"/>
                </a:solidFill>
              </a:defRPr>
            </a:lvl8pPr>
            <a:lvl9pPr marL="0" marR="0" lvl="8" indent="0" algn="l" rtl="0">
              <a:spcBef>
                <a:spcPts val="0"/>
              </a:spcBef>
              <a:spcAft>
                <a:spcPts val="0"/>
              </a:spcAft>
              <a:buSzPts val="1400"/>
              <a:buNone/>
              <a:defRPr sz="1350" b="0" i="0" u="none" strike="noStrike" cap="none">
                <a:solidFill>
                  <a:schemeClr val="dk2"/>
                </a:solidFill>
              </a:defRPr>
            </a:lvl9pPr>
          </a:lstStyle>
          <a:p>
            <a:r>
              <a:rPr lang="en-US"/>
              <a:t>Click to edit Master title style</a:t>
            </a:r>
            <a:endParaRPr/>
          </a:p>
        </p:txBody>
      </p:sp>
      <p:sp>
        <p:nvSpPr>
          <p:cNvPr id="209" name="Shape 209"/>
          <p:cNvSpPr txBox="1">
            <a:spLocks noGrp="1"/>
          </p:cNvSpPr>
          <p:nvPr>
            <p:ph type="body" idx="1"/>
          </p:nvPr>
        </p:nvSpPr>
        <p:spPr>
          <a:xfrm>
            <a:off x="1154955" y="2603500"/>
            <a:ext cx="4825200" cy="3416400"/>
          </a:xfrm>
          <a:prstGeom prst="rect">
            <a:avLst/>
          </a:prstGeom>
          <a:noFill/>
          <a:ln>
            <a:noFill/>
          </a:ln>
        </p:spPr>
        <p:txBody>
          <a:bodyPr spcFirstLastPara="1"/>
          <a:lstStyle>
            <a:lvl1pPr marL="342900" marR="0" lvl="0" indent="-240030" algn="l" rtl="0">
              <a:spcBef>
                <a:spcPts val="750"/>
              </a:spcBef>
              <a:spcAft>
                <a:spcPts val="0"/>
              </a:spcAft>
              <a:buClr>
                <a:schemeClr val="accent1"/>
              </a:buClr>
              <a:buSzPts val="1440"/>
              <a:buFont typeface="Noto Sans Symbols"/>
              <a:buChar char="❑"/>
              <a:defRPr sz="1350" b="0" i="0" u="none" strike="noStrike" cap="none">
                <a:solidFill>
                  <a:srgbClr val="3F3F3F"/>
                </a:solidFill>
                <a:latin typeface="Century Gothic"/>
                <a:ea typeface="Century Gothic"/>
                <a:cs typeface="Century Gothic"/>
                <a:sym typeface="Century Gothic"/>
              </a:defRPr>
            </a:lvl1pPr>
            <a:lvl2pPr marL="685800" marR="0" lvl="1" indent="-232410" algn="l" rtl="0">
              <a:spcBef>
                <a:spcPts val="750"/>
              </a:spcBef>
              <a:spcAft>
                <a:spcPts val="0"/>
              </a:spcAft>
              <a:buClr>
                <a:schemeClr val="accent1"/>
              </a:buClr>
              <a:buSzPts val="1280"/>
              <a:buFont typeface="Noto Sans Symbols"/>
              <a:buChar char="➢"/>
              <a:defRPr sz="1200" b="0" i="0" u="none" strike="noStrike" cap="none">
                <a:solidFill>
                  <a:srgbClr val="3F3F3F"/>
                </a:solidFill>
                <a:latin typeface="Century Gothic"/>
                <a:ea typeface="Century Gothic"/>
                <a:cs typeface="Century Gothic"/>
                <a:sym typeface="Century Gothic"/>
              </a:defRPr>
            </a:lvl2pPr>
            <a:lvl3pPr marL="1028700" marR="0" lvl="2" indent="-224789" algn="l" rtl="0">
              <a:spcBef>
                <a:spcPts val="750"/>
              </a:spcBef>
              <a:spcAft>
                <a:spcPts val="0"/>
              </a:spcAft>
              <a:buClr>
                <a:schemeClr val="accent1"/>
              </a:buClr>
              <a:buSzPts val="1120"/>
              <a:buFont typeface="Noto Sans Symbols"/>
              <a:buChar char="▶"/>
              <a:defRPr sz="1050" b="0" i="0" u="none" strike="noStrike" cap="none">
                <a:solidFill>
                  <a:srgbClr val="3F3F3F"/>
                </a:solidFill>
                <a:latin typeface="Century Gothic"/>
                <a:ea typeface="Century Gothic"/>
                <a:cs typeface="Century Gothic"/>
                <a:sym typeface="Century Gothic"/>
              </a:defRPr>
            </a:lvl3pPr>
            <a:lvl4pPr marL="1371600" marR="0" lvl="3"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4pPr>
            <a:lvl5pPr marL="1714500" marR="0" lvl="4"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5pPr>
            <a:lvl6pPr marL="2057400" marR="0" lvl="5"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6pPr>
            <a:lvl7pPr marL="2400300" marR="0" lvl="6"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7pPr>
            <a:lvl8pPr marL="2743200" marR="0" lvl="7"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8pPr>
            <a:lvl9pPr marL="3086100" marR="0" lvl="8"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210" name="Shape 210"/>
          <p:cNvSpPr txBox="1">
            <a:spLocks noGrp="1"/>
          </p:cNvSpPr>
          <p:nvPr>
            <p:ph type="body" idx="2"/>
          </p:nvPr>
        </p:nvSpPr>
        <p:spPr>
          <a:xfrm>
            <a:off x="6208712" y="2603500"/>
            <a:ext cx="4825200" cy="3416400"/>
          </a:xfrm>
          <a:prstGeom prst="rect">
            <a:avLst/>
          </a:prstGeom>
          <a:noFill/>
          <a:ln>
            <a:noFill/>
          </a:ln>
        </p:spPr>
        <p:txBody>
          <a:bodyPr spcFirstLastPara="1"/>
          <a:lstStyle>
            <a:lvl1pPr marL="342900" marR="0" lvl="0" indent="-240030" algn="l" rtl="0">
              <a:spcBef>
                <a:spcPts val="750"/>
              </a:spcBef>
              <a:spcAft>
                <a:spcPts val="0"/>
              </a:spcAft>
              <a:buClr>
                <a:schemeClr val="accent1"/>
              </a:buClr>
              <a:buSzPts val="1440"/>
              <a:buFont typeface="Noto Sans Symbols"/>
              <a:buChar char="❑"/>
              <a:defRPr sz="1350" b="0" i="0" u="none" strike="noStrike" cap="none">
                <a:solidFill>
                  <a:srgbClr val="3F3F3F"/>
                </a:solidFill>
                <a:latin typeface="Century Gothic"/>
                <a:ea typeface="Century Gothic"/>
                <a:cs typeface="Century Gothic"/>
                <a:sym typeface="Century Gothic"/>
              </a:defRPr>
            </a:lvl1pPr>
            <a:lvl2pPr marL="685800" marR="0" lvl="1" indent="-232410" algn="l" rtl="0">
              <a:spcBef>
                <a:spcPts val="750"/>
              </a:spcBef>
              <a:spcAft>
                <a:spcPts val="0"/>
              </a:spcAft>
              <a:buClr>
                <a:schemeClr val="accent1"/>
              </a:buClr>
              <a:buSzPts val="1280"/>
              <a:buFont typeface="Noto Sans Symbols"/>
              <a:buChar char="➢"/>
              <a:defRPr sz="1200" b="0" i="0" u="none" strike="noStrike" cap="none">
                <a:solidFill>
                  <a:srgbClr val="3F3F3F"/>
                </a:solidFill>
                <a:latin typeface="Century Gothic"/>
                <a:ea typeface="Century Gothic"/>
                <a:cs typeface="Century Gothic"/>
                <a:sym typeface="Century Gothic"/>
              </a:defRPr>
            </a:lvl2pPr>
            <a:lvl3pPr marL="1028700" marR="0" lvl="2" indent="-224789" algn="l" rtl="0">
              <a:spcBef>
                <a:spcPts val="750"/>
              </a:spcBef>
              <a:spcAft>
                <a:spcPts val="0"/>
              </a:spcAft>
              <a:buClr>
                <a:schemeClr val="accent1"/>
              </a:buClr>
              <a:buSzPts val="1120"/>
              <a:buFont typeface="Noto Sans Symbols"/>
              <a:buChar char="▶"/>
              <a:defRPr sz="1050" b="0" i="0" u="none" strike="noStrike" cap="none">
                <a:solidFill>
                  <a:srgbClr val="3F3F3F"/>
                </a:solidFill>
                <a:latin typeface="Century Gothic"/>
                <a:ea typeface="Century Gothic"/>
                <a:cs typeface="Century Gothic"/>
                <a:sym typeface="Century Gothic"/>
              </a:defRPr>
            </a:lvl3pPr>
            <a:lvl4pPr marL="1371600" marR="0" lvl="3"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4pPr>
            <a:lvl5pPr marL="1714500" marR="0" lvl="4"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5pPr>
            <a:lvl6pPr marL="2057400" marR="0" lvl="5"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6pPr>
            <a:lvl7pPr marL="2400300" marR="0" lvl="6"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7pPr>
            <a:lvl8pPr marL="2743200" marR="0" lvl="7"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8pPr>
            <a:lvl9pPr marL="3086100" marR="0" lvl="8"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5" name="Shape 166">
            <a:extLst>
              <a:ext uri="{FF2B5EF4-FFF2-40B4-BE49-F238E27FC236}">
                <a16:creationId xmlns="" xmlns:a16="http://schemas.microsoft.com/office/drawing/2014/main" id="{9741FAF5-42CD-6A4D-AEF9-9046E206F414}"/>
              </a:ext>
            </a:extLst>
          </p:cNvPr>
          <p:cNvSpPr txBox="1">
            <a:spLocks noGrp="1"/>
          </p:cNvSpPr>
          <p:nvPr>
            <p:ph type="sldNum" idx="13"/>
          </p:nvPr>
        </p:nvSpPr>
        <p:spPr>
          <a:ln/>
        </p:spPr>
        <p:txBody>
          <a:bodyPr/>
          <a:lstStyle>
            <a:lvl1pPr>
              <a:defRPr/>
            </a:lvl1pPr>
          </a:lstStyle>
          <a:p>
            <a:pPr>
              <a:defRPr/>
            </a:pPr>
            <a:fld id="{3AAA21AC-CBCC-F845-9E70-6C482CCDE6EC}" type="slidenum">
              <a:rPr lang="en-US"/>
              <a:pPr>
                <a:defRPr/>
              </a:pPr>
              <a:t>‹#›</a:t>
            </a:fld>
            <a:endParaRPr lang="en-US"/>
          </a:p>
        </p:txBody>
      </p:sp>
    </p:spTree>
    <p:extLst>
      <p:ext uri="{BB962C8B-B14F-4D97-AF65-F5344CB8AC3E}">
        <p14:creationId xmlns:p14="http://schemas.microsoft.com/office/powerpoint/2010/main" val="30012198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reserve="1">
  <p:cSld name="Comparison">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477947" y="484588"/>
            <a:ext cx="8761500" cy="707100"/>
          </a:xfrm>
          <a:prstGeom prst="rect">
            <a:avLst/>
          </a:prstGeom>
          <a:noFill/>
          <a:ln>
            <a:noFill/>
          </a:ln>
        </p:spPr>
        <p:txBody>
          <a:bodyPr spcFirstLastPara="1"/>
          <a:lstStyle>
            <a:lvl1pPr marL="0" marR="0" lvl="0" indent="0" algn="l" rtl="0">
              <a:spcBef>
                <a:spcPts val="0"/>
              </a:spcBef>
              <a:spcAft>
                <a:spcPts val="0"/>
              </a:spcAft>
              <a:buClr>
                <a:schemeClr val="lt2"/>
              </a:buClr>
              <a:buSzPts val="1400"/>
              <a:buFont typeface="Century Gothic"/>
              <a:buNone/>
              <a:defRPr sz="27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350" b="0" i="0" u="none" strike="noStrike" cap="none">
                <a:solidFill>
                  <a:schemeClr val="dk2"/>
                </a:solidFill>
              </a:defRPr>
            </a:lvl2pPr>
            <a:lvl3pPr marL="0" marR="0" lvl="2" indent="0" algn="l" rtl="0">
              <a:spcBef>
                <a:spcPts val="0"/>
              </a:spcBef>
              <a:spcAft>
                <a:spcPts val="0"/>
              </a:spcAft>
              <a:buSzPts val="1400"/>
              <a:buNone/>
              <a:defRPr sz="1350" b="0" i="0" u="none" strike="noStrike" cap="none">
                <a:solidFill>
                  <a:schemeClr val="dk2"/>
                </a:solidFill>
              </a:defRPr>
            </a:lvl3pPr>
            <a:lvl4pPr marL="0" marR="0" lvl="3" indent="0" algn="l" rtl="0">
              <a:spcBef>
                <a:spcPts val="0"/>
              </a:spcBef>
              <a:spcAft>
                <a:spcPts val="0"/>
              </a:spcAft>
              <a:buSzPts val="1400"/>
              <a:buNone/>
              <a:defRPr sz="1350" b="0" i="0" u="none" strike="noStrike" cap="none">
                <a:solidFill>
                  <a:schemeClr val="dk2"/>
                </a:solidFill>
              </a:defRPr>
            </a:lvl4pPr>
            <a:lvl5pPr marL="0" marR="0" lvl="4" indent="0" algn="l" rtl="0">
              <a:spcBef>
                <a:spcPts val="0"/>
              </a:spcBef>
              <a:spcAft>
                <a:spcPts val="0"/>
              </a:spcAft>
              <a:buSzPts val="1400"/>
              <a:buNone/>
              <a:defRPr sz="1350" b="0" i="0" u="none" strike="noStrike" cap="none">
                <a:solidFill>
                  <a:schemeClr val="dk2"/>
                </a:solidFill>
              </a:defRPr>
            </a:lvl5pPr>
            <a:lvl6pPr marL="0" marR="0" lvl="5" indent="0" algn="l" rtl="0">
              <a:spcBef>
                <a:spcPts val="0"/>
              </a:spcBef>
              <a:spcAft>
                <a:spcPts val="0"/>
              </a:spcAft>
              <a:buSzPts val="1400"/>
              <a:buNone/>
              <a:defRPr sz="1350" b="0" i="0" u="none" strike="noStrike" cap="none">
                <a:solidFill>
                  <a:schemeClr val="dk2"/>
                </a:solidFill>
              </a:defRPr>
            </a:lvl6pPr>
            <a:lvl7pPr marL="0" marR="0" lvl="6" indent="0" algn="l" rtl="0">
              <a:spcBef>
                <a:spcPts val="0"/>
              </a:spcBef>
              <a:spcAft>
                <a:spcPts val="0"/>
              </a:spcAft>
              <a:buSzPts val="1400"/>
              <a:buNone/>
              <a:defRPr sz="1350" b="0" i="0" u="none" strike="noStrike" cap="none">
                <a:solidFill>
                  <a:schemeClr val="dk2"/>
                </a:solidFill>
              </a:defRPr>
            </a:lvl7pPr>
            <a:lvl8pPr marL="0" marR="0" lvl="7" indent="0" algn="l" rtl="0">
              <a:spcBef>
                <a:spcPts val="0"/>
              </a:spcBef>
              <a:spcAft>
                <a:spcPts val="0"/>
              </a:spcAft>
              <a:buSzPts val="1400"/>
              <a:buNone/>
              <a:defRPr sz="1350" b="0" i="0" u="none" strike="noStrike" cap="none">
                <a:solidFill>
                  <a:schemeClr val="dk2"/>
                </a:solidFill>
              </a:defRPr>
            </a:lvl8pPr>
            <a:lvl9pPr marL="0" marR="0" lvl="8" indent="0" algn="l" rtl="0">
              <a:spcBef>
                <a:spcPts val="0"/>
              </a:spcBef>
              <a:spcAft>
                <a:spcPts val="0"/>
              </a:spcAft>
              <a:buSzPts val="1400"/>
              <a:buNone/>
              <a:defRPr sz="1350" b="0" i="0" u="none" strike="noStrike" cap="none">
                <a:solidFill>
                  <a:schemeClr val="dk2"/>
                </a:solidFill>
              </a:defRPr>
            </a:lvl9pPr>
          </a:lstStyle>
          <a:p>
            <a:r>
              <a:rPr lang="en-US"/>
              <a:t>Click to edit Master title style</a:t>
            </a:r>
            <a:endParaRPr dirty="0"/>
          </a:p>
        </p:txBody>
      </p:sp>
      <p:sp>
        <p:nvSpPr>
          <p:cNvPr id="216" name="Shape 216"/>
          <p:cNvSpPr txBox="1">
            <a:spLocks noGrp="1"/>
          </p:cNvSpPr>
          <p:nvPr>
            <p:ph type="body" idx="1"/>
          </p:nvPr>
        </p:nvSpPr>
        <p:spPr>
          <a:xfrm>
            <a:off x="1154955" y="2603500"/>
            <a:ext cx="4825200" cy="576300"/>
          </a:xfrm>
          <a:prstGeom prst="rect">
            <a:avLst/>
          </a:prstGeom>
          <a:noFill/>
          <a:ln>
            <a:noFill/>
          </a:ln>
        </p:spPr>
        <p:txBody>
          <a:bodyPr spcFirstLastPara="1" anchor="b"/>
          <a:lstStyle>
            <a:lvl1pPr marL="342900" marR="0" lvl="0" indent="-171450" algn="l" rtl="0">
              <a:spcBef>
                <a:spcPts val="750"/>
              </a:spcBef>
              <a:spcAft>
                <a:spcPts val="0"/>
              </a:spcAft>
              <a:buClr>
                <a:schemeClr val="accent1"/>
              </a:buClr>
              <a:buSzPts val="1440"/>
              <a:buFont typeface="Noto Sans Symbols"/>
              <a:buNone/>
              <a:defRPr sz="1800" b="0" i="0" u="none" strike="noStrike" cap="none">
                <a:solidFill>
                  <a:schemeClr val="accent1"/>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1500" b="1"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1350" b="1"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217" name="Shape 217"/>
          <p:cNvSpPr txBox="1">
            <a:spLocks noGrp="1"/>
          </p:cNvSpPr>
          <p:nvPr>
            <p:ph type="body" idx="2"/>
          </p:nvPr>
        </p:nvSpPr>
        <p:spPr>
          <a:xfrm>
            <a:off x="1154955" y="3179762"/>
            <a:ext cx="4825200" cy="2840100"/>
          </a:xfrm>
          <a:prstGeom prst="rect">
            <a:avLst/>
          </a:prstGeom>
          <a:noFill/>
          <a:ln>
            <a:noFill/>
          </a:ln>
        </p:spPr>
        <p:txBody>
          <a:bodyPr spcFirstLastPara="1"/>
          <a:lstStyle>
            <a:lvl1pPr marL="342900" marR="0" lvl="0" indent="-240030" algn="l" rtl="0">
              <a:spcBef>
                <a:spcPts val="750"/>
              </a:spcBef>
              <a:spcAft>
                <a:spcPts val="0"/>
              </a:spcAft>
              <a:buClr>
                <a:schemeClr val="accent1"/>
              </a:buClr>
              <a:buSzPts val="1440"/>
              <a:buFont typeface="Noto Sans Symbols"/>
              <a:buChar char="❑"/>
              <a:defRPr sz="1350" b="0" i="0" u="none" strike="noStrike" cap="none">
                <a:solidFill>
                  <a:srgbClr val="3F3F3F"/>
                </a:solidFill>
                <a:latin typeface="Century Gothic"/>
                <a:ea typeface="Century Gothic"/>
                <a:cs typeface="Century Gothic"/>
                <a:sym typeface="Century Gothic"/>
              </a:defRPr>
            </a:lvl1pPr>
            <a:lvl2pPr marL="685800" marR="0" lvl="1" indent="-232410" algn="l" rtl="0">
              <a:spcBef>
                <a:spcPts val="750"/>
              </a:spcBef>
              <a:spcAft>
                <a:spcPts val="0"/>
              </a:spcAft>
              <a:buClr>
                <a:schemeClr val="accent1"/>
              </a:buClr>
              <a:buSzPts val="1280"/>
              <a:buFont typeface="Noto Sans Symbols"/>
              <a:buChar char="➢"/>
              <a:defRPr sz="1200" b="0" i="0" u="none" strike="noStrike" cap="none">
                <a:solidFill>
                  <a:srgbClr val="3F3F3F"/>
                </a:solidFill>
                <a:latin typeface="Century Gothic"/>
                <a:ea typeface="Century Gothic"/>
                <a:cs typeface="Century Gothic"/>
                <a:sym typeface="Century Gothic"/>
              </a:defRPr>
            </a:lvl2pPr>
            <a:lvl3pPr marL="1028700" marR="0" lvl="2" indent="-224789" algn="l" rtl="0">
              <a:spcBef>
                <a:spcPts val="750"/>
              </a:spcBef>
              <a:spcAft>
                <a:spcPts val="0"/>
              </a:spcAft>
              <a:buClr>
                <a:schemeClr val="accent1"/>
              </a:buClr>
              <a:buSzPts val="1120"/>
              <a:buFont typeface="Noto Sans Symbols"/>
              <a:buChar char="▶"/>
              <a:defRPr sz="1050" b="0" i="0" u="none" strike="noStrike" cap="none">
                <a:solidFill>
                  <a:srgbClr val="3F3F3F"/>
                </a:solidFill>
                <a:latin typeface="Century Gothic"/>
                <a:ea typeface="Century Gothic"/>
                <a:cs typeface="Century Gothic"/>
                <a:sym typeface="Century Gothic"/>
              </a:defRPr>
            </a:lvl3pPr>
            <a:lvl4pPr marL="1371600" marR="0" lvl="3"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4pPr>
            <a:lvl5pPr marL="1714500" marR="0" lvl="4"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5pPr>
            <a:lvl6pPr marL="2057400" marR="0" lvl="5"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6pPr>
            <a:lvl7pPr marL="2400300" marR="0" lvl="6"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7pPr>
            <a:lvl8pPr marL="2743200" marR="0" lvl="7"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8pPr>
            <a:lvl9pPr marL="3086100" marR="0" lvl="8"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218" name="Shape 218"/>
          <p:cNvSpPr txBox="1">
            <a:spLocks noGrp="1"/>
          </p:cNvSpPr>
          <p:nvPr>
            <p:ph type="body" idx="3"/>
          </p:nvPr>
        </p:nvSpPr>
        <p:spPr>
          <a:xfrm>
            <a:off x="6208712" y="2603500"/>
            <a:ext cx="4825200" cy="576300"/>
          </a:xfrm>
          <a:prstGeom prst="rect">
            <a:avLst/>
          </a:prstGeom>
          <a:noFill/>
          <a:ln>
            <a:noFill/>
          </a:ln>
        </p:spPr>
        <p:txBody>
          <a:bodyPr spcFirstLastPara="1" anchor="b"/>
          <a:lstStyle>
            <a:lvl1pPr marL="342900" marR="0" lvl="0" indent="-171450" algn="l" rtl="0">
              <a:spcBef>
                <a:spcPts val="750"/>
              </a:spcBef>
              <a:spcAft>
                <a:spcPts val="0"/>
              </a:spcAft>
              <a:buClr>
                <a:schemeClr val="accent1"/>
              </a:buClr>
              <a:buSzPts val="1440"/>
              <a:buFont typeface="Noto Sans Symbols"/>
              <a:buNone/>
              <a:defRPr sz="1800" b="0" i="0" u="none" strike="noStrike" cap="none">
                <a:solidFill>
                  <a:schemeClr val="accent1"/>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1500" b="1"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1350" b="1"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219" name="Shape 219"/>
          <p:cNvSpPr txBox="1">
            <a:spLocks noGrp="1"/>
          </p:cNvSpPr>
          <p:nvPr>
            <p:ph type="body" idx="4"/>
          </p:nvPr>
        </p:nvSpPr>
        <p:spPr>
          <a:xfrm>
            <a:off x="6208711" y="3179762"/>
            <a:ext cx="4825200" cy="2840100"/>
          </a:xfrm>
          <a:prstGeom prst="rect">
            <a:avLst/>
          </a:prstGeom>
          <a:noFill/>
          <a:ln>
            <a:noFill/>
          </a:ln>
        </p:spPr>
        <p:txBody>
          <a:bodyPr spcFirstLastPara="1"/>
          <a:lstStyle>
            <a:lvl1pPr marL="342900" marR="0" lvl="0" indent="-240030" algn="l" rtl="0">
              <a:spcBef>
                <a:spcPts val="750"/>
              </a:spcBef>
              <a:spcAft>
                <a:spcPts val="0"/>
              </a:spcAft>
              <a:buClr>
                <a:schemeClr val="accent1"/>
              </a:buClr>
              <a:buSzPts val="1440"/>
              <a:buFont typeface="Noto Sans Symbols"/>
              <a:buChar char="❑"/>
              <a:defRPr sz="1350" b="0" i="0" u="none" strike="noStrike" cap="none">
                <a:solidFill>
                  <a:srgbClr val="3F3F3F"/>
                </a:solidFill>
                <a:latin typeface="Century Gothic"/>
                <a:ea typeface="Century Gothic"/>
                <a:cs typeface="Century Gothic"/>
                <a:sym typeface="Century Gothic"/>
              </a:defRPr>
            </a:lvl1pPr>
            <a:lvl2pPr marL="685800" marR="0" lvl="1" indent="-232410" algn="l" rtl="0">
              <a:spcBef>
                <a:spcPts val="750"/>
              </a:spcBef>
              <a:spcAft>
                <a:spcPts val="0"/>
              </a:spcAft>
              <a:buClr>
                <a:schemeClr val="accent1"/>
              </a:buClr>
              <a:buSzPts val="1280"/>
              <a:buFont typeface="Noto Sans Symbols"/>
              <a:buChar char="➢"/>
              <a:defRPr sz="1200" b="0" i="0" u="none" strike="noStrike" cap="none">
                <a:solidFill>
                  <a:srgbClr val="3F3F3F"/>
                </a:solidFill>
                <a:latin typeface="Century Gothic"/>
                <a:ea typeface="Century Gothic"/>
                <a:cs typeface="Century Gothic"/>
                <a:sym typeface="Century Gothic"/>
              </a:defRPr>
            </a:lvl2pPr>
            <a:lvl3pPr marL="1028700" marR="0" lvl="2" indent="-224789" algn="l" rtl="0">
              <a:spcBef>
                <a:spcPts val="750"/>
              </a:spcBef>
              <a:spcAft>
                <a:spcPts val="0"/>
              </a:spcAft>
              <a:buClr>
                <a:schemeClr val="accent1"/>
              </a:buClr>
              <a:buSzPts val="1120"/>
              <a:buFont typeface="Noto Sans Symbols"/>
              <a:buChar char="▶"/>
              <a:defRPr sz="1050" b="0" i="0" u="none" strike="noStrike" cap="none">
                <a:solidFill>
                  <a:srgbClr val="3F3F3F"/>
                </a:solidFill>
                <a:latin typeface="Century Gothic"/>
                <a:ea typeface="Century Gothic"/>
                <a:cs typeface="Century Gothic"/>
                <a:sym typeface="Century Gothic"/>
              </a:defRPr>
            </a:lvl3pPr>
            <a:lvl4pPr marL="1371600" marR="0" lvl="3"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4pPr>
            <a:lvl5pPr marL="1714500" marR="0" lvl="4"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5pPr>
            <a:lvl6pPr marL="2057400" marR="0" lvl="5"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6pPr>
            <a:lvl7pPr marL="2400300" marR="0" lvl="6"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7pPr>
            <a:lvl8pPr marL="2743200" marR="0" lvl="7"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8pPr>
            <a:lvl9pPr marL="3086100" marR="0" lvl="8"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7" name="Shape 166">
            <a:extLst>
              <a:ext uri="{FF2B5EF4-FFF2-40B4-BE49-F238E27FC236}">
                <a16:creationId xmlns="" xmlns:a16="http://schemas.microsoft.com/office/drawing/2014/main" id="{3B9F615D-BAB9-9744-9798-C9B8EDAD35B3}"/>
              </a:ext>
            </a:extLst>
          </p:cNvPr>
          <p:cNvSpPr txBox="1">
            <a:spLocks noGrp="1"/>
          </p:cNvSpPr>
          <p:nvPr>
            <p:ph type="sldNum" idx="13"/>
          </p:nvPr>
        </p:nvSpPr>
        <p:spPr>
          <a:ln/>
        </p:spPr>
        <p:txBody>
          <a:bodyPr/>
          <a:lstStyle>
            <a:lvl1pPr>
              <a:defRPr/>
            </a:lvl1pPr>
          </a:lstStyle>
          <a:p>
            <a:pPr>
              <a:defRPr/>
            </a:pPr>
            <a:fld id="{2646D826-F157-6644-9132-28E03FD31BE1}" type="slidenum">
              <a:rPr lang="en-US"/>
              <a:pPr>
                <a:defRPr/>
              </a:pPr>
              <a:t>‹#›</a:t>
            </a:fld>
            <a:endParaRPr lang="en-US"/>
          </a:p>
        </p:txBody>
      </p:sp>
    </p:spTree>
    <p:extLst>
      <p:ext uri="{BB962C8B-B14F-4D97-AF65-F5344CB8AC3E}">
        <p14:creationId xmlns:p14="http://schemas.microsoft.com/office/powerpoint/2010/main" val="31939126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477949" y="472507"/>
            <a:ext cx="8761500" cy="707100"/>
          </a:xfrm>
          <a:prstGeom prst="rect">
            <a:avLst/>
          </a:prstGeom>
          <a:noFill/>
          <a:ln>
            <a:noFill/>
          </a:ln>
        </p:spPr>
        <p:txBody>
          <a:bodyPr spcFirstLastPara="1"/>
          <a:lstStyle>
            <a:lvl1pPr marL="0" marR="0" lvl="0" indent="0" algn="l" rtl="0">
              <a:spcBef>
                <a:spcPts val="0"/>
              </a:spcBef>
              <a:spcAft>
                <a:spcPts val="0"/>
              </a:spcAft>
              <a:buClr>
                <a:schemeClr val="lt2"/>
              </a:buClr>
              <a:buSzPts val="1400"/>
              <a:buFont typeface="Century Gothic"/>
              <a:buNone/>
              <a:defRPr sz="27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350" b="0" i="0" u="none" strike="noStrike" cap="none">
                <a:solidFill>
                  <a:schemeClr val="dk2"/>
                </a:solidFill>
              </a:defRPr>
            </a:lvl2pPr>
            <a:lvl3pPr marL="0" marR="0" lvl="2" indent="0" algn="l" rtl="0">
              <a:spcBef>
                <a:spcPts val="0"/>
              </a:spcBef>
              <a:spcAft>
                <a:spcPts val="0"/>
              </a:spcAft>
              <a:buSzPts val="1400"/>
              <a:buNone/>
              <a:defRPr sz="1350" b="0" i="0" u="none" strike="noStrike" cap="none">
                <a:solidFill>
                  <a:schemeClr val="dk2"/>
                </a:solidFill>
              </a:defRPr>
            </a:lvl3pPr>
            <a:lvl4pPr marL="0" marR="0" lvl="3" indent="0" algn="l" rtl="0">
              <a:spcBef>
                <a:spcPts val="0"/>
              </a:spcBef>
              <a:spcAft>
                <a:spcPts val="0"/>
              </a:spcAft>
              <a:buSzPts val="1400"/>
              <a:buNone/>
              <a:defRPr sz="1350" b="0" i="0" u="none" strike="noStrike" cap="none">
                <a:solidFill>
                  <a:schemeClr val="dk2"/>
                </a:solidFill>
              </a:defRPr>
            </a:lvl4pPr>
            <a:lvl5pPr marL="0" marR="0" lvl="4" indent="0" algn="l" rtl="0">
              <a:spcBef>
                <a:spcPts val="0"/>
              </a:spcBef>
              <a:spcAft>
                <a:spcPts val="0"/>
              </a:spcAft>
              <a:buSzPts val="1400"/>
              <a:buNone/>
              <a:defRPr sz="1350" b="0" i="0" u="none" strike="noStrike" cap="none">
                <a:solidFill>
                  <a:schemeClr val="dk2"/>
                </a:solidFill>
              </a:defRPr>
            </a:lvl5pPr>
            <a:lvl6pPr marL="0" marR="0" lvl="5" indent="0" algn="l" rtl="0">
              <a:spcBef>
                <a:spcPts val="0"/>
              </a:spcBef>
              <a:spcAft>
                <a:spcPts val="0"/>
              </a:spcAft>
              <a:buSzPts val="1400"/>
              <a:buNone/>
              <a:defRPr sz="1350" b="0" i="0" u="none" strike="noStrike" cap="none">
                <a:solidFill>
                  <a:schemeClr val="dk2"/>
                </a:solidFill>
              </a:defRPr>
            </a:lvl6pPr>
            <a:lvl7pPr marL="0" marR="0" lvl="6" indent="0" algn="l" rtl="0">
              <a:spcBef>
                <a:spcPts val="0"/>
              </a:spcBef>
              <a:spcAft>
                <a:spcPts val="0"/>
              </a:spcAft>
              <a:buSzPts val="1400"/>
              <a:buNone/>
              <a:defRPr sz="1350" b="0" i="0" u="none" strike="noStrike" cap="none">
                <a:solidFill>
                  <a:schemeClr val="dk2"/>
                </a:solidFill>
              </a:defRPr>
            </a:lvl7pPr>
            <a:lvl8pPr marL="0" marR="0" lvl="7" indent="0" algn="l" rtl="0">
              <a:spcBef>
                <a:spcPts val="0"/>
              </a:spcBef>
              <a:spcAft>
                <a:spcPts val="0"/>
              </a:spcAft>
              <a:buSzPts val="1400"/>
              <a:buNone/>
              <a:defRPr sz="1350" b="0" i="0" u="none" strike="noStrike" cap="none">
                <a:solidFill>
                  <a:schemeClr val="dk2"/>
                </a:solidFill>
              </a:defRPr>
            </a:lvl8pPr>
            <a:lvl9pPr marL="0" marR="0" lvl="8" indent="0" algn="l" rtl="0">
              <a:spcBef>
                <a:spcPts val="0"/>
              </a:spcBef>
              <a:spcAft>
                <a:spcPts val="0"/>
              </a:spcAft>
              <a:buSzPts val="1400"/>
              <a:buNone/>
              <a:defRPr sz="1350" b="0" i="0" u="none" strike="noStrike" cap="none">
                <a:solidFill>
                  <a:schemeClr val="dk2"/>
                </a:solidFill>
              </a:defRPr>
            </a:lvl9pPr>
          </a:lstStyle>
          <a:p>
            <a:r>
              <a:rPr lang="en-US"/>
              <a:t>Click to edit Master title style</a:t>
            </a:r>
            <a:endParaRPr dirty="0"/>
          </a:p>
        </p:txBody>
      </p:sp>
      <p:sp>
        <p:nvSpPr>
          <p:cNvPr id="3" name="Shape 166">
            <a:extLst>
              <a:ext uri="{FF2B5EF4-FFF2-40B4-BE49-F238E27FC236}">
                <a16:creationId xmlns="" xmlns:a16="http://schemas.microsoft.com/office/drawing/2014/main" id="{B2B78344-B497-CE47-AEDA-58E65F110868}"/>
              </a:ext>
            </a:extLst>
          </p:cNvPr>
          <p:cNvSpPr txBox="1">
            <a:spLocks noGrp="1"/>
          </p:cNvSpPr>
          <p:nvPr>
            <p:ph type="sldNum" idx="13"/>
          </p:nvPr>
        </p:nvSpPr>
        <p:spPr>
          <a:ln/>
        </p:spPr>
        <p:txBody>
          <a:bodyPr/>
          <a:lstStyle>
            <a:lvl1pPr>
              <a:defRPr/>
            </a:lvl1pPr>
          </a:lstStyle>
          <a:p>
            <a:pPr>
              <a:defRPr/>
            </a:pPr>
            <a:fld id="{8FBA0397-8F53-7348-A278-9AC8B515F971}" type="slidenum">
              <a:rPr lang="en-US"/>
              <a:pPr>
                <a:defRPr/>
              </a:pPr>
              <a:t>‹#›</a:t>
            </a:fld>
            <a:endParaRPr lang="en-US"/>
          </a:p>
        </p:txBody>
      </p:sp>
    </p:spTree>
    <p:extLst>
      <p:ext uri="{BB962C8B-B14F-4D97-AF65-F5344CB8AC3E}">
        <p14:creationId xmlns:p14="http://schemas.microsoft.com/office/powerpoint/2010/main" val="17572665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 Column" preserve="1">
  <p:cSld name="3 Column">
    <p:spTree>
      <p:nvGrpSpPr>
        <p:cNvPr id="1" name="Shape 343"/>
        <p:cNvGrpSpPr/>
        <p:nvPr/>
      </p:nvGrpSpPr>
      <p:grpSpPr>
        <a:xfrm>
          <a:off x="0" y="0"/>
          <a:ext cx="0" cy="0"/>
          <a:chOff x="0" y="0"/>
          <a:chExt cx="0" cy="0"/>
        </a:xfrm>
      </p:grpSpPr>
      <p:cxnSp>
        <p:nvCxnSpPr>
          <p:cNvPr id="9" name="Shape 351">
            <a:extLst>
              <a:ext uri="{FF2B5EF4-FFF2-40B4-BE49-F238E27FC236}">
                <a16:creationId xmlns="" xmlns:a16="http://schemas.microsoft.com/office/drawing/2014/main" id="{E296A9BC-AC62-0A4D-B72F-91307C71CF68}"/>
              </a:ext>
            </a:extLst>
          </p:cNvPr>
          <p:cNvCxnSpPr>
            <a:cxnSpLocks noChangeShapeType="1"/>
          </p:cNvCxnSpPr>
          <p:nvPr/>
        </p:nvCxnSpPr>
        <p:spPr bwMode="auto">
          <a:xfrm>
            <a:off x="4404784" y="2570163"/>
            <a:ext cx="0" cy="3492500"/>
          </a:xfrm>
          <a:prstGeom prst="straightConnector1">
            <a:avLst/>
          </a:prstGeom>
          <a:noFill/>
          <a:ln w="12700">
            <a:solidFill>
              <a:schemeClr val="accent1">
                <a:alpha val="40784"/>
              </a:schemeClr>
            </a:solidFill>
            <a:round/>
            <a:headEnd type="none" w="sm" len="sm"/>
            <a:tailEnd type="none" w="sm" len="sm"/>
          </a:ln>
          <a:extLst>
            <a:ext uri="{909E8E84-426E-40DD-AFC4-6F175D3DCCD1}">
              <a14:hiddenFill xmlns:a14="http://schemas.microsoft.com/office/drawing/2010/main">
                <a:noFill/>
              </a14:hiddenFill>
            </a:ext>
          </a:extLst>
        </p:spPr>
      </p:cxnSp>
      <p:cxnSp>
        <p:nvCxnSpPr>
          <p:cNvPr id="10" name="Shape 352">
            <a:extLst>
              <a:ext uri="{FF2B5EF4-FFF2-40B4-BE49-F238E27FC236}">
                <a16:creationId xmlns="" xmlns:a16="http://schemas.microsoft.com/office/drawing/2014/main" id="{6640246F-6C01-E54E-B595-C54D417A0DDE}"/>
              </a:ext>
            </a:extLst>
          </p:cNvPr>
          <p:cNvCxnSpPr>
            <a:cxnSpLocks noChangeShapeType="1"/>
          </p:cNvCxnSpPr>
          <p:nvPr/>
        </p:nvCxnSpPr>
        <p:spPr bwMode="auto">
          <a:xfrm>
            <a:off x="7772400" y="2570163"/>
            <a:ext cx="0" cy="3492500"/>
          </a:xfrm>
          <a:prstGeom prst="straightConnector1">
            <a:avLst/>
          </a:prstGeom>
          <a:noFill/>
          <a:ln w="12700">
            <a:solidFill>
              <a:schemeClr val="accent1">
                <a:alpha val="40784"/>
              </a:schemeClr>
            </a:solidFill>
            <a:round/>
            <a:headEnd type="none" w="sm" len="sm"/>
            <a:tailEnd type="none" w="sm" len="sm"/>
          </a:ln>
          <a:extLst>
            <a:ext uri="{909E8E84-426E-40DD-AFC4-6F175D3DCCD1}">
              <a14:hiddenFill xmlns:a14="http://schemas.microsoft.com/office/drawing/2010/main">
                <a:noFill/>
              </a14:hiddenFill>
            </a:ext>
          </a:extLst>
        </p:spPr>
      </p:cxnSp>
      <p:sp>
        <p:nvSpPr>
          <p:cNvPr id="344" name="Shape 344"/>
          <p:cNvSpPr txBox="1">
            <a:spLocks noGrp="1"/>
          </p:cNvSpPr>
          <p:nvPr>
            <p:ph type="title"/>
          </p:nvPr>
        </p:nvSpPr>
        <p:spPr>
          <a:xfrm>
            <a:off x="484399" y="479085"/>
            <a:ext cx="8761500" cy="707100"/>
          </a:xfrm>
          <a:prstGeom prst="rect">
            <a:avLst/>
          </a:prstGeom>
          <a:noFill/>
          <a:ln>
            <a:noFill/>
          </a:ln>
        </p:spPr>
        <p:txBody>
          <a:bodyPr spcFirstLastPara="1"/>
          <a:lstStyle>
            <a:lvl1pPr marL="0" marR="0" lvl="0" indent="0" algn="l" rtl="0">
              <a:spcBef>
                <a:spcPts val="0"/>
              </a:spcBef>
              <a:spcAft>
                <a:spcPts val="0"/>
              </a:spcAft>
              <a:buClr>
                <a:schemeClr val="lt2"/>
              </a:buClr>
              <a:buSzPts val="1400"/>
              <a:buFont typeface="Century Gothic"/>
              <a:buNone/>
              <a:defRPr sz="27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350" b="0" i="0" u="none" strike="noStrike" cap="none">
                <a:solidFill>
                  <a:schemeClr val="dk2"/>
                </a:solidFill>
              </a:defRPr>
            </a:lvl2pPr>
            <a:lvl3pPr marL="0" marR="0" lvl="2" indent="0" algn="l" rtl="0">
              <a:spcBef>
                <a:spcPts val="0"/>
              </a:spcBef>
              <a:spcAft>
                <a:spcPts val="0"/>
              </a:spcAft>
              <a:buSzPts val="1400"/>
              <a:buNone/>
              <a:defRPr sz="1350" b="0" i="0" u="none" strike="noStrike" cap="none">
                <a:solidFill>
                  <a:schemeClr val="dk2"/>
                </a:solidFill>
              </a:defRPr>
            </a:lvl3pPr>
            <a:lvl4pPr marL="0" marR="0" lvl="3" indent="0" algn="l" rtl="0">
              <a:spcBef>
                <a:spcPts val="0"/>
              </a:spcBef>
              <a:spcAft>
                <a:spcPts val="0"/>
              </a:spcAft>
              <a:buSzPts val="1400"/>
              <a:buNone/>
              <a:defRPr sz="1350" b="0" i="0" u="none" strike="noStrike" cap="none">
                <a:solidFill>
                  <a:schemeClr val="dk2"/>
                </a:solidFill>
              </a:defRPr>
            </a:lvl4pPr>
            <a:lvl5pPr marL="0" marR="0" lvl="4" indent="0" algn="l" rtl="0">
              <a:spcBef>
                <a:spcPts val="0"/>
              </a:spcBef>
              <a:spcAft>
                <a:spcPts val="0"/>
              </a:spcAft>
              <a:buSzPts val="1400"/>
              <a:buNone/>
              <a:defRPr sz="1350" b="0" i="0" u="none" strike="noStrike" cap="none">
                <a:solidFill>
                  <a:schemeClr val="dk2"/>
                </a:solidFill>
              </a:defRPr>
            </a:lvl5pPr>
            <a:lvl6pPr marL="0" marR="0" lvl="5" indent="0" algn="l" rtl="0">
              <a:spcBef>
                <a:spcPts val="0"/>
              </a:spcBef>
              <a:spcAft>
                <a:spcPts val="0"/>
              </a:spcAft>
              <a:buSzPts val="1400"/>
              <a:buNone/>
              <a:defRPr sz="1350" b="0" i="0" u="none" strike="noStrike" cap="none">
                <a:solidFill>
                  <a:schemeClr val="dk2"/>
                </a:solidFill>
              </a:defRPr>
            </a:lvl6pPr>
            <a:lvl7pPr marL="0" marR="0" lvl="6" indent="0" algn="l" rtl="0">
              <a:spcBef>
                <a:spcPts val="0"/>
              </a:spcBef>
              <a:spcAft>
                <a:spcPts val="0"/>
              </a:spcAft>
              <a:buSzPts val="1400"/>
              <a:buNone/>
              <a:defRPr sz="1350" b="0" i="0" u="none" strike="noStrike" cap="none">
                <a:solidFill>
                  <a:schemeClr val="dk2"/>
                </a:solidFill>
              </a:defRPr>
            </a:lvl7pPr>
            <a:lvl8pPr marL="0" marR="0" lvl="7" indent="0" algn="l" rtl="0">
              <a:spcBef>
                <a:spcPts val="0"/>
              </a:spcBef>
              <a:spcAft>
                <a:spcPts val="0"/>
              </a:spcAft>
              <a:buSzPts val="1400"/>
              <a:buNone/>
              <a:defRPr sz="1350" b="0" i="0" u="none" strike="noStrike" cap="none">
                <a:solidFill>
                  <a:schemeClr val="dk2"/>
                </a:solidFill>
              </a:defRPr>
            </a:lvl8pPr>
            <a:lvl9pPr marL="0" marR="0" lvl="8" indent="0" algn="l" rtl="0">
              <a:spcBef>
                <a:spcPts val="0"/>
              </a:spcBef>
              <a:spcAft>
                <a:spcPts val="0"/>
              </a:spcAft>
              <a:buSzPts val="1400"/>
              <a:buNone/>
              <a:defRPr sz="1350" b="0" i="0" u="none" strike="noStrike" cap="none">
                <a:solidFill>
                  <a:schemeClr val="dk2"/>
                </a:solidFill>
              </a:defRPr>
            </a:lvl9pPr>
          </a:lstStyle>
          <a:p>
            <a:r>
              <a:rPr lang="en-US"/>
              <a:t>Click to edit Master title style</a:t>
            </a:r>
            <a:endParaRPr dirty="0"/>
          </a:p>
        </p:txBody>
      </p:sp>
      <p:sp>
        <p:nvSpPr>
          <p:cNvPr id="345" name="Shape 345"/>
          <p:cNvSpPr txBox="1">
            <a:spLocks noGrp="1"/>
          </p:cNvSpPr>
          <p:nvPr>
            <p:ph type="body" idx="1"/>
          </p:nvPr>
        </p:nvSpPr>
        <p:spPr>
          <a:xfrm>
            <a:off x="1154955" y="2617299"/>
            <a:ext cx="3129300" cy="576300"/>
          </a:xfrm>
          <a:prstGeom prst="rect">
            <a:avLst/>
          </a:prstGeom>
          <a:noFill/>
          <a:ln>
            <a:noFill/>
          </a:ln>
        </p:spPr>
        <p:txBody>
          <a:bodyPr spcFirstLastPara="1" anchor="b"/>
          <a:lstStyle>
            <a:lvl1pPr marL="342900" marR="0" lvl="0" indent="-171450" algn="l" rtl="0">
              <a:spcBef>
                <a:spcPts val="750"/>
              </a:spcBef>
              <a:spcAft>
                <a:spcPts val="0"/>
              </a:spcAft>
              <a:buClr>
                <a:schemeClr val="accent1"/>
              </a:buClr>
              <a:buSzPts val="1440"/>
              <a:buFont typeface="Noto Sans Symbols"/>
              <a:buNone/>
              <a:defRPr sz="1800" b="0" i="0" u="none" strike="noStrike" cap="none">
                <a:solidFill>
                  <a:schemeClr val="accent1"/>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1500" b="1"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1350" b="1"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46" name="Shape 346"/>
          <p:cNvSpPr txBox="1">
            <a:spLocks noGrp="1"/>
          </p:cNvSpPr>
          <p:nvPr>
            <p:ph type="body" idx="2"/>
          </p:nvPr>
        </p:nvSpPr>
        <p:spPr>
          <a:xfrm>
            <a:off x="1154955" y="3193561"/>
            <a:ext cx="3129300" cy="2833500"/>
          </a:xfrm>
          <a:prstGeom prst="rect">
            <a:avLst/>
          </a:prstGeom>
          <a:noFill/>
          <a:ln>
            <a:noFill/>
          </a:ln>
        </p:spPr>
        <p:txBody>
          <a:bodyPr spcFirstLastPara="1"/>
          <a:lstStyle>
            <a:lvl1pPr marL="342900" marR="0" lvl="0" indent="-171450" algn="l" rtl="0">
              <a:spcBef>
                <a:spcPts val="750"/>
              </a:spcBef>
              <a:spcAft>
                <a:spcPts val="0"/>
              </a:spcAft>
              <a:buClr>
                <a:schemeClr val="accent1"/>
              </a:buClr>
              <a:buSzPts val="1440"/>
              <a:buFont typeface="Noto Sans Symbols"/>
              <a:buNone/>
              <a:defRPr sz="1050" b="0" i="0" u="none" strike="noStrike" cap="none">
                <a:solidFill>
                  <a:srgbClr val="3F3F3F"/>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900" b="0"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750" b="0"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47" name="Shape 347"/>
          <p:cNvSpPr txBox="1">
            <a:spLocks noGrp="1"/>
          </p:cNvSpPr>
          <p:nvPr>
            <p:ph type="body" idx="3"/>
          </p:nvPr>
        </p:nvSpPr>
        <p:spPr>
          <a:xfrm>
            <a:off x="4512722" y="2603502"/>
            <a:ext cx="3145500" cy="576300"/>
          </a:xfrm>
          <a:prstGeom prst="rect">
            <a:avLst/>
          </a:prstGeom>
          <a:noFill/>
          <a:ln>
            <a:noFill/>
          </a:ln>
        </p:spPr>
        <p:txBody>
          <a:bodyPr spcFirstLastPara="1" anchor="b"/>
          <a:lstStyle>
            <a:lvl1pPr marL="342900" marR="0" lvl="0" indent="-171450" algn="l" rtl="0">
              <a:spcBef>
                <a:spcPts val="750"/>
              </a:spcBef>
              <a:spcAft>
                <a:spcPts val="0"/>
              </a:spcAft>
              <a:buClr>
                <a:schemeClr val="accent1"/>
              </a:buClr>
              <a:buSzPts val="1440"/>
              <a:buFont typeface="Noto Sans Symbols"/>
              <a:buNone/>
              <a:defRPr sz="1800" b="0" i="0" u="none" strike="noStrike" cap="none">
                <a:solidFill>
                  <a:schemeClr val="accent1"/>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1500" b="1"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1350" b="1"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48" name="Shape 348"/>
          <p:cNvSpPr txBox="1">
            <a:spLocks noGrp="1"/>
          </p:cNvSpPr>
          <p:nvPr>
            <p:ph type="body" idx="4"/>
          </p:nvPr>
        </p:nvSpPr>
        <p:spPr>
          <a:xfrm>
            <a:off x="4512722" y="3193561"/>
            <a:ext cx="3145500" cy="2833500"/>
          </a:xfrm>
          <a:prstGeom prst="rect">
            <a:avLst/>
          </a:prstGeom>
          <a:noFill/>
          <a:ln>
            <a:noFill/>
          </a:ln>
        </p:spPr>
        <p:txBody>
          <a:bodyPr spcFirstLastPara="1"/>
          <a:lstStyle>
            <a:lvl1pPr marL="342900" marR="0" lvl="0" indent="-171450" algn="l" rtl="0">
              <a:spcBef>
                <a:spcPts val="750"/>
              </a:spcBef>
              <a:spcAft>
                <a:spcPts val="0"/>
              </a:spcAft>
              <a:buClr>
                <a:schemeClr val="accent1"/>
              </a:buClr>
              <a:buSzPts val="1440"/>
              <a:buFont typeface="Noto Sans Symbols"/>
              <a:buNone/>
              <a:defRPr sz="1050" b="0" i="0" u="none" strike="noStrike" cap="none">
                <a:solidFill>
                  <a:srgbClr val="3F3F3F"/>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900" b="0"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750" b="0"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49" name="Shape 349"/>
          <p:cNvSpPr txBox="1">
            <a:spLocks noGrp="1"/>
          </p:cNvSpPr>
          <p:nvPr>
            <p:ph type="body" idx="5"/>
          </p:nvPr>
        </p:nvSpPr>
        <p:spPr>
          <a:xfrm>
            <a:off x="7886701" y="2617299"/>
            <a:ext cx="3161100" cy="576300"/>
          </a:xfrm>
          <a:prstGeom prst="rect">
            <a:avLst/>
          </a:prstGeom>
          <a:noFill/>
          <a:ln>
            <a:noFill/>
          </a:ln>
        </p:spPr>
        <p:txBody>
          <a:bodyPr spcFirstLastPara="1" anchor="b"/>
          <a:lstStyle>
            <a:lvl1pPr marL="342900" marR="0" lvl="0" indent="-171450" algn="l" rtl="0">
              <a:spcBef>
                <a:spcPts val="750"/>
              </a:spcBef>
              <a:spcAft>
                <a:spcPts val="0"/>
              </a:spcAft>
              <a:buClr>
                <a:schemeClr val="accent1"/>
              </a:buClr>
              <a:buSzPts val="1440"/>
              <a:buFont typeface="Noto Sans Symbols"/>
              <a:buNone/>
              <a:defRPr sz="1800" b="0" i="0" u="none" strike="noStrike" cap="none">
                <a:solidFill>
                  <a:schemeClr val="accent1"/>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1500" b="1"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1350" b="1"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50" name="Shape 350"/>
          <p:cNvSpPr txBox="1">
            <a:spLocks noGrp="1"/>
          </p:cNvSpPr>
          <p:nvPr>
            <p:ph type="body" idx="6"/>
          </p:nvPr>
        </p:nvSpPr>
        <p:spPr>
          <a:xfrm>
            <a:off x="7886701" y="3193561"/>
            <a:ext cx="3164700" cy="2833500"/>
          </a:xfrm>
          <a:prstGeom prst="rect">
            <a:avLst/>
          </a:prstGeom>
          <a:noFill/>
          <a:ln>
            <a:noFill/>
          </a:ln>
        </p:spPr>
        <p:txBody>
          <a:bodyPr spcFirstLastPara="1"/>
          <a:lstStyle>
            <a:lvl1pPr marL="342900" marR="0" lvl="0" indent="-171450" algn="l" rtl="0">
              <a:spcBef>
                <a:spcPts val="750"/>
              </a:spcBef>
              <a:spcAft>
                <a:spcPts val="0"/>
              </a:spcAft>
              <a:buClr>
                <a:schemeClr val="accent1"/>
              </a:buClr>
              <a:buSzPts val="1440"/>
              <a:buFont typeface="Noto Sans Symbols"/>
              <a:buNone/>
              <a:defRPr sz="1050" b="0" i="0" u="none" strike="noStrike" cap="none">
                <a:solidFill>
                  <a:srgbClr val="3F3F3F"/>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900" b="0"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750" b="0"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11" name="Shape 355">
            <a:extLst>
              <a:ext uri="{FF2B5EF4-FFF2-40B4-BE49-F238E27FC236}">
                <a16:creationId xmlns="" xmlns:a16="http://schemas.microsoft.com/office/drawing/2014/main" id="{C98806C2-2314-B244-9B2E-5F9985F9B350}"/>
              </a:ext>
            </a:extLst>
          </p:cNvPr>
          <p:cNvSpPr txBox="1">
            <a:spLocks noGrp="1"/>
          </p:cNvSpPr>
          <p:nvPr>
            <p:ph type="sldNum" idx="10"/>
          </p:nvPr>
        </p:nvSpPr>
        <p:spPr/>
        <p:txBody>
          <a:bodyPr/>
          <a:lstStyle>
            <a:lvl1pPr marL="0" marR="0" lvl="0" indent="0" algn="ctr" rtl="0">
              <a:spcBef>
                <a:spcPts val="0"/>
              </a:spcBef>
              <a:buNone/>
              <a:defRPr sz="2100" b="0" i="0" u="none" strike="noStrike" cap="none" smtClean="0">
                <a:solidFill>
                  <a:schemeClr val="lt1"/>
                </a:solidFill>
                <a:latin typeface="Century Gothic"/>
                <a:ea typeface="Century Gothic"/>
                <a:cs typeface="Century Gothic"/>
                <a:sym typeface="Century Gothic"/>
              </a:defRPr>
            </a:lvl1pPr>
            <a:lvl2pPr marL="0" marR="0" lvl="1" indent="0" algn="ctr" rtl="0">
              <a:spcBef>
                <a:spcPts val="0"/>
              </a:spcBef>
              <a:buNone/>
              <a:defRPr sz="21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1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1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1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1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1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1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100" b="0" i="0" u="none" strike="noStrike" cap="none">
                <a:solidFill>
                  <a:schemeClr val="lt1"/>
                </a:solidFill>
                <a:latin typeface="Century Gothic"/>
                <a:ea typeface="Century Gothic"/>
                <a:cs typeface="Century Gothic"/>
                <a:sym typeface="Century Gothic"/>
              </a:defRPr>
            </a:lvl9pPr>
          </a:lstStyle>
          <a:p>
            <a:pPr>
              <a:defRPr/>
            </a:pPr>
            <a:fld id="{2CE74CF6-9EAA-7945-8D23-0341163F7CBA}" type="slidenum">
              <a:rPr lang="en-US"/>
              <a:pPr>
                <a:defRPr/>
              </a:pPr>
              <a:t>‹#›</a:t>
            </a:fld>
            <a:endParaRPr lang="en-US"/>
          </a:p>
        </p:txBody>
      </p:sp>
    </p:spTree>
    <p:extLst>
      <p:ext uri="{BB962C8B-B14F-4D97-AF65-F5344CB8AC3E}">
        <p14:creationId xmlns:p14="http://schemas.microsoft.com/office/powerpoint/2010/main" val="13497612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3 Picture Column" preserve="1">
  <p:cSld name="3 Picture Column">
    <p:spTree>
      <p:nvGrpSpPr>
        <p:cNvPr id="1" name="Shape 356"/>
        <p:cNvGrpSpPr/>
        <p:nvPr/>
      </p:nvGrpSpPr>
      <p:grpSpPr>
        <a:xfrm>
          <a:off x="0" y="0"/>
          <a:ext cx="0" cy="0"/>
          <a:chOff x="0" y="0"/>
          <a:chExt cx="0" cy="0"/>
        </a:xfrm>
      </p:grpSpPr>
      <p:cxnSp>
        <p:nvCxnSpPr>
          <p:cNvPr id="12" name="Shape 367">
            <a:extLst>
              <a:ext uri="{FF2B5EF4-FFF2-40B4-BE49-F238E27FC236}">
                <a16:creationId xmlns="" xmlns:a16="http://schemas.microsoft.com/office/drawing/2014/main" id="{067A8581-F773-AA40-B663-AC48C37C6B2A}"/>
              </a:ext>
            </a:extLst>
          </p:cNvPr>
          <p:cNvCxnSpPr>
            <a:cxnSpLocks noChangeShapeType="1"/>
          </p:cNvCxnSpPr>
          <p:nvPr/>
        </p:nvCxnSpPr>
        <p:spPr bwMode="auto">
          <a:xfrm>
            <a:off x="4387851" y="2603500"/>
            <a:ext cx="0" cy="3517900"/>
          </a:xfrm>
          <a:prstGeom prst="straightConnector1">
            <a:avLst/>
          </a:prstGeom>
          <a:noFill/>
          <a:ln w="12700">
            <a:solidFill>
              <a:schemeClr val="accent1">
                <a:alpha val="39999"/>
              </a:schemeClr>
            </a:solidFill>
            <a:round/>
            <a:headEnd type="none" w="sm" len="sm"/>
            <a:tailEnd type="none" w="sm" len="sm"/>
          </a:ln>
          <a:extLst>
            <a:ext uri="{909E8E84-426E-40DD-AFC4-6F175D3DCCD1}">
              <a14:hiddenFill xmlns:a14="http://schemas.microsoft.com/office/drawing/2010/main">
                <a:noFill/>
              </a14:hiddenFill>
            </a:ext>
          </a:extLst>
        </p:spPr>
      </p:cxnSp>
      <p:cxnSp>
        <p:nvCxnSpPr>
          <p:cNvPr id="13" name="Shape 368">
            <a:extLst>
              <a:ext uri="{FF2B5EF4-FFF2-40B4-BE49-F238E27FC236}">
                <a16:creationId xmlns="" xmlns:a16="http://schemas.microsoft.com/office/drawing/2014/main" id="{D987D0C7-D493-A349-960E-DD49909AE9B1}"/>
              </a:ext>
            </a:extLst>
          </p:cNvPr>
          <p:cNvCxnSpPr>
            <a:cxnSpLocks noChangeShapeType="1"/>
          </p:cNvCxnSpPr>
          <p:nvPr/>
        </p:nvCxnSpPr>
        <p:spPr bwMode="auto">
          <a:xfrm>
            <a:off x="7802033" y="2603500"/>
            <a:ext cx="0" cy="3492500"/>
          </a:xfrm>
          <a:prstGeom prst="straightConnector1">
            <a:avLst/>
          </a:prstGeom>
          <a:noFill/>
          <a:ln w="12700">
            <a:solidFill>
              <a:schemeClr val="accent1">
                <a:alpha val="39999"/>
              </a:schemeClr>
            </a:solidFill>
            <a:round/>
            <a:headEnd type="none" w="sm" len="sm"/>
            <a:tailEnd type="none" w="sm" len="sm"/>
          </a:ln>
          <a:extLst>
            <a:ext uri="{909E8E84-426E-40DD-AFC4-6F175D3DCCD1}">
              <a14:hiddenFill xmlns:a14="http://schemas.microsoft.com/office/drawing/2010/main">
                <a:noFill/>
              </a14:hiddenFill>
            </a:ext>
          </a:extLst>
        </p:spPr>
      </p:cxnSp>
      <p:sp>
        <p:nvSpPr>
          <p:cNvPr id="357" name="Shape 357"/>
          <p:cNvSpPr txBox="1">
            <a:spLocks noGrp="1"/>
          </p:cNvSpPr>
          <p:nvPr>
            <p:ph type="title"/>
          </p:nvPr>
        </p:nvSpPr>
        <p:spPr>
          <a:xfrm>
            <a:off x="486738" y="477343"/>
            <a:ext cx="8761500" cy="707100"/>
          </a:xfrm>
          <a:prstGeom prst="rect">
            <a:avLst/>
          </a:prstGeom>
          <a:noFill/>
          <a:ln>
            <a:noFill/>
          </a:ln>
        </p:spPr>
        <p:txBody>
          <a:bodyPr spcFirstLastPara="1"/>
          <a:lstStyle>
            <a:lvl1pPr marL="0" marR="0" lvl="0" indent="0" algn="l" rtl="0">
              <a:spcBef>
                <a:spcPts val="0"/>
              </a:spcBef>
              <a:spcAft>
                <a:spcPts val="0"/>
              </a:spcAft>
              <a:buClr>
                <a:schemeClr val="lt2"/>
              </a:buClr>
              <a:buSzPts val="1400"/>
              <a:buFont typeface="Century Gothic"/>
              <a:buNone/>
              <a:defRPr sz="27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350" b="0" i="0" u="none" strike="noStrike" cap="none">
                <a:solidFill>
                  <a:schemeClr val="dk2"/>
                </a:solidFill>
              </a:defRPr>
            </a:lvl2pPr>
            <a:lvl3pPr marL="0" marR="0" lvl="2" indent="0" algn="l" rtl="0">
              <a:spcBef>
                <a:spcPts val="0"/>
              </a:spcBef>
              <a:spcAft>
                <a:spcPts val="0"/>
              </a:spcAft>
              <a:buSzPts val="1400"/>
              <a:buNone/>
              <a:defRPr sz="1350" b="0" i="0" u="none" strike="noStrike" cap="none">
                <a:solidFill>
                  <a:schemeClr val="dk2"/>
                </a:solidFill>
              </a:defRPr>
            </a:lvl3pPr>
            <a:lvl4pPr marL="0" marR="0" lvl="3" indent="0" algn="l" rtl="0">
              <a:spcBef>
                <a:spcPts val="0"/>
              </a:spcBef>
              <a:spcAft>
                <a:spcPts val="0"/>
              </a:spcAft>
              <a:buSzPts val="1400"/>
              <a:buNone/>
              <a:defRPr sz="1350" b="0" i="0" u="none" strike="noStrike" cap="none">
                <a:solidFill>
                  <a:schemeClr val="dk2"/>
                </a:solidFill>
              </a:defRPr>
            </a:lvl4pPr>
            <a:lvl5pPr marL="0" marR="0" lvl="4" indent="0" algn="l" rtl="0">
              <a:spcBef>
                <a:spcPts val="0"/>
              </a:spcBef>
              <a:spcAft>
                <a:spcPts val="0"/>
              </a:spcAft>
              <a:buSzPts val="1400"/>
              <a:buNone/>
              <a:defRPr sz="1350" b="0" i="0" u="none" strike="noStrike" cap="none">
                <a:solidFill>
                  <a:schemeClr val="dk2"/>
                </a:solidFill>
              </a:defRPr>
            </a:lvl5pPr>
            <a:lvl6pPr marL="0" marR="0" lvl="5" indent="0" algn="l" rtl="0">
              <a:spcBef>
                <a:spcPts val="0"/>
              </a:spcBef>
              <a:spcAft>
                <a:spcPts val="0"/>
              </a:spcAft>
              <a:buSzPts val="1400"/>
              <a:buNone/>
              <a:defRPr sz="1350" b="0" i="0" u="none" strike="noStrike" cap="none">
                <a:solidFill>
                  <a:schemeClr val="dk2"/>
                </a:solidFill>
              </a:defRPr>
            </a:lvl6pPr>
            <a:lvl7pPr marL="0" marR="0" lvl="6" indent="0" algn="l" rtl="0">
              <a:spcBef>
                <a:spcPts val="0"/>
              </a:spcBef>
              <a:spcAft>
                <a:spcPts val="0"/>
              </a:spcAft>
              <a:buSzPts val="1400"/>
              <a:buNone/>
              <a:defRPr sz="1350" b="0" i="0" u="none" strike="noStrike" cap="none">
                <a:solidFill>
                  <a:schemeClr val="dk2"/>
                </a:solidFill>
              </a:defRPr>
            </a:lvl7pPr>
            <a:lvl8pPr marL="0" marR="0" lvl="7" indent="0" algn="l" rtl="0">
              <a:spcBef>
                <a:spcPts val="0"/>
              </a:spcBef>
              <a:spcAft>
                <a:spcPts val="0"/>
              </a:spcAft>
              <a:buSzPts val="1400"/>
              <a:buNone/>
              <a:defRPr sz="1350" b="0" i="0" u="none" strike="noStrike" cap="none">
                <a:solidFill>
                  <a:schemeClr val="dk2"/>
                </a:solidFill>
              </a:defRPr>
            </a:lvl8pPr>
            <a:lvl9pPr marL="0" marR="0" lvl="8" indent="0" algn="l" rtl="0">
              <a:spcBef>
                <a:spcPts val="0"/>
              </a:spcBef>
              <a:spcAft>
                <a:spcPts val="0"/>
              </a:spcAft>
              <a:buSzPts val="1400"/>
              <a:buNone/>
              <a:defRPr sz="1350" b="0" i="0" u="none" strike="noStrike" cap="none">
                <a:solidFill>
                  <a:schemeClr val="dk2"/>
                </a:solidFill>
              </a:defRPr>
            </a:lvl9pPr>
          </a:lstStyle>
          <a:p>
            <a:r>
              <a:rPr lang="en-US"/>
              <a:t>Click to edit Master title style</a:t>
            </a:r>
            <a:endParaRPr dirty="0"/>
          </a:p>
        </p:txBody>
      </p:sp>
      <p:sp>
        <p:nvSpPr>
          <p:cNvPr id="358" name="Shape 358"/>
          <p:cNvSpPr txBox="1">
            <a:spLocks noGrp="1"/>
          </p:cNvSpPr>
          <p:nvPr>
            <p:ph type="body" idx="1"/>
          </p:nvPr>
        </p:nvSpPr>
        <p:spPr>
          <a:xfrm>
            <a:off x="1154952" y="4532845"/>
            <a:ext cx="3050400" cy="576300"/>
          </a:xfrm>
          <a:prstGeom prst="rect">
            <a:avLst/>
          </a:prstGeom>
          <a:noFill/>
          <a:ln>
            <a:noFill/>
          </a:ln>
        </p:spPr>
        <p:txBody>
          <a:bodyPr spcFirstLastPara="1" anchor="b"/>
          <a:lstStyle>
            <a:lvl1pPr marL="342900" marR="0" lvl="0" indent="-171450" algn="l" rtl="0">
              <a:spcBef>
                <a:spcPts val="750"/>
              </a:spcBef>
              <a:spcAft>
                <a:spcPts val="0"/>
              </a:spcAft>
              <a:buClr>
                <a:schemeClr val="accent1"/>
              </a:buClr>
              <a:buSzPts val="1440"/>
              <a:buFont typeface="Noto Sans Symbols"/>
              <a:buNone/>
              <a:defRPr sz="1800" b="0" i="0" u="none" strike="noStrike" cap="none">
                <a:solidFill>
                  <a:schemeClr val="accent1"/>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1500" b="1"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1350" b="1"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59" name="Shape 359"/>
          <p:cNvSpPr>
            <a:spLocks noGrp="1"/>
          </p:cNvSpPr>
          <p:nvPr>
            <p:ph type="pic" idx="2"/>
          </p:nvPr>
        </p:nvSpPr>
        <p:spPr>
          <a:xfrm>
            <a:off x="1334553" y="2603500"/>
            <a:ext cx="2691300" cy="15915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a:lstStyle>
            <a:lvl1pPr marL="0" marR="0" lvl="0" indent="0" algn="ctr"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1pPr>
            <a:lvl2pPr marL="342900" marR="0" lvl="1"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2pPr>
            <a:lvl3pPr marL="685800" marR="0" lvl="2"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3pPr>
            <a:lvl4pPr marL="1028700" marR="0" lvl="3"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4pPr>
            <a:lvl5pPr marL="1371600" marR="0" lvl="4"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5pPr>
            <a:lvl6pPr marL="1714500" marR="0" lvl="5"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6pPr>
            <a:lvl7pPr marL="2057400" marR="0" lvl="6"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7pPr>
            <a:lvl8pPr marL="2400300" marR="0" lvl="7"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8pPr>
            <a:lvl9pPr marL="2743200" marR="0" lvl="8"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9pPr>
          </a:lstStyle>
          <a:p>
            <a:pPr lvl="0"/>
            <a:r>
              <a:rPr lang="en-US" noProof="0">
                <a:sym typeface="Century Gothic"/>
              </a:rPr>
              <a:t>Click icon to add picture</a:t>
            </a:r>
            <a:endParaRPr noProof="0">
              <a:sym typeface="Century Gothic"/>
            </a:endParaRPr>
          </a:p>
        </p:txBody>
      </p:sp>
      <p:sp>
        <p:nvSpPr>
          <p:cNvPr id="360" name="Shape 360"/>
          <p:cNvSpPr txBox="1">
            <a:spLocks noGrp="1"/>
          </p:cNvSpPr>
          <p:nvPr>
            <p:ph type="body" idx="3"/>
          </p:nvPr>
        </p:nvSpPr>
        <p:spPr>
          <a:xfrm>
            <a:off x="1154953" y="5109107"/>
            <a:ext cx="3050400" cy="918000"/>
          </a:xfrm>
          <a:prstGeom prst="rect">
            <a:avLst/>
          </a:prstGeom>
          <a:noFill/>
          <a:ln>
            <a:noFill/>
          </a:ln>
        </p:spPr>
        <p:txBody>
          <a:bodyPr spcFirstLastPara="1"/>
          <a:lstStyle>
            <a:lvl1pPr marL="342900" marR="0" lvl="0" indent="-171450" algn="l" rtl="0">
              <a:spcBef>
                <a:spcPts val="750"/>
              </a:spcBef>
              <a:spcAft>
                <a:spcPts val="0"/>
              </a:spcAft>
              <a:buClr>
                <a:schemeClr val="accent1"/>
              </a:buClr>
              <a:buSzPts val="1440"/>
              <a:buFont typeface="Noto Sans Symbols"/>
              <a:buNone/>
              <a:defRPr sz="1050" b="0" i="0" u="none" strike="noStrike" cap="none">
                <a:solidFill>
                  <a:srgbClr val="3F3F3F"/>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900" b="0"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750" b="0"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61" name="Shape 361"/>
          <p:cNvSpPr txBox="1">
            <a:spLocks noGrp="1"/>
          </p:cNvSpPr>
          <p:nvPr>
            <p:ph type="body" idx="4"/>
          </p:nvPr>
        </p:nvSpPr>
        <p:spPr>
          <a:xfrm>
            <a:off x="4572537" y="4532846"/>
            <a:ext cx="3046800" cy="651300"/>
          </a:xfrm>
          <a:prstGeom prst="rect">
            <a:avLst/>
          </a:prstGeom>
          <a:noFill/>
          <a:ln>
            <a:noFill/>
          </a:ln>
        </p:spPr>
        <p:txBody>
          <a:bodyPr spcFirstLastPara="1" anchor="b"/>
          <a:lstStyle>
            <a:lvl1pPr marL="342900" marR="0" lvl="0" indent="-171450" algn="l" rtl="0">
              <a:spcBef>
                <a:spcPts val="750"/>
              </a:spcBef>
              <a:spcAft>
                <a:spcPts val="0"/>
              </a:spcAft>
              <a:buClr>
                <a:schemeClr val="accent1"/>
              </a:buClr>
              <a:buSzPts val="1440"/>
              <a:buFont typeface="Noto Sans Symbols"/>
              <a:buNone/>
              <a:defRPr sz="1800" b="0" i="0" u="none" strike="noStrike" cap="none">
                <a:solidFill>
                  <a:schemeClr val="accent1"/>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1500" b="1"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1350" b="1"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62" name="Shape 362"/>
          <p:cNvSpPr>
            <a:spLocks noGrp="1"/>
          </p:cNvSpPr>
          <p:nvPr>
            <p:ph type="pic" idx="5"/>
          </p:nvPr>
        </p:nvSpPr>
        <p:spPr>
          <a:xfrm>
            <a:off x="4748463" y="2603500"/>
            <a:ext cx="2691300" cy="15915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a:lstStyle>
            <a:lvl1pPr marL="0" marR="0" lvl="0" indent="0" algn="ctr"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1pPr>
            <a:lvl2pPr marL="342900" marR="0" lvl="1"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2pPr>
            <a:lvl3pPr marL="685800" marR="0" lvl="2"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3pPr>
            <a:lvl4pPr marL="1028700" marR="0" lvl="3"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4pPr>
            <a:lvl5pPr marL="1371600" marR="0" lvl="4"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5pPr>
            <a:lvl6pPr marL="1714500" marR="0" lvl="5"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6pPr>
            <a:lvl7pPr marL="2057400" marR="0" lvl="6"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7pPr>
            <a:lvl8pPr marL="2400300" marR="0" lvl="7"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8pPr>
            <a:lvl9pPr marL="2743200" marR="0" lvl="8"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9pPr>
          </a:lstStyle>
          <a:p>
            <a:pPr lvl="0"/>
            <a:r>
              <a:rPr lang="en-US" noProof="0">
                <a:sym typeface="Century Gothic"/>
              </a:rPr>
              <a:t>Click icon to add picture</a:t>
            </a:r>
            <a:endParaRPr noProof="0">
              <a:sym typeface="Century Gothic"/>
            </a:endParaRPr>
          </a:p>
        </p:txBody>
      </p:sp>
      <p:sp>
        <p:nvSpPr>
          <p:cNvPr id="363" name="Shape 363"/>
          <p:cNvSpPr txBox="1">
            <a:spLocks noGrp="1"/>
          </p:cNvSpPr>
          <p:nvPr>
            <p:ph type="body" idx="6"/>
          </p:nvPr>
        </p:nvSpPr>
        <p:spPr>
          <a:xfrm>
            <a:off x="4568865" y="5184002"/>
            <a:ext cx="3050400" cy="843000"/>
          </a:xfrm>
          <a:prstGeom prst="rect">
            <a:avLst/>
          </a:prstGeom>
          <a:noFill/>
          <a:ln>
            <a:noFill/>
          </a:ln>
        </p:spPr>
        <p:txBody>
          <a:bodyPr spcFirstLastPara="1"/>
          <a:lstStyle>
            <a:lvl1pPr marL="342900" marR="0" lvl="0" indent="-171450" algn="l" rtl="0">
              <a:spcBef>
                <a:spcPts val="750"/>
              </a:spcBef>
              <a:spcAft>
                <a:spcPts val="0"/>
              </a:spcAft>
              <a:buClr>
                <a:schemeClr val="accent1"/>
              </a:buClr>
              <a:buSzPts val="1440"/>
              <a:buFont typeface="Noto Sans Symbols"/>
              <a:buNone/>
              <a:defRPr sz="1050" b="0" i="0" u="none" strike="noStrike" cap="none">
                <a:solidFill>
                  <a:srgbClr val="3F3F3F"/>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900" b="0"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750" b="0"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64" name="Shape 364"/>
          <p:cNvSpPr txBox="1">
            <a:spLocks noGrp="1"/>
          </p:cNvSpPr>
          <p:nvPr>
            <p:ph type="body" idx="7"/>
          </p:nvPr>
        </p:nvSpPr>
        <p:spPr>
          <a:xfrm>
            <a:off x="7983435" y="4532847"/>
            <a:ext cx="3050400" cy="651300"/>
          </a:xfrm>
          <a:prstGeom prst="rect">
            <a:avLst/>
          </a:prstGeom>
          <a:noFill/>
          <a:ln>
            <a:noFill/>
          </a:ln>
        </p:spPr>
        <p:txBody>
          <a:bodyPr spcFirstLastPara="1" anchor="b"/>
          <a:lstStyle>
            <a:lvl1pPr marL="342900" marR="0" lvl="0" indent="-171450" algn="l" rtl="0">
              <a:spcBef>
                <a:spcPts val="750"/>
              </a:spcBef>
              <a:spcAft>
                <a:spcPts val="0"/>
              </a:spcAft>
              <a:buClr>
                <a:schemeClr val="accent1"/>
              </a:buClr>
              <a:buSzPts val="1440"/>
              <a:buFont typeface="Noto Sans Symbols"/>
              <a:buNone/>
              <a:defRPr sz="1800" b="0" i="0" u="none" strike="noStrike" cap="none">
                <a:solidFill>
                  <a:schemeClr val="accent1"/>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1500" b="1"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1350" b="1"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65" name="Shape 365"/>
          <p:cNvSpPr>
            <a:spLocks noGrp="1"/>
          </p:cNvSpPr>
          <p:nvPr>
            <p:ph type="pic" idx="8"/>
          </p:nvPr>
        </p:nvSpPr>
        <p:spPr>
          <a:xfrm>
            <a:off x="8163031" y="2603500"/>
            <a:ext cx="2691300" cy="15915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a:lstStyle>
            <a:lvl1pPr marL="0" marR="0" lvl="0" indent="0" algn="ctr"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1pPr>
            <a:lvl2pPr marL="342900" marR="0" lvl="1"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2pPr>
            <a:lvl3pPr marL="685800" marR="0" lvl="2"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3pPr>
            <a:lvl4pPr marL="1028700" marR="0" lvl="3"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4pPr>
            <a:lvl5pPr marL="1371600" marR="0" lvl="4"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5pPr>
            <a:lvl6pPr marL="1714500" marR="0" lvl="5"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6pPr>
            <a:lvl7pPr marL="2057400" marR="0" lvl="6"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7pPr>
            <a:lvl8pPr marL="2400300" marR="0" lvl="7"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8pPr>
            <a:lvl9pPr marL="2743200" marR="0" lvl="8"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9pPr>
          </a:lstStyle>
          <a:p>
            <a:pPr lvl="0"/>
            <a:r>
              <a:rPr lang="en-US" noProof="0">
                <a:sym typeface="Century Gothic"/>
              </a:rPr>
              <a:t>Click icon to add picture</a:t>
            </a:r>
            <a:endParaRPr noProof="0">
              <a:sym typeface="Century Gothic"/>
            </a:endParaRPr>
          </a:p>
        </p:txBody>
      </p:sp>
      <p:sp>
        <p:nvSpPr>
          <p:cNvPr id="366" name="Shape 366"/>
          <p:cNvSpPr txBox="1">
            <a:spLocks noGrp="1"/>
          </p:cNvSpPr>
          <p:nvPr>
            <p:ph type="body" idx="9"/>
          </p:nvPr>
        </p:nvSpPr>
        <p:spPr>
          <a:xfrm>
            <a:off x="7983435" y="5184001"/>
            <a:ext cx="3050400" cy="843000"/>
          </a:xfrm>
          <a:prstGeom prst="rect">
            <a:avLst/>
          </a:prstGeom>
          <a:noFill/>
          <a:ln>
            <a:noFill/>
          </a:ln>
        </p:spPr>
        <p:txBody>
          <a:bodyPr spcFirstLastPara="1"/>
          <a:lstStyle>
            <a:lvl1pPr marL="342900" marR="0" lvl="0" indent="-171450" algn="l" rtl="0">
              <a:spcBef>
                <a:spcPts val="750"/>
              </a:spcBef>
              <a:spcAft>
                <a:spcPts val="0"/>
              </a:spcAft>
              <a:buClr>
                <a:schemeClr val="accent1"/>
              </a:buClr>
              <a:buSzPts val="1440"/>
              <a:buFont typeface="Noto Sans Symbols"/>
              <a:buNone/>
              <a:defRPr sz="1050" b="0" i="0" u="none" strike="noStrike" cap="none">
                <a:solidFill>
                  <a:srgbClr val="3F3F3F"/>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900" b="0"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750" b="0"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14" name="Shape 371">
            <a:extLst>
              <a:ext uri="{FF2B5EF4-FFF2-40B4-BE49-F238E27FC236}">
                <a16:creationId xmlns="" xmlns:a16="http://schemas.microsoft.com/office/drawing/2014/main" id="{C00D4BA7-0765-164F-86FB-76EE88DBD962}"/>
              </a:ext>
            </a:extLst>
          </p:cNvPr>
          <p:cNvSpPr txBox="1">
            <a:spLocks noGrp="1"/>
          </p:cNvSpPr>
          <p:nvPr>
            <p:ph type="sldNum" idx="10"/>
          </p:nvPr>
        </p:nvSpPr>
        <p:spPr/>
        <p:txBody>
          <a:bodyPr/>
          <a:lstStyle>
            <a:lvl1pPr marL="0" marR="0" lvl="0" indent="0" algn="ctr" rtl="0">
              <a:spcBef>
                <a:spcPts val="0"/>
              </a:spcBef>
              <a:buNone/>
              <a:defRPr sz="2100" b="0" i="0" u="none" strike="noStrike" cap="none" smtClean="0">
                <a:solidFill>
                  <a:schemeClr val="lt1"/>
                </a:solidFill>
                <a:latin typeface="Century Gothic"/>
                <a:ea typeface="Century Gothic"/>
                <a:cs typeface="Century Gothic"/>
                <a:sym typeface="Century Gothic"/>
              </a:defRPr>
            </a:lvl1pPr>
            <a:lvl2pPr marL="0" marR="0" lvl="1" indent="0" algn="ctr" rtl="0">
              <a:spcBef>
                <a:spcPts val="0"/>
              </a:spcBef>
              <a:buNone/>
              <a:defRPr sz="21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1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1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1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1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1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1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100" b="0" i="0" u="none" strike="noStrike" cap="none">
                <a:solidFill>
                  <a:schemeClr val="lt1"/>
                </a:solidFill>
                <a:latin typeface="Century Gothic"/>
                <a:ea typeface="Century Gothic"/>
                <a:cs typeface="Century Gothic"/>
                <a:sym typeface="Century Gothic"/>
              </a:defRPr>
            </a:lvl9pPr>
          </a:lstStyle>
          <a:p>
            <a:pPr>
              <a:defRPr/>
            </a:pPr>
            <a:fld id="{59CC45DC-CAC0-314E-A26F-3E4903D4BCC2}" type="slidenum">
              <a:rPr lang="en-US"/>
              <a:pPr>
                <a:defRPr/>
              </a:pPr>
              <a:t>‹#›</a:t>
            </a:fld>
            <a:endParaRPr lang="en-US"/>
          </a:p>
        </p:txBody>
      </p:sp>
    </p:spTree>
    <p:extLst>
      <p:ext uri="{BB962C8B-B14F-4D97-AF65-F5344CB8AC3E}">
        <p14:creationId xmlns:p14="http://schemas.microsoft.com/office/powerpoint/2010/main" val="1514489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type="vertTx" preserve="1">
  <p:cSld name="Title and Vertical Text">
    <p:spTree>
      <p:nvGrpSpPr>
        <p:cNvPr id="1" name="Shape 372"/>
        <p:cNvGrpSpPr/>
        <p:nvPr/>
      </p:nvGrpSpPr>
      <p:grpSpPr>
        <a:xfrm>
          <a:off x="0" y="0"/>
          <a:ext cx="0" cy="0"/>
          <a:chOff x="0" y="0"/>
          <a:chExt cx="0" cy="0"/>
        </a:xfrm>
      </p:grpSpPr>
      <p:sp>
        <p:nvSpPr>
          <p:cNvPr id="373" name="Shape 373"/>
          <p:cNvSpPr txBox="1">
            <a:spLocks noGrp="1"/>
          </p:cNvSpPr>
          <p:nvPr>
            <p:ph type="title"/>
          </p:nvPr>
        </p:nvSpPr>
        <p:spPr>
          <a:xfrm>
            <a:off x="486739" y="484549"/>
            <a:ext cx="8825700" cy="707100"/>
          </a:xfrm>
          <a:prstGeom prst="rect">
            <a:avLst/>
          </a:prstGeom>
          <a:noFill/>
          <a:ln>
            <a:noFill/>
          </a:ln>
        </p:spPr>
        <p:txBody>
          <a:bodyPr spcFirstLastPara="1"/>
          <a:lstStyle>
            <a:lvl1pPr marL="0" marR="0" lvl="0" indent="0" algn="l" rtl="0">
              <a:spcBef>
                <a:spcPts val="0"/>
              </a:spcBef>
              <a:spcAft>
                <a:spcPts val="0"/>
              </a:spcAft>
              <a:buClr>
                <a:schemeClr val="lt2"/>
              </a:buClr>
              <a:buSzPts val="1400"/>
              <a:buFont typeface="Century Gothic"/>
              <a:buNone/>
              <a:defRPr sz="27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350" b="0" i="0" u="none" strike="noStrike" cap="none">
                <a:solidFill>
                  <a:schemeClr val="dk2"/>
                </a:solidFill>
              </a:defRPr>
            </a:lvl2pPr>
            <a:lvl3pPr marL="0" marR="0" lvl="2" indent="0" algn="l" rtl="0">
              <a:spcBef>
                <a:spcPts val="0"/>
              </a:spcBef>
              <a:spcAft>
                <a:spcPts val="0"/>
              </a:spcAft>
              <a:buSzPts val="1400"/>
              <a:buNone/>
              <a:defRPr sz="1350" b="0" i="0" u="none" strike="noStrike" cap="none">
                <a:solidFill>
                  <a:schemeClr val="dk2"/>
                </a:solidFill>
              </a:defRPr>
            </a:lvl3pPr>
            <a:lvl4pPr marL="0" marR="0" lvl="3" indent="0" algn="l" rtl="0">
              <a:spcBef>
                <a:spcPts val="0"/>
              </a:spcBef>
              <a:spcAft>
                <a:spcPts val="0"/>
              </a:spcAft>
              <a:buSzPts val="1400"/>
              <a:buNone/>
              <a:defRPr sz="1350" b="0" i="0" u="none" strike="noStrike" cap="none">
                <a:solidFill>
                  <a:schemeClr val="dk2"/>
                </a:solidFill>
              </a:defRPr>
            </a:lvl4pPr>
            <a:lvl5pPr marL="0" marR="0" lvl="4" indent="0" algn="l" rtl="0">
              <a:spcBef>
                <a:spcPts val="0"/>
              </a:spcBef>
              <a:spcAft>
                <a:spcPts val="0"/>
              </a:spcAft>
              <a:buSzPts val="1400"/>
              <a:buNone/>
              <a:defRPr sz="1350" b="0" i="0" u="none" strike="noStrike" cap="none">
                <a:solidFill>
                  <a:schemeClr val="dk2"/>
                </a:solidFill>
              </a:defRPr>
            </a:lvl5pPr>
            <a:lvl6pPr marL="0" marR="0" lvl="5" indent="0" algn="l" rtl="0">
              <a:spcBef>
                <a:spcPts val="0"/>
              </a:spcBef>
              <a:spcAft>
                <a:spcPts val="0"/>
              </a:spcAft>
              <a:buSzPts val="1400"/>
              <a:buNone/>
              <a:defRPr sz="1350" b="0" i="0" u="none" strike="noStrike" cap="none">
                <a:solidFill>
                  <a:schemeClr val="dk2"/>
                </a:solidFill>
              </a:defRPr>
            </a:lvl6pPr>
            <a:lvl7pPr marL="0" marR="0" lvl="6" indent="0" algn="l" rtl="0">
              <a:spcBef>
                <a:spcPts val="0"/>
              </a:spcBef>
              <a:spcAft>
                <a:spcPts val="0"/>
              </a:spcAft>
              <a:buSzPts val="1400"/>
              <a:buNone/>
              <a:defRPr sz="1350" b="0" i="0" u="none" strike="noStrike" cap="none">
                <a:solidFill>
                  <a:schemeClr val="dk2"/>
                </a:solidFill>
              </a:defRPr>
            </a:lvl7pPr>
            <a:lvl8pPr marL="0" marR="0" lvl="7" indent="0" algn="l" rtl="0">
              <a:spcBef>
                <a:spcPts val="0"/>
              </a:spcBef>
              <a:spcAft>
                <a:spcPts val="0"/>
              </a:spcAft>
              <a:buSzPts val="1400"/>
              <a:buNone/>
              <a:defRPr sz="1350" b="0" i="0" u="none" strike="noStrike" cap="none">
                <a:solidFill>
                  <a:schemeClr val="dk2"/>
                </a:solidFill>
              </a:defRPr>
            </a:lvl8pPr>
            <a:lvl9pPr marL="0" marR="0" lvl="8" indent="0" algn="l" rtl="0">
              <a:spcBef>
                <a:spcPts val="0"/>
              </a:spcBef>
              <a:spcAft>
                <a:spcPts val="0"/>
              </a:spcAft>
              <a:buSzPts val="1400"/>
              <a:buNone/>
              <a:defRPr sz="1350" b="0" i="0" u="none" strike="noStrike" cap="none">
                <a:solidFill>
                  <a:schemeClr val="dk2"/>
                </a:solidFill>
              </a:defRPr>
            </a:lvl9pPr>
          </a:lstStyle>
          <a:p>
            <a:r>
              <a:rPr lang="en-US"/>
              <a:t>Click to edit Master title style</a:t>
            </a:r>
            <a:endParaRPr/>
          </a:p>
        </p:txBody>
      </p:sp>
      <p:sp>
        <p:nvSpPr>
          <p:cNvPr id="374" name="Shape 374"/>
          <p:cNvSpPr txBox="1">
            <a:spLocks noGrp="1"/>
          </p:cNvSpPr>
          <p:nvPr>
            <p:ph type="body" idx="1"/>
          </p:nvPr>
        </p:nvSpPr>
        <p:spPr>
          <a:xfrm rot="5400000">
            <a:off x="3827417" y="-69049"/>
            <a:ext cx="3416400" cy="8761500"/>
          </a:xfrm>
          <a:prstGeom prst="rect">
            <a:avLst/>
          </a:prstGeom>
          <a:noFill/>
          <a:ln>
            <a:noFill/>
          </a:ln>
        </p:spPr>
        <p:txBody>
          <a:bodyPr spcFirstLastPara="1"/>
          <a:lstStyle>
            <a:lvl1pPr marL="342900" marR="0" lvl="0" indent="-240030" algn="l" rtl="0">
              <a:spcBef>
                <a:spcPts val="750"/>
              </a:spcBef>
              <a:spcAft>
                <a:spcPts val="0"/>
              </a:spcAft>
              <a:buClr>
                <a:schemeClr val="accent1"/>
              </a:buClr>
              <a:buSzPts val="1440"/>
              <a:buFont typeface="Noto Sans Symbols"/>
              <a:buChar char="❑"/>
              <a:defRPr sz="1350" b="0" i="0" u="none" strike="noStrike" cap="none">
                <a:solidFill>
                  <a:srgbClr val="3F3F3F"/>
                </a:solidFill>
                <a:latin typeface="Century Gothic"/>
                <a:ea typeface="Century Gothic"/>
                <a:cs typeface="Century Gothic"/>
                <a:sym typeface="Century Gothic"/>
              </a:defRPr>
            </a:lvl1pPr>
            <a:lvl2pPr marL="685800" marR="0" lvl="1" indent="-232410" algn="l" rtl="0">
              <a:spcBef>
                <a:spcPts val="750"/>
              </a:spcBef>
              <a:spcAft>
                <a:spcPts val="0"/>
              </a:spcAft>
              <a:buClr>
                <a:schemeClr val="accent1"/>
              </a:buClr>
              <a:buSzPts val="1280"/>
              <a:buFont typeface="Noto Sans Symbols"/>
              <a:buChar char="➢"/>
              <a:defRPr sz="1200" b="0" i="0" u="none" strike="noStrike" cap="none">
                <a:solidFill>
                  <a:srgbClr val="3F3F3F"/>
                </a:solidFill>
                <a:latin typeface="Century Gothic"/>
                <a:ea typeface="Century Gothic"/>
                <a:cs typeface="Century Gothic"/>
                <a:sym typeface="Century Gothic"/>
              </a:defRPr>
            </a:lvl2pPr>
            <a:lvl3pPr marL="1028700" marR="0" lvl="2" indent="-224789" algn="l" rtl="0">
              <a:spcBef>
                <a:spcPts val="750"/>
              </a:spcBef>
              <a:spcAft>
                <a:spcPts val="0"/>
              </a:spcAft>
              <a:buClr>
                <a:schemeClr val="accent1"/>
              </a:buClr>
              <a:buSzPts val="1120"/>
              <a:buFont typeface="Noto Sans Symbols"/>
              <a:buChar char="▶"/>
              <a:defRPr sz="1050" b="0" i="0" u="none" strike="noStrike" cap="none">
                <a:solidFill>
                  <a:srgbClr val="3F3F3F"/>
                </a:solidFill>
                <a:latin typeface="Century Gothic"/>
                <a:ea typeface="Century Gothic"/>
                <a:cs typeface="Century Gothic"/>
                <a:sym typeface="Century Gothic"/>
              </a:defRPr>
            </a:lvl3pPr>
            <a:lvl4pPr marL="1371600" marR="0" lvl="3"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4pPr>
            <a:lvl5pPr marL="1714500" marR="0" lvl="4"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5pPr>
            <a:lvl6pPr marL="2057400" marR="0" lvl="5"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6pPr>
            <a:lvl7pPr marL="2400300" marR="0" lvl="6"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7pPr>
            <a:lvl8pPr marL="2743200" marR="0" lvl="7"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8pPr>
            <a:lvl9pPr marL="3086100" marR="0" lvl="8"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4" name="Shape 166">
            <a:extLst>
              <a:ext uri="{FF2B5EF4-FFF2-40B4-BE49-F238E27FC236}">
                <a16:creationId xmlns="" xmlns:a16="http://schemas.microsoft.com/office/drawing/2014/main" id="{39A03AF7-130E-6048-96AE-1D45C8D30179}"/>
              </a:ext>
            </a:extLst>
          </p:cNvPr>
          <p:cNvSpPr txBox="1">
            <a:spLocks noGrp="1"/>
          </p:cNvSpPr>
          <p:nvPr>
            <p:ph type="sldNum" idx="13"/>
          </p:nvPr>
        </p:nvSpPr>
        <p:spPr>
          <a:ln/>
        </p:spPr>
        <p:txBody>
          <a:bodyPr/>
          <a:lstStyle>
            <a:lvl1pPr>
              <a:defRPr/>
            </a:lvl1pPr>
          </a:lstStyle>
          <a:p>
            <a:pPr>
              <a:defRPr/>
            </a:pPr>
            <a:fld id="{00E25FED-F446-1D4E-9020-42395169303D}" type="slidenum">
              <a:rPr lang="en-US"/>
              <a:pPr>
                <a:defRPr/>
              </a:pPr>
              <a:t>‹#›</a:t>
            </a:fld>
            <a:endParaRPr lang="en-US"/>
          </a:p>
        </p:txBody>
      </p:sp>
    </p:spTree>
    <p:extLst>
      <p:ext uri="{BB962C8B-B14F-4D97-AF65-F5344CB8AC3E}">
        <p14:creationId xmlns:p14="http://schemas.microsoft.com/office/powerpoint/2010/main" val="12791958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95531" y="484550"/>
            <a:ext cx="8761500" cy="707100"/>
          </a:xfrm>
          <a:prstGeom prst="rect">
            <a:avLst/>
          </a:prstGeom>
          <a:noFill/>
          <a:ln>
            <a:noFill/>
          </a:ln>
        </p:spPr>
        <p:txBody>
          <a:bodyPr spcFirstLastPara="1"/>
          <a:lstStyle>
            <a:lvl1pPr marL="0" marR="0" lvl="0" indent="0" algn="l" rtl="0">
              <a:spcBef>
                <a:spcPts val="0"/>
              </a:spcBef>
              <a:spcAft>
                <a:spcPts val="0"/>
              </a:spcAft>
              <a:buClr>
                <a:schemeClr val="lt2"/>
              </a:buClr>
              <a:buSzPts val="1400"/>
              <a:buFont typeface="Century Gothic"/>
              <a:buNone/>
              <a:defRPr sz="27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350" b="0" i="0" u="none" strike="noStrike" cap="none">
                <a:solidFill>
                  <a:schemeClr val="dk2"/>
                </a:solidFill>
              </a:defRPr>
            </a:lvl2pPr>
            <a:lvl3pPr marL="0" marR="0" lvl="2" indent="0" algn="l" rtl="0">
              <a:spcBef>
                <a:spcPts val="0"/>
              </a:spcBef>
              <a:spcAft>
                <a:spcPts val="0"/>
              </a:spcAft>
              <a:buSzPts val="1400"/>
              <a:buNone/>
              <a:defRPr sz="1350" b="0" i="0" u="none" strike="noStrike" cap="none">
                <a:solidFill>
                  <a:schemeClr val="dk2"/>
                </a:solidFill>
              </a:defRPr>
            </a:lvl3pPr>
            <a:lvl4pPr marL="0" marR="0" lvl="3" indent="0" algn="l" rtl="0">
              <a:spcBef>
                <a:spcPts val="0"/>
              </a:spcBef>
              <a:spcAft>
                <a:spcPts val="0"/>
              </a:spcAft>
              <a:buSzPts val="1400"/>
              <a:buNone/>
              <a:defRPr sz="1350" b="0" i="0" u="none" strike="noStrike" cap="none">
                <a:solidFill>
                  <a:schemeClr val="dk2"/>
                </a:solidFill>
              </a:defRPr>
            </a:lvl4pPr>
            <a:lvl5pPr marL="0" marR="0" lvl="4" indent="0" algn="l" rtl="0">
              <a:spcBef>
                <a:spcPts val="0"/>
              </a:spcBef>
              <a:spcAft>
                <a:spcPts val="0"/>
              </a:spcAft>
              <a:buSzPts val="1400"/>
              <a:buNone/>
              <a:defRPr sz="1350" b="0" i="0" u="none" strike="noStrike" cap="none">
                <a:solidFill>
                  <a:schemeClr val="dk2"/>
                </a:solidFill>
              </a:defRPr>
            </a:lvl5pPr>
            <a:lvl6pPr marL="0" marR="0" lvl="5" indent="0" algn="l" rtl="0">
              <a:spcBef>
                <a:spcPts val="0"/>
              </a:spcBef>
              <a:spcAft>
                <a:spcPts val="0"/>
              </a:spcAft>
              <a:buSzPts val="1400"/>
              <a:buNone/>
              <a:defRPr sz="1350" b="0" i="0" u="none" strike="noStrike" cap="none">
                <a:solidFill>
                  <a:schemeClr val="dk2"/>
                </a:solidFill>
              </a:defRPr>
            </a:lvl6pPr>
            <a:lvl7pPr marL="0" marR="0" lvl="6" indent="0" algn="l" rtl="0">
              <a:spcBef>
                <a:spcPts val="0"/>
              </a:spcBef>
              <a:spcAft>
                <a:spcPts val="0"/>
              </a:spcAft>
              <a:buSzPts val="1400"/>
              <a:buNone/>
              <a:defRPr sz="1350" b="0" i="0" u="none" strike="noStrike" cap="none">
                <a:solidFill>
                  <a:schemeClr val="dk2"/>
                </a:solidFill>
              </a:defRPr>
            </a:lvl7pPr>
            <a:lvl8pPr marL="0" marR="0" lvl="7" indent="0" algn="l" rtl="0">
              <a:spcBef>
                <a:spcPts val="0"/>
              </a:spcBef>
              <a:spcAft>
                <a:spcPts val="0"/>
              </a:spcAft>
              <a:buSzPts val="1400"/>
              <a:buNone/>
              <a:defRPr sz="1350" b="0" i="0" u="none" strike="noStrike" cap="none">
                <a:solidFill>
                  <a:schemeClr val="dk2"/>
                </a:solidFill>
              </a:defRPr>
            </a:lvl8pPr>
            <a:lvl9pPr marL="0" marR="0" lvl="8" indent="0" algn="l" rtl="0">
              <a:spcBef>
                <a:spcPts val="0"/>
              </a:spcBef>
              <a:spcAft>
                <a:spcPts val="0"/>
              </a:spcAft>
              <a:buSzPts val="1400"/>
              <a:buNone/>
              <a:defRPr sz="1350" b="0" i="0" u="none" strike="noStrike" cap="none">
                <a:solidFill>
                  <a:schemeClr val="dk2"/>
                </a:solidFill>
              </a:defRPr>
            </a:lvl9pPr>
          </a:lstStyle>
          <a:p>
            <a:r>
              <a:rPr lang="en-US"/>
              <a:t>Click to edit Master title style</a:t>
            </a:r>
            <a:endParaRPr dirty="0"/>
          </a:p>
        </p:txBody>
      </p:sp>
      <p:sp>
        <p:nvSpPr>
          <p:cNvPr id="170" name="Shape 170"/>
          <p:cNvSpPr txBox="1">
            <a:spLocks noGrp="1"/>
          </p:cNvSpPr>
          <p:nvPr>
            <p:ph type="body" idx="1"/>
          </p:nvPr>
        </p:nvSpPr>
        <p:spPr>
          <a:xfrm>
            <a:off x="1154955" y="2603500"/>
            <a:ext cx="8761500" cy="3416400"/>
          </a:xfrm>
          <a:prstGeom prst="rect">
            <a:avLst/>
          </a:prstGeom>
          <a:noFill/>
          <a:ln>
            <a:noFill/>
          </a:ln>
        </p:spPr>
        <p:txBody>
          <a:bodyPr spcFirstLastPara="1"/>
          <a:lstStyle>
            <a:lvl1pPr marL="342900" marR="0" lvl="0" indent="-240030" algn="l" rtl="0">
              <a:spcBef>
                <a:spcPts val="750"/>
              </a:spcBef>
              <a:spcAft>
                <a:spcPts val="0"/>
              </a:spcAft>
              <a:buClr>
                <a:schemeClr val="accent1"/>
              </a:buClr>
              <a:buSzPts val="1440"/>
              <a:buFont typeface="Noto Sans Symbols"/>
              <a:buChar char="❑"/>
              <a:defRPr sz="1350" b="0" i="0" u="none" strike="noStrike" cap="none">
                <a:solidFill>
                  <a:srgbClr val="3F3F3F"/>
                </a:solidFill>
                <a:latin typeface="Century Gothic"/>
                <a:ea typeface="Century Gothic"/>
                <a:cs typeface="Century Gothic"/>
                <a:sym typeface="Century Gothic"/>
              </a:defRPr>
            </a:lvl1pPr>
            <a:lvl2pPr marL="685800" marR="0" lvl="1" indent="-232410" algn="l" rtl="0">
              <a:spcBef>
                <a:spcPts val="750"/>
              </a:spcBef>
              <a:spcAft>
                <a:spcPts val="0"/>
              </a:spcAft>
              <a:buClr>
                <a:schemeClr val="accent1"/>
              </a:buClr>
              <a:buSzPts val="1280"/>
              <a:buFont typeface="Noto Sans Symbols"/>
              <a:buChar char="➢"/>
              <a:defRPr sz="1200" b="0" i="0" u="none" strike="noStrike" cap="none">
                <a:solidFill>
                  <a:srgbClr val="3F3F3F"/>
                </a:solidFill>
                <a:latin typeface="Century Gothic"/>
                <a:ea typeface="Century Gothic"/>
                <a:cs typeface="Century Gothic"/>
                <a:sym typeface="Century Gothic"/>
              </a:defRPr>
            </a:lvl2pPr>
            <a:lvl3pPr marL="1028700" marR="0" lvl="2" indent="-224789" algn="l" rtl="0">
              <a:spcBef>
                <a:spcPts val="750"/>
              </a:spcBef>
              <a:spcAft>
                <a:spcPts val="0"/>
              </a:spcAft>
              <a:buClr>
                <a:schemeClr val="accent1"/>
              </a:buClr>
              <a:buSzPts val="1120"/>
              <a:buFont typeface="Noto Sans Symbols"/>
              <a:buChar char="▶"/>
              <a:defRPr sz="1050" b="0" i="0" u="none" strike="noStrike" cap="none">
                <a:solidFill>
                  <a:srgbClr val="3F3F3F"/>
                </a:solidFill>
                <a:latin typeface="Century Gothic"/>
                <a:ea typeface="Century Gothic"/>
                <a:cs typeface="Century Gothic"/>
                <a:sym typeface="Century Gothic"/>
              </a:defRPr>
            </a:lvl3pPr>
            <a:lvl4pPr marL="1371600" marR="0" lvl="3"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4pPr>
            <a:lvl5pPr marL="1714500" marR="0" lvl="4"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5pPr>
            <a:lvl6pPr marL="2057400" marR="0" lvl="5"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6pPr>
            <a:lvl7pPr marL="2400300" marR="0" lvl="6"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7pPr>
            <a:lvl8pPr marL="2743200" marR="0" lvl="7"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8pPr>
            <a:lvl9pPr marL="3086100" marR="0" lvl="8"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4" name="Shape 166">
            <a:extLst>
              <a:ext uri="{FF2B5EF4-FFF2-40B4-BE49-F238E27FC236}">
                <a16:creationId xmlns="" xmlns:a16="http://schemas.microsoft.com/office/drawing/2014/main" id="{3330F52C-4E73-DA43-AB96-7447A58C466B}"/>
              </a:ext>
            </a:extLst>
          </p:cNvPr>
          <p:cNvSpPr txBox="1">
            <a:spLocks noGrp="1"/>
          </p:cNvSpPr>
          <p:nvPr>
            <p:ph type="sldNum" idx="13"/>
          </p:nvPr>
        </p:nvSpPr>
        <p:spPr>
          <a:ln/>
        </p:spPr>
        <p:txBody>
          <a:bodyPr/>
          <a:lstStyle>
            <a:lvl1pPr>
              <a:defRPr/>
            </a:lvl1pPr>
          </a:lstStyle>
          <a:p>
            <a:pPr>
              <a:defRPr/>
            </a:pPr>
            <a:fld id="{40C04BDB-08AB-4240-B22B-594FEBFE15D6}" type="slidenum">
              <a:rPr lang="en-US"/>
              <a:pPr>
                <a:defRPr/>
              </a:pPr>
              <a:t>‹#›</a:t>
            </a:fld>
            <a:endParaRPr lang="en-US"/>
          </a:p>
        </p:txBody>
      </p:sp>
    </p:spTree>
    <p:extLst>
      <p:ext uri="{BB962C8B-B14F-4D97-AF65-F5344CB8AC3E}">
        <p14:creationId xmlns:p14="http://schemas.microsoft.com/office/powerpoint/2010/main" val="2269663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95531" y="484550"/>
            <a:ext cx="8761500" cy="707100"/>
          </a:xfrm>
          <a:prstGeom prst="rect">
            <a:avLst/>
          </a:prstGeom>
          <a:noFill/>
          <a:ln>
            <a:noFill/>
          </a:ln>
        </p:spPr>
        <p:txBody>
          <a:bodyPr spcFirstLastPara="1"/>
          <a:lstStyle>
            <a:lvl1pPr marL="0" marR="0" lvl="0" indent="0" algn="l" rtl="0">
              <a:spcBef>
                <a:spcPts val="0"/>
              </a:spcBef>
              <a:spcAft>
                <a:spcPts val="0"/>
              </a:spcAft>
              <a:buClr>
                <a:schemeClr val="lt2"/>
              </a:buClr>
              <a:buSzPts val="1400"/>
              <a:buFont typeface="Century Gothic"/>
              <a:buNone/>
              <a:defRPr sz="27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350" b="0" i="0" u="none" strike="noStrike" cap="none">
                <a:solidFill>
                  <a:schemeClr val="dk2"/>
                </a:solidFill>
              </a:defRPr>
            </a:lvl2pPr>
            <a:lvl3pPr marL="0" marR="0" lvl="2" indent="0" algn="l" rtl="0">
              <a:spcBef>
                <a:spcPts val="0"/>
              </a:spcBef>
              <a:spcAft>
                <a:spcPts val="0"/>
              </a:spcAft>
              <a:buSzPts val="1400"/>
              <a:buNone/>
              <a:defRPr sz="1350" b="0" i="0" u="none" strike="noStrike" cap="none">
                <a:solidFill>
                  <a:schemeClr val="dk2"/>
                </a:solidFill>
              </a:defRPr>
            </a:lvl3pPr>
            <a:lvl4pPr marL="0" marR="0" lvl="3" indent="0" algn="l" rtl="0">
              <a:spcBef>
                <a:spcPts val="0"/>
              </a:spcBef>
              <a:spcAft>
                <a:spcPts val="0"/>
              </a:spcAft>
              <a:buSzPts val="1400"/>
              <a:buNone/>
              <a:defRPr sz="1350" b="0" i="0" u="none" strike="noStrike" cap="none">
                <a:solidFill>
                  <a:schemeClr val="dk2"/>
                </a:solidFill>
              </a:defRPr>
            </a:lvl4pPr>
            <a:lvl5pPr marL="0" marR="0" lvl="4" indent="0" algn="l" rtl="0">
              <a:spcBef>
                <a:spcPts val="0"/>
              </a:spcBef>
              <a:spcAft>
                <a:spcPts val="0"/>
              </a:spcAft>
              <a:buSzPts val="1400"/>
              <a:buNone/>
              <a:defRPr sz="1350" b="0" i="0" u="none" strike="noStrike" cap="none">
                <a:solidFill>
                  <a:schemeClr val="dk2"/>
                </a:solidFill>
              </a:defRPr>
            </a:lvl5pPr>
            <a:lvl6pPr marL="0" marR="0" lvl="5" indent="0" algn="l" rtl="0">
              <a:spcBef>
                <a:spcPts val="0"/>
              </a:spcBef>
              <a:spcAft>
                <a:spcPts val="0"/>
              </a:spcAft>
              <a:buSzPts val="1400"/>
              <a:buNone/>
              <a:defRPr sz="1350" b="0" i="0" u="none" strike="noStrike" cap="none">
                <a:solidFill>
                  <a:schemeClr val="dk2"/>
                </a:solidFill>
              </a:defRPr>
            </a:lvl6pPr>
            <a:lvl7pPr marL="0" marR="0" lvl="6" indent="0" algn="l" rtl="0">
              <a:spcBef>
                <a:spcPts val="0"/>
              </a:spcBef>
              <a:spcAft>
                <a:spcPts val="0"/>
              </a:spcAft>
              <a:buSzPts val="1400"/>
              <a:buNone/>
              <a:defRPr sz="1350" b="0" i="0" u="none" strike="noStrike" cap="none">
                <a:solidFill>
                  <a:schemeClr val="dk2"/>
                </a:solidFill>
              </a:defRPr>
            </a:lvl7pPr>
            <a:lvl8pPr marL="0" marR="0" lvl="7" indent="0" algn="l" rtl="0">
              <a:spcBef>
                <a:spcPts val="0"/>
              </a:spcBef>
              <a:spcAft>
                <a:spcPts val="0"/>
              </a:spcAft>
              <a:buSzPts val="1400"/>
              <a:buNone/>
              <a:defRPr sz="1350" b="0" i="0" u="none" strike="noStrike" cap="none">
                <a:solidFill>
                  <a:schemeClr val="dk2"/>
                </a:solidFill>
              </a:defRPr>
            </a:lvl8pPr>
            <a:lvl9pPr marL="0" marR="0" lvl="8" indent="0" algn="l" rtl="0">
              <a:spcBef>
                <a:spcPts val="0"/>
              </a:spcBef>
              <a:spcAft>
                <a:spcPts val="0"/>
              </a:spcAft>
              <a:buSzPts val="1400"/>
              <a:buNone/>
              <a:defRPr sz="1350" b="0" i="0" u="none" strike="noStrike" cap="none">
                <a:solidFill>
                  <a:schemeClr val="dk2"/>
                </a:solidFill>
              </a:defRPr>
            </a:lvl9pPr>
          </a:lstStyle>
          <a:p>
            <a:r>
              <a:rPr lang="en-US"/>
              <a:t>Click to edit Master title style</a:t>
            </a:r>
            <a:endParaRPr dirty="0"/>
          </a:p>
        </p:txBody>
      </p:sp>
      <p:sp>
        <p:nvSpPr>
          <p:cNvPr id="170" name="Shape 170"/>
          <p:cNvSpPr txBox="1">
            <a:spLocks noGrp="1"/>
          </p:cNvSpPr>
          <p:nvPr>
            <p:ph type="body" idx="1"/>
          </p:nvPr>
        </p:nvSpPr>
        <p:spPr>
          <a:xfrm>
            <a:off x="1154955" y="2603500"/>
            <a:ext cx="8761500" cy="3416400"/>
          </a:xfrm>
          <a:prstGeom prst="rect">
            <a:avLst/>
          </a:prstGeom>
          <a:noFill/>
          <a:ln>
            <a:noFill/>
          </a:ln>
        </p:spPr>
        <p:txBody>
          <a:bodyPr spcFirstLastPara="1"/>
          <a:lstStyle>
            <a:lvl1pPr marL="342900" marR="0" lvl="0" indent="-240030" algn="l" rtl="0">
              <a:spcBef>
                <a:spcPts val="750"/>
              </a:spcBef>
              <a:spcAft>
                <a:spcPts val="0"/>
              </a:spcAft>
              <a:buClr>
                <a:schemeClr val="accent1"/>
              </a:buClr>
              <a:buSzPts val="1440"/>
              <a:buFont typeface="Noto Sans Symbols"/>
              <a:buChar char="❑"/>
              <a:defRPr sz="1350" b="0" i="0" u="none" strike="noStrike" cap="none">
                <a:solidFill>
                  <a:srgbClr val="3F3F3F"/>
                </a:solidFill>
                <a:latin typeface="Century Gothic"/>
                <a:ea typeface="Century Gothic"/>
                <a:cs typeface="Century Gothic"/>
                <a:sym typeface="Century Gothic"/>
              </a:defRPr>
            </a:lvl1pPr>
            <a:lvl2pPr marL="685800" marR="0" lvl="1" indent="-232410" algn="l" rtl="0">
              <a:spcBef>
                <a:spcPts val="750"/>
              </a:spcBef>
              <a:spcAft>
                <a:spcPts val="0"/>
              </a:spcAft>
              <a:buClr>
                <a:schemeClr val="accent1"/>
              </a:buClr>
              <a:buSzPts val="1280"/>
              <a:buFont typeface="Noto Sans Symbols"/>
              <a:buChar char="➢"/>
              <a:defRPr sz="1200" b="0" i="0" u="none" strike="noStrike" cap="none">
                <a:solidFill>
                  <a:srgbClr val="3F3F3F"/>
                </a:solidFill>
                <a:latin typeface="Century Gothic"/>
                <a:ea typeface="Century Gothic"/>
                <a:cs typeface="Century Gothic"/>
                <a:sym typeface="Century Gothic"/>
              </a:defRPr>
            </a:lvl2pPr>
            <a:lvl3pPr marL="1028700" marR="0" lvl="2" indent="-224789" algn="l" rtl="0">
              <a:spcBef>
                <a:spcPts val="750"/>
              </a:spcBef>
              <a:spcAft>
                <a:spcPts val="0"/>
              </a:spcAft>
              <a:buClr>
                <a:schemeClr val="accent1"/>
              </a:buClr>
              <a:buSzPts val="1120"/>
              <a:buFont typeface="Noto Sans Symbols"/>
              <a:buChar char="▶"/>
              <a:defRPr sz="1050" b="0" i="0" u="none" strike="noStrike" cap="none">
                <a:solidFill>
                  <a:srgbClr val="3F3F3F"/>
                </a:solidFill>
                <a:latin typeface="Century Gothic"/>
                <a:ea typeface="Century Gothic"/>
                <a:cs typeface="Century Gothic"/>
                <a:sym typeface="Century Gothic"/>
              </a:defRPr>
            </a:lvl3pPr>
            <a:lvl4pPr marL="1371600" marR="0" lvl="3"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4pPr>
            <a:lvl5pPr marL="1714500" marR="0" lvl="4"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5pPr>
            <a:lvl6pPr marL="2057400" marR="0" lvl="5"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6pPr>
            <a:lvl7pPr marL="2400300" marR="0" lvl="6"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7pPr>
            <a:lvl8pPr marL="2743200" marR="0" lvl="7"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8pPr>
            <a:lvl9pPr marL="3086100" marR="0" lvl="8"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4" name="Shape 166">
            <a:extLst>
              <a:ext uri="{FF2B5EF4-FFF2-40B4-BE49-F238E27FC236}">
                <a16:creationId xmlns="" xmlns:a16="http://schemas.microsoft.com/office/drawing/2014/main" id="{2C8F2A76-5FC9-4F45-8E63-EE7F4930EBEA}"/>
              </a:ext>
            </a:extLst>
          </p:cNvPr>
          <p:cNvSpPr txBox="1">
            <a:spLocks noGrp="1"/>
          </p:cNvSpPr>
          <p:nvPr>
            <p:ph type="sldNum" idx="13"/>
          </p:nvPr>
        </p:nvSpPr>
        <p:spPr>
          <a:ln/>
        </p:spPr>
        <p:txBody>
          <a:bodyPr/>
          <a:lstStyle>
            <a:lvl1pPr>
              <a:defRPr/>
            </a:lvl1pPr>
          </a:lstStyle>
          <a:p>
            <a:pPr>
              <a:defRPr/>
            </a:pPr>
            <a:fld id="{D7CBE446-386C-904A-910A-DE0011BA27F7}" type="slidenum">
              <a:rPr lang="en-US"/>
              <a:pPr>
                <a:defRPr/>
              </a:pPr>
              <a:t>‹#›</a:t>
            </a:fld>
            <a:endParaRPr lang="en-US"/>
          </a:p>
        </p:txBody>
      </p:sp>
    </p:spTree>
    <p:extLst>
      <p:ext uri="{BB962C8B-B14F-4D97-AF65-F5344CB8AC3E}">
        <p14:creationId xmlns:p14="http://schemas.microsoft.com/office/powerpoint/2010/main" val="24213792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Content" type="twoObj" preserve="1">
  <p:cSld name="Two Content">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486739" y="484550"/>
            <a:ext cx="8761500" cy="707100"/>
          </a:xfrm>
          <a:prstGeom prst="rect">
            <a:avLst/>
          </a:prstGeom>
          <a:noFill/>
          <a:ln>
            <a:noFill/>
          </a:ln>
        </p:spPr>
        <p:txBody>
          <a:bodyPr spcFirstLastPara="1"/>
          <a:lstStyle>
            <a:lvl1pPr marL="0" marR="0" lvl="0" indent="0" algn="l" rtl="0">
              <a:spcBef>
                <a:spcPts val="0"/>
              </a:spcBef>
              <a:spcAft>
                <a:spcPts val="0"/>
              </a:spcAft>
              <a:buClr>
                <a:schemeClr val="lt2"/>
              </a:buClr>
              <a:buSzPts val="1400"/>
              <a:buFont typeface="Century Gothic"/>
              <a:buNone/>
              <a:defRPr sz="27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350" b="0" i="0" u="none" strike="noStrike" cap="none">
                <a:solidFill>
                  <a:schemeClr val="dk2"/>
                </a:solidFill>
              </a:defRPr>
            </a:lvl2pPr>
            <a:lvl3pPr marL="0" marR="0" lvl="2" indent="0" algn="l" rtl="0">
              <a:spcBef>
                <a:spcPts val="0"/>
              </a:spcBef>
              <a:spcAft>
                <a:spcPts val="0"/>
              </a:spcAft>
              <a:buSzPts val="1400"/>
              <a:buNone/>
              <a:defRPr sz="1350" b="0" i="0" u="none" strike="noStrike" cap="none">
                <a:solidFill>
                  <a:schemeClr val="dk2"/>
                </a:solidFill>
              </a:defRPr>
            </a:lvl3pPr>
            <a:lvl4pPr marL="0" marR="0" lvl="3" indent="0" algn="l" rtl="0">
              <a:spcBef>
                <a:spcPts val="0"/>
              </a:spcBef>
              <a:spcAft>
                <a:spcPts val="0"/>
              </a:spcAft>
              <a:buSzPts val="1400"/>
              <a:buNone/>
              <a:defRPr sz="1350" b="0" i="0" u="none" strike="noStrike" cap="none">
                <a:solidFill>
                  <a:schemeClr val="dk2"/>
                </a:solidFill>
              </a:defRPr>
            </a:lvl4pPr>
            <a:lvl5pPr marL="0" marR="0" lvl="4" indent="0" algn="l" rtl="0">
              <a:spcBef>
                <a:spcPts val="0"/>
              </a:spcBef>
              <a:spcAft>
                <a:spcPts val="0"/>
              </a:spcAft>
              <a:buSzPts val="1400"/>
              <a:buNone/>
              <a:defRPr sz="1350" b="0" i="0" u="none" strike="noStrike" cap="none">
                <a:solidFill>
                  <a:schemeClr val="dk2"/>
                </a:solidFill>
              </a:defRPr>
            </a:lvl5pPr>
            <a:lvl6pPr marL="0" marR="0" lvl="5" indent="0" algn="l" rtl="0">
              <a:spcBef>
                <a:spcPts val="0"/>
              </a:spcBef>
              <a:spcAft>
                <a:spcPts val="0"/>
              </a:spcAft>
              <a:buSzPts val="1400"/>
              <a:buNone/>
              <a:defRPr sz="1350" b="0" i="0" u="none" strike="noStrike" cap="none">
                <a:solidFill>
                  <a:schemeClr val="dk2"/>
                </a:solidFill>
              </a:defRPr>
            </a:lvl6pPr>
            <a:lvl7pPr marL="0" marR="0" lvl="6" indent="0" algn="l" rtl="0">
              <a:spcBef>
                <a:spcPts val="0"/>
              </a:spcBef>
              <a:spcAft>
                <a:spcPts val="0"/>
              </a:spcAft>
              <a:buSzPts val="1400"/>
              <a:buNone/>
              <a:defRPr sz="1350" b="0" i="0" u="none" strike="noStrike" cap="none">
                <a:solidFill>
                  <a:schemeClr val="dk2"/>
                </a:solidFill>
              </a:defRPr>
            </a:lvl7pPr>
            <a:lvl8pPr marL="0" marR="0" lvl="7" indent="0" algn="l" rtl="0">
              <a:spcBef>
                <a:spcPts val="0"/>
              </a:spcBef>
              <a:spcAft>
                <a:spcPts val="0"/>
              </a:spcAft>
              <a:buSzPts val="1400"/>
              <a:buNone/>
              <a:defRPr sz="1350" b="0" i="0" u="none" strike="noStrike" cap="none">
                <a:solidFill>
                  <a:schemeClr val="dk2"/>
                </a:solidFill>
              </a:defRPr>
            </a:lvl8pPr>
            <a:lvl9pPr marL="0" marR="0" lvl="8" indent="0" algn="l" rtl="0">
              <a:spcBef>
                <a:spcPts val="0"/>
              </a:spcBef>
              <a:spcAft>
                <a:spcPts val="0"/>
              </a:spcAft>
              <a:buSzPts val="1400"/>
              <a:buNone/>
              <a:defRPr sz="1350" b="0" i="0" u="none" strike="noStrike" cap="none">
                <a:solidFill>
                  <a:schemeClr val="dk2"/>
                </a:solidFill>
              </a:defRPr>
            </a:lvl9pPr>
          </a:lstStyle>
          <a:p>
            <a:r>
              <a:rPr lang="en-US"/>
              <a:t>Click to edit Master title style</a:t>
            </a:r>
            <a:endParaRPr/>
          </a:p>
        </p:txBody>
      </p:sp>
      <p:sp>
        <p:nvSpPr>
          <p:cNvPr id="209" name="Shape 209"/>
          <p:cNvSpPr txBox="1">
            <a:spLocks noGrp="1"/>
          </p:cNvSpPr>
          <p:nvPr>
            <p:ph type="body" idx="1"/>
          </p:nvPr>
        </p:nvSpPr>
        <p:spPr>
          <a:xfrm>
            <a:off x="1154955" y="2603500"/>
            <a:ext cx="4825200" cy="3416400"/>
          </a:xfrm>
          <a:prstGeom prst="rect">
            <a:avLst/>
          </a:prstGeom>
          <a:noFill/>
          <a:ln>
            <a:noFill/>
          </a:ln>
        </p:spPr>
        <p:txBody>
          <a:bodyPr spcFirstLastPara="1"/>
          <a:lstStyle>
            <a:lvl1pPr marL="342900" marR="0" lvl="0" indent="-240030" algn="l" rtl="0">
              <a:spcBef>
                <a:spcPts val="750"/>
              </a:spcBef>
              <a:spcAft>
                <a:spcPts val="0"/>
              </a:spcAft>
              <a:buClr>
                <a:schemeClr val="accent1"/>
              </a:buClr>
              <a:buSzPts val="1440"/>
              <a:buFont typeface="Noto Sans Symbols"/>
              <a:buChar char="❑"/>
              <a:defRPr sz="1350" b="0" i="0" u="none" strike="noStrike" cap="none">
                <a:solidFill>
                  <a:srgbClr val="3F3F3F"/>
                </a:solidFill>
                <a:latin typeface="Century Gothic"/>
                <a:ea typeface="Century Gothic"/>
                <a:cs typeface="Century Gothic"/>
                <a:sym typeface="Century Gothic"/>
              </a:defRPr>
            </a:lvl1pPr>
            <a:lvl2pPr marL="685800" marR="0" lvl="1" indent="-232410" algn="l" rtl="0">
              <a:spcBef>
                <a:spcPts val="750"/>
              </a:spcBef>
              <a:spcAft>
                <a:spcPts val="0"/>
              </a:spcAft>
              <a:buClr>
                <a:schemeClr val="accent1"/>
              </a:buClr>
              <a:buSzPts val="1280"/>
              <a:buFont typeface="Noto Sans Symbols"/>
              <a:buChar char="➢"/>
              <a:defRPr sz="1200" b="0" i="0" u="none" strike="noStrike" cap="none">
                <a:solidFill>
                  <a:srgbClr val="3F3F3F"/>
                </a:solidFill>
                <a:latin typeface="Century Gothic"/>
                <a:ea typeface="Century Gothic"/>
                <a:cs typeface="Century Gothic"/>
                <a:sym typeface="Century Gothic"/>
              </a:defRPr>
            </a:lvl2pPr>
            <a:lvl3pPr marL="1028700" marR="0" lvl="2" indent="-224789" algn="l" rtl="0">
              <a:spcBef>
                <a:spcPts val="750"/>
              </a:spcBef>
              <a:spcAft>
                <a:spcPts val="0"/>
              </a:spcAft>
              <a:buClr>
                <a:schemeClr val="accent1"/>
              </a:buClr>
              <a:buSzPts val="1120"/>
              <a:buFont typeface="Noto Sans Symbols"/>
              <a:buChar char="▶"/>
              <a:defRPr sz="1050" b="0" i="0" u="none" strike="noStrike" cap="none">
                <a:solidFill>
                  <a:srgbClr val="3F3F3F"/>
                </a:solidFill>
                <a:latin typeface="Century Gothic"/>
                <a:ea typeface="Century Gothic"/>
                <a:cs typeface="Century Gothic"/>
                <a:sym typeface="Century Gothic"/>
              </a:defRPr>
            </a:lvl3pPr>
            <a:lvl4pPr marL="1371600" marR="0" lvl="3"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4pPr>
            <a:lvl5pPr marL="1714500" marR="0" lvl="4"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5pPr>
            <a:lvl6pPr marL="2057400" marR="0" lvl="5"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6pPr>
            <a:lvl7pPr marL="2400300" marR="0" lvl="6"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7pPr>
            <a:lvl8pPr marL="2743200" marR="0" lvl="7"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8pPr>
            <a:lvl9pPr marL="3086100" marR="0" lvl="8"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210" name="Shape 210"/>
          <p:cNvSpPr txBox="1">
            <a:spLocks noGrp="1"/>
          </p:cNvSpPr>
          <p:nvPr>
            <p:ph type="body" idx="2"/>
          </p:nvPr>
        </p:nvSpPr>
        <p:spPr>
          <a:xfrm>
            <a:off x="6208712" y="2603500"/>
            <a:ext cx="4825200" cy="3416400"/>
          </a:xfrm>
          <a:prstGeom prst="rect">
            <a:avLst/>
          </a:prstGeom>
          <a:noFill/>
          <a:ln>
            <a:noFill/>
          </a:ln>
        </p:spPr>
        <p:txBody>
          <a:bodyPr spcFirstLastPara="1"/>
          <a:lstStyle>
            <a:lvl1pPr marL="342900" marR="0" lvl="0" indent="-240030" algn="l" rtl="0">
              <a:spcBef>
                <a:spcPts val="750"/>
              </a:spcBef>
              <a:spcAft>
                <a:spcPts val="0"/>
              </a:spcAft>
              <a:buClr>
                <a:schemeClr val="accent1"/>
              </a:buClr>
              <a:buSzPts val="1440"/>
              <a:buFont typeface="Noto Sans Symbols"/>
              <a:buChar char="❑"/>
              <a:defRPr sz="1350" b="0" i="0" u="none" strike="noStrike" cap="none">
                <a:solidFill>
                  <a:srgbClr val="3F3F3F"/>
                </a:solidFill>
                <a:latin typeface="Century Gothic"/>
                <a:ea typeface="Century Gothic"/>
                <a:cs typeface="Century Gothic"/>
                <a:sym typeface="Century Gothic"/>
              </a:defRPr>
            </a:lvl1pPr>
            <a:lvl2pPr marL="685800" marR="0" lvl="1" indent="-232410" algn="l" rtl="0">
              <a:spcBef>
                <a:spcPts val="750"/>
              </a:spcBef>
              <a:spcAft>
                <a:spcPts val="0"/>
              </a:spcAft>
              <a:buClr>
                <a:schemeClr val="accent1"/>
              </a:buClr>
              <a:buSzPts val="1280"/>
              <a:buFont typeface="Noto Sans Symbols"/>
              <a:buChar char="➢"/>
              <a:defRPr sz="1200" b="0" i="0" u="none" strike="noStrike" cap="none">
                <a:solidFill>
                  <a:srgbClr val="3F3F3F"/>
                </a:solidFill>
                <a:latin typeface="Century Gothic"/>
                <a:ea typeface="Century Gothic"/>
                <a:cs typeface="Century Gothic"/>
                <a:sym typeface="Century Gothic"/>
              </a:defRPr>
            </a:lvl2pPr>
            <a:lvl3pPr marL="1028700" marR="0" lvl="2" indent="-224789" algn="l" rtl="0">
              <a:spcBef>
                <a:spcPts val="750"/>
              </a:spcBef>
              <a:spcAft>
                <a:spcPts val="0"/>
              </a:spcAft>
              <a:buClr>
                <a:schemeClr val="accent1"/>
              </a:buClr>
              <a:buSzPts val="1120"/>
              <a:buFont typeface="Noto Sans Symbols"/>
              <a:buChar char="▶"/>
              <a:defRPr sz="1050" b="0" i="0" u="none" strike="noStrike" cap="none">
                <a:solidFill>
                  <a:srgbClr val="3F3F3F"/>
                </a:solidFill>
                <a:latin typeface="Century Gothic"/>
                <a:ea typeface="Century Gothic"/>
                <a:cs typeface="Century Gothic"/>
                <a:sym typeface="Century Gothic"/>
              </a:defRPr>
            </a:lvl3pPr>
            <a:lvl4pPr marL="1371600" marR="0" lvl="3"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4pPr>
            <a:lvl5pPr marL="1714500" marR="0" lvl="4"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5pPr>
            <a:lvl6pPr marL="2057400" marR="0" lvl="5"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6pPr>
            <a:lvl7pPr marL="2400300" marR="0" lvl="6"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7pPr>
            <a:lvl8pPr marL="2743200" marR="0" lvl="7"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8pPr>
            <a:lvl9pPr marL="3086100" marR="0" lvl="8"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5" name="Shape 166">
            <a:extLst>
              <a:ext uri="{FF2B5EF4-FFF2-40B4-BE49-F238E27FC236}">
                <a16:creationId xmlns="" xmlns:a16="http://schemas.microsoft.com/office/drawing/2014/main" id="{584AEEF3-E79B-1A48-BC0C-556265A8E5E4}"/>
              </a:ext>
            </a:extLst>
          </p:cNvPr>
          <p:cNvSpPr txBox="1">
            <a:spLocks noGrp="1"/>
          </p:cNvSpPr>
          <p:nvPr>
            <p:ph type="sldNum" idx="13"/>
          </p:nvPr>
        </p:nvSpPr>
        <p:spPr>
          <a:ln/>
        </p:spPr>
        <p:txBody>
          <a:bodyPr/>
          <a:lstStyle>
            <a:lvl1pPr>
              <a:defRPr/>
            </a:lvl1pPr>
          </a:lstStyle>
          <a:p>
            <a:pPr>
              <a:defRPr/>
            </a:pPr>
            <a:fld id="{202F555F-68FF-874F-A6E1-076E7F81D9A8}" type="slidenum">
              <a:rPr lang="en-US"/>
              <a:pPr>
                <a:defRPr/>
              </a:pPr>
              <a:t>‹#›</a:t>
            </a:fld>
            <a:endParaRPr lang="en-US"/>
          </a:p>
        </p:txBody>
      </p:sp>
    </p:spTree>
    <p:extLst>
      <p:ext uri="{BB962C8B-B14F-4D97-AF65-F5344CB8AC3E}">
        <p14:creationId xmlns:p14="http://schemas.microsoft.com/office/powerpoint/2010/main" val="19230296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mparison" type="twoTxTwoObj" preserve="1">
  <p:cSld name="Comparison">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477947" y="484588"/>
            <a:ext cx="8761500" cy="707100"/>
          </a:xfrm>
          <a:prstGeom prst="rect">
            <a:avLst/>
          </a:prstGeom>
          <a:noFill/>
          <a:ln>
            <a:noFill/>
          </a:ln>
        </p:spPr>
        <p:txBody>
          <a:bodyPr spcFirstLastPara="1"/>
          <a:lstStyle>
            <a:lvl1pPr marL="0" marR="0" lvl="0" indent="0" algn="l" rtl="0">
              <a:spcBef>
                <a:spcPts val="0"/>
              </a:spcBef>
              <a:spcAft>
                <a:spcPts val="0"/>
              </a:spcAft>
              <a:buClr>
                <a:schemeClr val="lt2"/>
              </a:buClr>
              <a:buSzPts val="1400"/>
              <a:buFont typeface="Century Gothic"/>
              <a:buNone/>
              <a:defRPr sz="27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350" b="0" i="0" u="none" strike="noStrike" cap="none">
                <a:solidFill>
                  <a:schemeClr val="dk2"/>
                </a:solidFill>
              </a:defRPr>
            </a:lvl2pPr>
            <a:lvl3pPr marL="0" marR="0" lvl="2" indent="0" algn="l" rtl="0">
              <a:spcBef>
                <a:spcPts val="0"/>
              </a:spcBef>
              <a:spcAft>
                <a:spcPts val="0"/>
              </a:spcAft>
              <a:buSzPts val="1400"/>
              <a:buNone/>
              <a:defRPr sz="1350" b="0" i="0" u="none" strike="noStrike" cap="none">
                <a:solidFill>
                  <a:schemeClr val="dk2"/>
                </a:solidFill>
              </a:defRPr>
            </a:lvl3pPr>
            <a:lvl4pPr marL="0" marR="0" lvl="3" indent="0" algn="l" rtl="0">
              <a:spcBef>
                <a:spcPts val="0"/>
              </a:spcBef>
              <a:spcAft>
                <a:spcPts val="0"/>
              </a:spcAft>
              <a:buSzPts val="1400"/>
              <a:buNone/>
              <a:defRPr sz="1350" b="0" i="0" u="none" strike="noStrike" cap="none">
                <a:solidFill>
                  <a:schemeClr val="dk2"/>
                </a:solidFill>
              </a:defRPr>
            </a:lvl4pPr>
            <a:lvl5pPr marL="0" marR="0" lvl="4" indent="0" algn="l" rtl="0">
              <a:spcBef>
                <a:spcPts val="0"/>
              </a:spcBef>
              <a:spcAft>
                <a:spcPts val="0"/>
              </a:spcAft>
              <a:buSzPts val="1400"/>
              <a:buNone/>
              <a:defRPr sz="1350" b="0" i="0" u="none" strike="noStrike" cap="none">
                <a:solidFill>
                  <a:schemeClr val="dk2"/>
                </a:solidFill>
              </a:defRPr>
            </a:lvl5pPr>
            <a:lvl6pPr marL="0" marR="0" lvl="5" indent="0" algn="l" rtl="0">
              <a:spcBef>
                <a:spcPts val="0"/>
              </a:spcBef>
              <a:spcAft>
                <a:spcPts val="0"/>
              </a:spcAft>
              <a:buSzPts val="1400"/>
              <a:buNone/>
              <a:defRPr sz="1350" b="0" i="0" u="none" strike="noStrike" cap="none">
                <a:solidFill>
                  <a:schemeClr val="dk2"/>
                </a:solidFill>
              </a:defRPr>
            </a:lvl6pPr>
            <a:lvl7pPr marL="0" marR="0" lvl="6" indent="0" algn="l" rtl="0">
              <a:spcBef>
                <a:spcPts val="0"/>
              </a:spcBef>
              <a:spcAft>
                <a:spcPts val="0"/>
              </a:spcAft>
              <a:buSzPts val="1400"/>
              <a:buNone/>
              <a:defRPr sz="1350" b="0" i="0" u="none" strike="noStrike" cap="none">
                <a:solidFill>
                  <a:schemeClr val="dk2"/>
                </a:solidFill>
              </a:defRPr>
            </a:lvl7pPr>
            <a:lvl8pPr marL="0" marR="0" lvl="7" indent="0" algn="l" rtl="0">
              <a:spcBef>
                <a:spcPts val="0"/>
              </a:spcBef>
              <a:spcAft>
                <a:spcPts val="0"/>
              </a:spcAft>
              <a:buSzPts val="1400"/>
              <a:buNone/>
              <a:defRPr sz="1350" b="0" i="0" u="none" strike="noStrike" cap="none">
                <a:solidFill>
                  <a:schemeClr val="dk2"/>
                </a:solidFill>
              </a:defRPr>
            </a:lvl8pPr>
            <a:lvl9pPr marL="0" marR="0" lvl="8" indent="0" algn="l" rtl="0">
              <a:spcBef>
                <a:spcPts val="0"/>
              </a:spcBef>
              <a:spcAft>
                <a:spcPts val="0"/>
              </a:spcAft>
              <a:buSzPts val="1400"/>
              <a:buNone/>
              <a:defRPr sz="1350" b="0" i="0" u="none" strike="noStrike" cap="none">
                <a:solidFill>
                  <a:schemeClr val="dk2"/>
                </a:solidFill>
              </a:defRPr>
            </a:lvl9pPr>
          </a:lstStyle>
          <a:p>
            <a:r>
              <a:rPr lang="en-US"/>
              <a:t>Click to edit Master title style</a:t>
            </a:r>
            <a:endParaRPr dirty="0"/>
          </a:p>
        </p:txBody>
      </p:sp>
      <p:sp>
        <p:nvSpPr>
          <p:cNvPr id="216" name="Shape 216"/>
          <p:cNvSpPr txBox="1">
            <a:spLocks noGrp="1"/>
          </p:cNvSpPr>
          <p:nvPr>
            <p:ph type="body" idx="1"/>
          </p:nvPr>
        </p:nvSpPr>
        <p:spPr>
          <a:xfrm>
            <a:off x="1154955" y="2603500"/>
            <a:ext cx="4825200" cy="576300"/>
          </a:xfrm>
          <a:prstGeom prst="rect">
            <a:avLst/>
          </a:prstGeom>
          <a:noFill/>
          <a:ln>
            <a:noFill/>
          </a:ln>
        </p:spPr>
        <p:txBody>
          <a:bodyPr spcFirstLastPara="1" anchor="b"/>
          <a:lstStyle>
            <a:lvl1pPr marL="342900" marR="0" lvl="0" indent="-171450" algn="l" rtl="0">
              <a:spcBef>
                <a:spcPts val="750"/>
              </a:spcBef>
              <a:spcAft>
                <a:spcPts val="0"/>
              </a:spcAft>
              <a:buClr>
                <a:schemeClr val="accent1"/>
              </a:buClr>
              <a:buSzPts val="1440"/>
              <a:buFont typeface="Noto Sans Symbols"/>
              <a:buNone/>
              <a:defRPr sz="1800" b="0" i="0" u="none" strike="noStrike" cap="none">
                <a:solidFill>
                  <a:schemeClr val="accent1"/>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1500" b="1"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1350" b="1"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217" name="Shape 217"/>
          <p:cNvSpPr txBox="1">
            <a:spLocks noGrp="1"/>
          </p:cNvSpPr>
          <p:nvPr>
            <p:ph type="body" idx="2"/>
          </p:nvPr>
        </p:nvSpPr>
        <p:spPr>
          <a:xfrm>
            <a:off x="1154955" y="3179762"/>
            <a:ext cx="4825200" cy="2840100"/>
          </a:xfrm>
          <a:prstGeom prst="rect">
            <a:avLst/>
          </a:prstGeom>
          <a:noFill/>
          <a:ln>
            <a:noFill/>
          </a:ln>
        </p:spPr>
        <p:txBody>
          <a:bodyPr spcFirstLastPara="1"/>
          <a:lstStyle>
            <a:lvl1pPr marL="342900" marR="0" lvl="0" indent="-240030" algn="l" rtl="0">
              <a:spcBef>
                <a:spcPts val="750"/>
              </a:spcBef>
              <a:spcAft>
                <a:spcPts val="0"/>
              </a:spcAft>
              <a:buClr>
                <a:schemeClr val="accent1"/>
              </a:buClr>
              <a:buSzPts val="1440"/>
              <a:buFont typeface="Noto Sans Symbols"/>
              <a:buChar char="❑"/>
              <a:defRPr sz="1350" b="0" i="0" u="none" strike="noStrike" cap="none">
                <a:solidFill>
                  <a:srgbClr val="3F3F3F"/>
                </a:solidFill>
                <a:latin typeface="Century Gothic"/>
                <a:ea typeface="Century Gothic"/>
                <a:cs typeface="Century Gothic"/>
                <a:sym typeface="Century Gothic"/>
              </a:defRPr>
            </a:lvl1pPr>
            <a:lvl2pPr marL="685800" marR="0" lvl="1" indent="-232410" algn="l" rtl="0">
              <a:spcBef>
                <a:spcPts val="750"/>
              </a:spcBef>
              <a:spcAft>
                <a:spcPts val="0"/>
              </a:spcAft>
              <a:buClr>
                <a:schemeClr val="accent1"/>
              </a:buClr>
              <a:buSzPts val="1280"/>
              <a:buFont typeface="Noto Sans Symbols"/>
              <a:buChar char="➢"/>
              <a:defRPr sz="1200" b="0" i="0" u="none" strike="noStrike" cap="none">
                <a:solidFill>
                  <a:srgbClr val="3F3F3F"/>
                </a:solidFill>
                <a:latin typeface="Century Gothic"/>
                <a:ea typeface="Century Gothic"/>
                <a:cs typeface="Century Gothic"/>
                <a:sym typeface="Century Gothic"/>
              </a:defRPr>
            </a:lvl2pPr>
            <a:lvl3pPr marL="1028700" marR="0" lvl="2" indent="-224789" algn="l" rtl="0">
              <a:spcBef>
                <a:spcPts val="750"/>
              </a:spcBef>
              <a:spcAft>
                <a:spcPts val="0"/>
              </a:spcAft>
              <a:buClr>
                <a:schemeClr val="accent1"/>
              </a:buClr>
              <a:buSzPts val="1120"/>
              <a:buFont typeface="Noto Sans Symbols"/>
              <a:buChar char="▶"/>
              <a:defRPr sz="1050" b="0" i="0" u="none" strike="noStrike" cap="none">
                <a:solidFill>
                  <a:srgbClr val="3F3F3F"/>
                </a:solidFill>
                <a:latin typeface="Century Gothic"/>
                <a:ea typeface="Century Gothic"/>
                <a:cs typeface="Century Gothic"/>
                <a:sym typeface="Century Gothic"/>
              </a:defRPr>
            </a:lvl3pPr>
            <a:lvl4pPr marL="1371600" marR="0" lvl="3"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4pPr>
            <a:lvl5pPr marL="1714500" marR="0" lvl="4"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5pPr>
            <a:lvl6pPr marL="2057400" marR="0" lvl="5"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6pPr>
            <a:lvl7pPr marL="2400300" marR="0" lvl="6"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7pPr>
            <a:lvl8pPr marL="2743200" marR="0" lvl="7"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8pPr>
            <a:lvl9pPr marL="3086100" marR="0" lvl="8"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218" name="Shape 218"/>
          <p:cNvSpPr txBox="1">
            <a:spLocks noGrp="1"/>
          </p:cNvSpPr>
          <p:nvPr>
            <p:ph type="body" idx="3"/>
          </p:nvPr>
        </p:nvSpPr>
        <p:spPr>
          <a:xfrm>
            <a:off x="6208712" y="2603500"/>
            <a:ext cx="4825200" cy="576300"/>
          </a:xfrm>
          <a:prstGeom prst="rect">
            <a:avLst/>
          </a:prstGeom>
          <a:noFill/>
          <a:ln>
            <a:noFill/>
          </a:ln>
        </p:spPr>
        <p:txBody>
          <a:bodyPr spcFirstLastPara="1" anchor="b"/>
          <a:lstStyle>
            <a:lvl1pPr marL="342900" marR="0" lvl="0" indent="-171450" algn="l" rtl="0">
              <a:spcBef>
                <a:spcPts val="750"/>
              </a:spcBef>
              <a:spcAft>
                <a:spcPts val="0"/>
              </a:spcAft>
              <a:buClr>
                <a:schemeClr val="accent1"/>
              </a:buClr>
              <a:buSzPts val="1440"/>
              <a:buFont typeface="Noto Sans Symbols"/>
              <a:buNone/>
              <a:defRPr sz="1800" b="0" i="0" u="none" strike="noStrike" cap="none">
                <a:solidFill>
                  <a:schemeClr val="accent1"/>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1500" b="1"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1350" b="1"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219" name="Shape 219"/>
          <p:cNvSpPr txBox="1">
            <a:spLocks noGrp="1"/>
          </p:cNvSpPr>
          <p:nvPr>
            <p:ph type="body" idx="4"/>
          </p:nvPr>
        </p:nvSpPr>
        <p:spPr>
          <a:xfrm>
            <a:off x="6208711" y="3179762"/>
            <a:ext cx="4825200" cy="2840100"/>
          </a:xfrm>
          <a:prstGeom prst="rect">
            <a:avLst/>
          </a:prstGeom>
          <a:noFill/>
          <a:ln>
            <a:noFill/>
          </a:ln>
        </p:spPr>
        <p:txBody>
          <a:bodyPr spcFirstLastPara="1"/>
          <a:lstStyle>
            <a:lvl1pPr marL="342900" marR="0" lvl="0" indent="-240030" algn="l" rtl="0">
              <a:spcBef>
                <a:spcPts val="750"/>
              </a:spcBef>
              <a:spcAft>
                <a:spcPts val="0"/>
              </a:spcAft>
              <a:buClr>
                <a:schemeClr val="accent1"/>
              </a:buClr>
              <a:buSzPts val="1440"/>
              <a:buFont typeface="Noto Sans Symbols"/>
              <a:buChar char="❑"/>
              <a:defRPr sz="1350" b="0" i="0" u="none" strike="noStrike" cap="none">
                <a:solidFill>
                  <a:srgbClr val="3F3F3F"/>
                </a:solidFill>
                <a:latin typeface="Century Gothic"/>
                <a:ea typeface="Century Gothic"/>
                <a:cs typeface="Century Gothic"/>
                <a:sym typeface="Century Gothic"/>
              </a:defRPr>
            </a:lvl1pPr>
            <a:lvl2pPr marL="685800" marR="0" lvl="1" indent="-232410" algn="l" rtl="0">
              <a:spcBef>
                <a:spcPts val="750"/>
              </a:spcBef>
              <a:spcAft>
                <a:spcPts val="0"/>
              </a:spcAft>
              <a:buClr>
                <a:schemeClr val="accent1"/>
              </a:buClr>
              <a:buSzPts val="1280"/>
              <a:buFont typeface="Noto Sans Symbols"/>
              <a:buChar char="➢"/>
              <a:defRPr sz="1200" b="0" i="0" u="none" strike="noStrike" cap="none">
                <a:solidFill>
                  <a:srgbClr val="3F3F3F"/>
                </a:solidFill>
                <a:latin typeface="Century Gothic"/>
                <a:ea typeface="Century Gothic"/>
                <a:cs typeface="Century Gothic"/>
                <a:sym typeface="Century Gothic"/>
              </a:defRPr>
            </a:lvl2pPr>
            <a:lvl3pPr marL="1028700" marR="0" lvl="2" indent="-224789" algn="l" rtl="0">
              <a:spcBef>
                <a:spcPts val="750"/>
              </a:spcBef>
              <a:spcAft>
                <a:spcPts val="0"/>
              </a:spcAft>
              <a:buClr>
                <a:schemeClr val="accent1"/>
              </a:buClr>
              <a:buSzPts val="1120"/>
              <a:buFont typeface="Noto Sans Symbols"/>
              <a:buChar char="▶"/>
              <a:defRPr sz="1050" b="0" i="0" u="none" strike="noStrike" cap="none">
                <a:solidFill>
                  <a:srgbClr val="3F3F3F"/>
                </a:solidFill>
                <a:latin typeface="Century Gothic"/>
                <a:ea typeface="Century Gothic"/>
                <a:cs typeface="Century Gothic"/>
                <a:sym typeface="Century Gothic"/>
              </a:defRPr>
            </a:lvl3pPr>
            <a:lvl4pPr marL="1371600" marR="0" lvl="3"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4pPr>
            <a:lvl5pPr marL="1714500" marR="0" lvl="4"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5pPr>
            <a:lvl6pPr marL="2057400" marR="0" lvl="5"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6pPr>
            <a:lvl7pPr marL="2400300" marR="0" lvl="6"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7pPr>
            <a:lvl8pPr marL="2743200" marR="0" lvl="7"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8pPr>
            <a:lvl9pPr marL="3086100" marR="0" lvl="8"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7" name="Shape 166">
            <a:extLst>
              <a:ext uri="{FF2B5EF4-FFF2-40B4-BE49-F238E27FC236}">
                <a16:creationId xmlns="" xmlns:a16="http://schemas.microsoft.com/office/drawing/2014/main" id="{E51C96BF-C01F-C145-B069-D8DB1B3506E6}"/>
              </a:ext>
            </a:extLst>
          </p:cNvPr>
          <p:cNvSpPr txBox="1">
            <a:spLocks noGrp="1"/>
          </p:cNvSpPr>
          <p:nvPr>
            <p:ph type="sldNum" idx="13"/>
          </p:nvPr>
        </p:nvSpPr>
        <p:spPr>
          <a:ln/>
        </p:spPr>
        <p:txBody>
          <a:bodyPr/>
          <a:lstStyle>
            <a:lvl1pPr>
              <a:defRPr/>
            </a:lvl1pPr>
          </a:lstStyle>
          <a:p>
            <a:pPr>
              <a:defRPr/>
            </a:pPr>
            <a:fld id="{8FEA490F-D7DC-0C4D-88E0-A2C02282C73C}" type="slidenum">
              <a:rPr lang="en-US"/>
              <a:pPr>
                <a:defRPr/>
              </a:pPr>
              <a:t>‹#›</a:t>
            </a:fld>
            <a:endParaRPr lang="en-US"/>
          </a:p>
        </p:txBody>
      </p:sp>
    </p:spTree>
    <p:extLst>
      <p:ext uri="{BB962C8B-B14F-4D97-AF65-F5344CB8AC3E}">
        <p14:creationId xmlns:p14="http://schemas.microsoft.com/office/powerpoint/2010/main" val="955750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reserve="1">
  <p:cSld name="Two Content">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486739" y="484550"/>
            <a:ext cx="8761500" cy="707100"/>
          </a:xfrm>
          <a:prstGeom prst="rect">
            <a:avLst/>
          </a:prstGeom>
          <a:noFill/>
          <a:ln>
            <a:noFill/>
          </a:ln>
        </p:spPr>
        <p:txBody>
          <a:bodyPr spcFirstLastPara="1"/>
          <a:lstStyle>
            <a:lvl1pPr marL="0" marR="0" lvl="0" indent="0" algn="l" rtl="0">
              <a:spcBef>
                <a:spcPts val="0"/>
              </a:spcBef>
              <a:spcAft>
                <a:spcPts val="0"/>
              </a:spcAft>
              <a:buClr>
                <a:schemeClr val="lt2"/>
              </a:buClr>
              <a:buSzPts val="1400"/>
              <a:buFont typeface="Century Gothic"/>
              <a:buNone/>
              <a:defRPr sz="27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350" b="0" i="0" u="none" strike="noStrike" cap="none">
                <a:solidFill>
                  <a:schemeClr val="dk2"/>
                </a:solidFill>
              </a:defRPr>
            </a:lvl2pPr>
            <a:lvl3pPr marL="0" marR="0" lvl="2" indent="0" algn="l" rtl="0">
              <a:spcBef>
                <a:spcPts val="0"/>
              </a:spcBef>
              <a:spcAft>
                <a:spcPts val="0"/>
              </a:spcAft>
              <a:buSzPts val="1400"/>
              <a:buNone/>
              <a:defRPr sz="1350" b="0" i="0" u="none" strike="noStrike" cap="none">
                <a:solidFill>
                  <a:schemeClr val="dk2"/>
                </a:solidFill>
              </a:defRPr>
            </a:lvl3pPr>
            <a:lvl4pPr marL="0" marR="0" lvl="3" indent="0" algn="l" rtl="0">
              <a:spcBef>
                <a:spcPts val="0"/>
              </a:spcBef>
              <a:spcAft>
                <a:spcPts val="0"/>
              </a:spcAft>
              <a:buSzPts val="1400"/>
              <a:buNone/>
              <a:defRPr sz="1350" b="0" i="0" u="none" strike="noStrike" cap="none">
                <a:solidFill>
                  <a:schemeClr val="dk2"/>
                </a:solidFill>
              </a:defRPr>
            </a:lvl4pPr>
            <a:lvl5pPr marL="0" marR="0" lvl="4" indent="0" algn="l" rtl="0">
              <a:spcBef>
                <a:spcPts val="0"/>
              </a:spcBef>
              <a:spcAft>
                <a:spcPts val="0"/>
              </a:spcAft>
              <a:buSzPts val="1400"/>
              <a:buNone/>
              <a:defRPr sz="1350" b="0" i="0" u="none" strike="noStrike" cap="none">
                <a:solidFill>
                  <a:schemeClr val="dk2"/>
                </a:solidFill>
              </a:defRPr>
            </a:lvl5pPr>
            <a:lvl6pPr marL="0" marR="0" lvl="5" indent="0" algn="l" rtl="0">
              <a:spcBef>
                <a:spcPts val="0"/>
              </a:spcBef>
              <a:spcAft>
                <a:spcPts val="0"/>
              </a:spcAft>
              <a:buSzPts val="1400"/>
              <a:buNone/>
              <a:defRPr sz="1350" b="0" i="0" u="none" strike="noStrike" cap="none">
                <a:solidFill>
                  <a:schemeClr val="dk2"/>
                </a:solidFill>
              </a:defRPr>
            </a:lvl6pPr>
            <a:lvl7pPr marL="0" marR="0" lvl="6" indent="0" algn="l" rtl="0">
              <a:spcBef>
                <a:spcPts val="0"/>
              </a:spcBef>
              <a:spcAft>
                <a:spcPts val="0"/>
              </a:spcAft>
              <a:buSzPts val="1400"/>
              <a:buNone/>
              <a:defRPr sz="1350" b="0" i="0" u="none" strike="noStrike" cap="none">
                <a:solidFill>
                  <a:schemeClr val="dk2"/>
                </a:solidFill>
              </a:defRPr>
            </a:lvl7pPr>
            <a:lvl8pPr marL="0" marR="0" lvl="7" indent="0" algn="l" rtl="0">
              <a:spcBef>
                <a:spcPts val="0"/>
              </a:spcBef>
              <a:spcAft>
                <a:spcPts val="0"/>
              </a:spcAft>
              <a:buSzPts val="1400"/>
              <a:buNone/>
              <a:defRPr sz="1350" b="0" i="0" u="none" strike="noStrike" cap="none">
                <a:solidFill>
                  <a:schemeClr val="dk2"/>
                </a:solidFill>
              </a:defRPr>
            </a:lvl8pPr>
            <a:lvl9pPr marL="0" marR="0" lvl="8" indent="0" algn="l" rtl="0">
              <a:spcBef>
                <a:spcPts val="0"/>
              </a:spcBef>
              <a:spcAft>
                <a:spcPts val="0"/>
              </a:spcAft>
              <a:buSzPts val="1400"/>
              <a:buNone/>
              <a:defRPr sz="1350" b="0" i="0" u="none" strike="noStrike" cap="none">
                <a:solidFill>
                  <a:schemeClr val="dk2"/>
                </a:solidFill>
              </a:defRPr>
            </a:lvl9pPr>
          </a:lstStyle>
          <a:p>
            <a:r>
              <a:rPr lang="en-US"/>
              <a:t>Click to edit Master title style</a:t>
            </a:r>
            <a:endParaRPr/>
          </a:p>
        </p:txBody>
      </p:sp>
      <p:sp>
        <p:nvSpPr>
          <p:cNvPr id="209" name="Shape 209"/>
          <p:cNvSpPr txBox="1">
            <a:spLocks noGrp="1"/>
          </p:cNvSpPr>
          <p:nvPr>
            <p:ph type="body" idx="1"/>
          </p:nvPr>
        </p:nvSpPr>
        <p:spPr>
          <a:xfrm>
            <a:off x="1154955" y="2603500"/>
            <a:ext cx="4825200" cy="3416400"/>
          </a:xfrm>
          <a:prstGeom prst="rect">
            <a:avLst/>
          </a:prstGeom>
          <a:noFill/>
          <a:ln>
            <a:noFill/>
          </a:ln>
        </p:spPr>
        <p:txBody>
          <a:bodyPr spcFirstLastPara="1"/>
          <a:lstStyle>
            <a:lvl1pPr marL="342900" marR="0" lvl="0" indent="-240030" algn="l" rtl="0">
              <a:spcBef>
                <a:spcPts val="750"/>
              </a:spcBef>
              <a:spcAft>
                <a:spcPts val="0"/>
              </a:spcAft>
              <a:buClr>
                <a:schemeClr val="accent1"/>
              </a:buClr>
              <a:buSzPts val="1440"/>
              <a:buFont typeface="Noto Sans Symbols"/>
              <a:buChar char="❑"/>
              <a:defRPr sz="1350" b="0" i="0" u="none" strike="noStrike" cap="none">
                <a:solidFill>
                  <a:srgbClr val="3F3F3F"/>
                </a:solidFill>
                <a:latin typeface="Century Gothic"/>
                <a:ea typeface="Century Gothic"/>
                <a:cs typeface="Century Gothic"/>
                <a:sym typeface="Century Gothic"/>
              </a:defRPr>
            </a:lvl1pPr>
            <a:lvl2pPr marL="685800" marR="0" lvl="1" indent="-232410" algn="l" rtl="0">
              <a:spcBef>
                <a:spcPts val="750"/>
              </a:spcBef>
              <a:spcAft>
                <a:spcPts val="0"/>
              </a:spcAft>
              <a:buClr>
                <a:schemeClr val="accent1"/>
              </a:buClr>
              <a:buSzPts val="1280"/>
              <a:buFont typeface="Noto Sans Symbols"/>
              <a:buChar char="➢"/>
              <a:defRPr sz="1200" b="0" i="0" u="none" strike="noStrike" cap="none">
                <a:solidFill>
                  <a:srgbClr val="3F3F3F"/>
                </a:solidFill>
                <a:latin typeface="Century Gothic"/>
                <a:ea typeface="Century Gothic"/>
                <a:cs typeface="Century Gothic"/>
                <a:sym typeface="Century Gothic"/>
              </a:defRPr>
            </a:lvl2pPr>
            <a:lvl3pPr marL="1028700" marR="0" lvl="2" indent="-224789" algn="l" rtl="0">
              <a:spcBef>
                <a:spcPts val="750"/>
              </a:spcBef>
              <a:spcAft>
                <a:spcPts val="0"/>
              </a:spcAft>
              <a:buClr>
                <a:schemeClr val="accent1"/>
              </a:buClr>
              <a:buSzPts val="1120"/>
              <a:buFont typeface="Noto Sans Symbols"/>
              <a:buChar char="▶"/>
              <a:defRPr sz="1050" b="0" i="0" u="none" strike="noStrike" cap="none">
                <a:solidFill>
                  <a:srgbClr val="3F3F3F"/>
                </a:solidFill>
                <a:latin typeface="Century Gothic"/>
                <a:ea typeface="Century Gothic"/>
                <a:cs typeface="Century Gothic"/>
                <a:sym typeface="Century Gothic"/>
              </a:defRPr>
            </a:lvl3pPr>
            <a:lvl4pPr marL="1371600" marR="0" lvl="3"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4pPr>
            <a:lvl5pPr marL="1714500" marR="0" lvl="4"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5pPr>
            <a:lvl6pPr marL="2057400" marR="0" lvl="5"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6pPr>
            <a:lvl7pPr marL="2400300" marR="0" lvl="6"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7pPr>
            <a:lvl8pPr marL="2743200" marR="0" lvl="7"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8pPr>
            <a:lvl9pPr marL="3086100" marR="0" lvl="8"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210" name="Shape 210"/>
          <p:cNvSpPr txBox="1">
            <a:spLocks noGrp="1"/>
          </p:cNvSpPr>
          <p:nvPr>
            <p:ph type="body" idx="2"/>
          </p:nvPr>
        </p:nvSpPr>
        <p:spPr>
          <a:xfrm>
            <a:off x="6208712" y="2603500"/>
            <a:ext cx="4825200" cy="3416400"/>
          </a:xfrm>
          <a:prstGeom prst="rect">
            <a:avLst/>
          </a:prstGeom>
          <a:noFill/>
          <a:ln>
            <a:noFill/>
          </a:ln>
        </p:spPr>
        <p:txBody>
          <a:bodyPr spcFirstLastPara="1"/>
          <a:lstStyle>
            <a:lvl1pPr marL="342900" marR="0" lvl="0" indent="-240030" algn="l" rtl="0">
              <a:spcBef>
                <a:spcPts val="750"/>
              </a:spcBef>
              <a:spcAft>
                <a:spcPts val="0"/>
              </a:spcAft>
              <a:buClr>
                <a:schemeClr val="accent1"/>
              </a:buClr>
              <a:buSzPts val="1440"/>
              <a:buFont typeface="Noto Sans Symbols"/>
              <a:buChar char="❑"/>
              <a:defRPr sz="1350" b="0" i="0" u="none" strike="noStrike" cap="none">
                <a:solidFill>
                  <a:srgbClr val="3F3F3F"/>
                </a:solidFill>
                <a:latin typeface="Century Gothic"/>
                <a:ea typeface="Century Gothic"/>
                <a:cs typeface="Century Gothic"/>
                <a:sym typeface="Century Gothic"/>
              </a:defRPr>
            </a:lvl1pPr>
            <a:lvl2pPr marL="685800" marR="0" lvl="1" indent="-232410" algn="l" rtl="0">
              <a:spcBef>
                <a:spcPts val="750"/>
              </a:spcBef>
              <a:spcAft>
                <a:spcPts val="0"/>
              </a:spcAft>
              <a:buClr>
                <a:schemeClr val="accent1"/>
              </a:buClr>
              <a:buSzPts val="1280"/>
              <a:buFont typeface="Noto Sans Symbols"/>
              <a:buChar char="➢"/>
              <a:defRPr sz="1200" b="0" i="0" u="none" strike="noStrike" cap="none">
                <a:solidFill>
                  <a:srgbClr val="3F3F3F"/>
                </a:solidFill>
                <a:latin typeface="Century Gothic"/>
                <a:ea typeface="Century Gothic"/>
                <a:cs typeface="Century Gothic"/>
                <a:sym typeface="Century Gothic"/>
              </a:defRPr>
            </a:lvl2pPr>
            <a:lvl3pPr marL="1028700" marR="0" lvl="2" indent="-224789" algn="l" rtl="0">
              <a:spcBef>
                <a:spcPts val="750"/>
              </a:spcBef>
              <a:spcAft>
                <a:spcPts val="0"/>
              </a:spcAft>
              <a:buClr>
                <a:schemeClr val="accent1"/>
              </a:buClr>
              <a:buSzPts val="1120"/>
              <a:buFont typeface="Noto Sans Symbols"/>
              <a:buChar char="▶"/>
              <a:defRPr sz="1050" b="0" i="0" u="none" strike="noStrike" cap="none">
                <a:solidFill>
                  <a:srgbClr val="3F3F3F"/>
                </a:solidFill>
                <a:latin typeface="Century Gothic"/>
                <a:ea typeface="Century Gothic"/>
                <a:cs typeface="Century Gothic"/>
                <a:sym typeface="Century Gothic"/>
              </a:defRPr>
            </a:lvl3pPr>
            <a:lvl4pPr marL="1371600" marR="0" lvl="3"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4pPr>
            <a:lvl5pPr marL="1714500" marR="0" lvl="4"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5pPr>
            <a:lvl6pPr marL="2057400" marR="0" lvl="5"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6pPr>
            <a:lvl7pPr marL="2400300" marR="0" lvl="6"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7pPr>
            <a:lvl8pPr marL="2743200" marR="0" lvl="7"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8pPr>
            <a:lvl9pPr marL="3086100" marR="0" lvl="8"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5" name="Shape 166">
            <a:extLst>
              <a:ext uri="{FF2B5EF4-FFF2-40B4-BE49-F238E27FC236}">
                <a16:creationId xmlns="" xmlns:a16="http://schemas.microsoft.com/office/drawing/2014/main" id="{9589ED1A-BCF7-7F4E-810A-3145ADEE5A70}"/>
              </a:ext>
            </a:extLst>
          </p:cNvPr>
          <p:cNvSpPr txBox="1">
            <a:spLocks noGrp="1"/>
          </p:cNvSpPr>
          <p:nvPr>
            <p:ph type="sldNum" idx="13"/>
          </p:nvPr>
        </p:nvSpPr>
        <p:spPr>
          <a:ln/>
        </p:spPr>
        <p:txBody>
          <a:bodyPr/>
          <a:lstStyle>
            <a:lvl1pPr>
              <a:defRPr/>
            </a:lvl1pPr>
          </a:lstStyle>
          <a:p>
            <a:pPr>
              <a:defRPr/>
            </a:pPr>
            <a:fld id="{8FD1DAB9-693E-F244-A6D4-22483582A4E3}" type="slidenum">
              <a:rPr lang="en-US"/>
              <a:pPr>
                <a:defRPr/>
              </a:pPr>
              <a:t>‹#›</a:t>
            </a:fld>
            <a:endParaRPr lang="en-US"/>
          </a:p>
        </p:txBody>
      </p:sp>
    </p:spTree>
    <p:extLst>
      <p:ext uri="{BB962C8B-B14F-4D97-AF65-F5344CB8AC3E}">
        <p14:creationId xmlns:p14="http://schemas.microsoft.com/office/powerpoint/2010/main" val="22451876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477949" y="472507"/>
            <a:ext cx="8761500" cy="707100"/>
          </a:xfrm>
          <a:prstGeom prst="rect">
            <a:avLst/>
          </a:prstGeom>
          <a:noFill/>
          <a:ln>
            <a:noFill/>
          </a:ln>
        </p:spPr>
        <p:txBody>
          <a:bodyPr spcFirstLastPara="1"/>
          <a:lstStyle>
            <a:lvl1pPr marL="0" marR="0" lvl="0" indent="0" algn="l" rtl="0">
              <a:spcBef>
                <a:spcPts val="0"/>
              </a:spcBef>
              <a:spcAft>
                <a:spcPts val="0"/>
              </a:spcAft>
              <a:buClr>
                <a:schemeClr val="lt2"/>
              </a:buClr>
              <a:buSzPts val="1400"/>
              <a:buFont typeface="Century Gothic"/>
              <a:buNone/>
              <a:defRPr sz="27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350" b="0" i="0" u="none" strike="noStrike" cap="none">
                <a:solidFill>
                  <a:schemeClr val="dk2"/>
                </a:solidFill>
              </a:defRPr>
            </a:lvl2pPr>
            <a:lvl3pPr marL="0" marR="0" lvl="2" indent="0" algn="l" rtl="0">
              <a:spcBef>
                <a:spcPts val="0"/>
              </a:spcBef>
              <a:spcAft>
                <a:spcPts val="0"/>
              </a:spcAft>
              <a:buSzPts val="1400"/>
              <a:buNone/>
              <a:defRPr sz="1350" b="0" i="0" u="none" strike="noStrike" cap="none">
                <a:solidFill>
                  <a:schemeClr val="dk2"/>
                </a:solidFill>
              </a:defRPr>
            </a:lvl3pPr>
            <a:lvl4pPr marL="0" marR="0" lvl="3" indent="0" algn="l" rtl="0">
              <a:spcBef>
                <a:spcPts val="0"/>
              </a:spcBef>
              <a:spcAft>
                <a:spcPts val="0"/>
              </a:spcAft>
              <a:buSzPts val="1400"/>
              <a:buNone/>
              <a:defRPr sz="1350" b="0" i="0" u="none" strike="noStrike" cap="none">
                <a:solidFill>
                  <a:schemeClr val="dk2"/>
                </a:solidFill>
              </a:defRPr>
            </a:lvl4pPr>
            <a:lvl5pPr marL="0" marR="0" lvl="4" indent="0" algn="l" rtl="0">
              <a:spcBef>
                <a:spcPts val="0"/>
              </a:spcBef>
              <a:spcAft>
                <a:spcPts val="0"/>
              </a:spcAft>
              <a:buSzPts val="1400"/>
              <a:buNone/>
              <a:defRPr sz="1350" b="0" i="0" u="none" strike="noStrike" cap="none">
                <a:solidFill>
                  <a:schemeClr val="dk2"/>
                </a:solidFill>
              </a:defRPr>
            </a:lvl5pPr>
            <a:lvl6pPr marL="0" marR="0" lvl="5" indent="0" algn="l" rtl="0">
              <a:spcBef>
                <a:spcPts val="0"/>
              </a:spcBef>
              <a:spcAft>
                <a:spcPts val="0"/>
              </a:spcAft>
              <a:buSzPts val="1400"/>
              <a:buNone/>
              <a:defRPr sz="1350" b="0" i="0" u="none" strike="noStrike" cap="none">
                <a:solidFill>
                  <a:schemeClr val="dk2"/>
                </a:solidFill>
              </a:defRPr>
            </a:lvl6pPr>
            <a:lvl7pPr marL="0" marR="0" lvl="6" indent="0" algn="l" rtl="0">
              <a:spcBef>
                <a:spcPts val="0"/>
              </a:spcBef>
              <a:spcAft>
                <a:spcPts val="0"/>
              </a:spcAft>
              <a:buSzPts val="1400"/>
              <a:buNone/>
              <a:defRPr sz="1350" b="0" i="0" u="none" strike="noStrike" cap="none">
                <a:solidFill>
                  <a:schemeClr val="dk2"/>
                </a:solidFill>
              </a:defRPr>
            </a:lvl7pPr>
            <a:lvl8pPr marL="0" marR="0" lvl="7" indent="0" algn="l" rtl="0">
              <a:spcBef>
                <a:spcPts val="0"/>
              </a:spcBef>
              <a:spcAft>
                <a:spcPts val="0"/>
              </a:spcAft>
              <a:buSzPts val="1400"/>
              <a:buNone/>
              <a:defRPr sz="1350" b="0" i="0" u="none" strike="noStrike" cap="none">
                <a:solidFill>
                  <a:schemeClr val="dk2"/>
                </a:solidFill>
              </a:defRPr>
            </a:lvl8pPr>
            <a:lvl9pPr marL="0" marR="0" lvl="8" indent="0" algn="l" rtl="0">
              <a:spcBef>
                <a:spcPts val="0"/>
              </a:spcBef>
              <a:spcAft>
                <a:spcPts val="0"/>
              </a:spcAft>
              <a:buSzPts val="1400"/>
              <a:buNone/>
              <a:defRPr sz="1350" b="0" i="0" u="none" strike="noStrike" cap="none">
                <a:solidFill>
                  <a:schemeClr val="dk2"/>
                </a:solidFill>
              </a:defRPr>
            </a:lvl9pPr>
          </a:lstStyle>
          <a:p>
            <a:r>
              <a:rPr lang="en-US"/>
              <a:t>Click to edit Master title style</a:t>
            </a:r>
            <a:endParaRPr dirty="0"/>
          </a:p>
        </p:txBody>
      </p:sp>
      <p:sp>
        <p:nvSpPr>
          <p:cNvPr id="3" name="Shape 166">
            <a:extLst>
              <a:ext uri="{FF2B5EF4-FFF2-40B4-BE49-F238E27FC236}">
                <a16:creationId xmlns="" xmlns:a16="http://schemas.microsoft.com/office/drawing/2014/main" id="{A1698D51-ADE4-834B-B1AF-C9ADD1F86585}"/>
              </a:ext>
            </a:extLst>
          </p:cNvPr>
          <p:cNvSpPr txBox="1">
            <a:spLocks noGrp="1"/>
          </p:cNvSpPr>
          <p:nvPr>
            <p:ph type="sldNum" idx="13"/>
          </p:nvPr>
        </p:nvSpPr>
        <p:spPr>
          <a:ln/>
        </p:spPr>
        <p:txBody>
          <a:bodyPr/>
          <a:lstStyle>
            <a:lvl1pPr>
              <a:defRPr/>
            </a:lvl1pPr>
          </a:lstStyle>
          <a:p>
            <a:pPr>
              <a:defRPr/>
            </a:pPr>
            <a:fld id="{948FDCD6-B35B-F147-BF68-6BC5ADF1E9F6}" type="slidenum">
              <a:rPr lang="en-US"/>
              <a:pPr>
                <a:defRPr/>
              </a:pPr>
              <a:t>‹#›</a:t>
            </a:fld>
            <a:endParaRPr lang="en-US"/>
          </a:p>
        </p:txBody>
      </p:sp>
    </p:spTree>
    <p:extLst>
      <p:ext uri="{BB962C8B-B14F-4D97-AF65-F5344CB8AC3E}">
        <p14:creationId xmlns:p14="http://schemas.microsoft.com/office/powerpoint/2010/main" val="10466478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3 Column" preserve="1">
  <p:cSld name="3 Column">
    <p:spTree>
      <p:nvGrpSpPr>
        <p:cNvPr id="1" name="Shape 343"/>
        <p:cNvGrpSpPr/>
        <p:nvPr/>
      </p:nvGrpSpPr>
      <p:grpSpPr>
        <a:xfrm>
          <a:off x="0" y="0"/>
          <a:ext cx="0" cy="0"/>
          <a:chOff x="0" y="0"/>
          <a:chExt cx="0" cy="0"/>
        </a:xfrm>
      </p:grpSpPr>
      <p:cxnSp>
        <p:nvCxnSpPr>
          <p:cNvPr id="9" name="Shape 351">
            <a:extLst>
              <a:ext uri="{FF2B5EF4-FFF2-40B4-BE49-F238E27FC236}">
                <a16:creationId xmlns="" xmlns:a16="http://schemas.microsoft.com/office/drawing/2014/main" id="{D7F44379-C99C-0E4B-8CBE-B7E9EB40EDB4}"/>
              </a:ext>
            </a:extLst>
          </p:cNvPr>
          <p:cNvCxnSpPr>
            <a:cxnSpLocks noChangeShapeType="1"/>
          </p:cNvCxnSpPr>
          <p:nvPr/>
        </p:nvCxnSpPr>
        <p:spPr bwMode="auto">
          <a:xfrm>
            <a:off x="4404784" y="2570163"/>
            <a:ext cx="0" cy="3492500"/>
          </a:xfrm>
          <a:prstGeom prst="straightConnector1">
            <a:avLst/>
          </a:prstGeom>
          <a:noFill/>
          <a:ln w="12700">
            <a:solidFill>
              <a:schemeClr val="accent1">
                <a:alpha val="40784"/>
              </a:schemeClr>
            </a:solidFill>
            <a:round/>
            <a:headEnd type="none" w="sm" len="sm"/>
            <a:tailEnd type="none" w="sm" len="sm"/>
          </a:ln>
          <a:extLst>
            <a:ext uri="{909E8E84-426E-40DD-AFC4-6F175D3DCCD1}">
              <a14:hiddenFill xmlns:a14="http://schemas.microsoft.com/office/drawing/2010/main">
                <a:noFill/>
              </a14:hiddenFill>
            </a:ext>
          </a:extLst>
        </p:spPr>
      </p:cxnSp>
      <p:cxnSp>
        <p:nvCxnSpPr>
          <p:cNvPr id="10" name="Shape 352">
            <a:extLst>
              <a:ext uri="{FF2B5EF4-FFF2-40B4-BE49-F238E27FC236}">
                <a16:creationId xmlns="" xmlns:a16="http://schemas.microsoft.com/office/drawing/2014/main" id="{0B6F77C8-3150-8C43-83E4-E63946BA0B95}"/>
              </a:ext>
            </a:extLst>
          </p:cNvPr>
          <p:cNvCxnSpPr>
            <a:cxnSpLocks noChangeShapeType="1"/>
          </p:cNvCxnSpPr>
          <p:nvPr/>
        </p:nvCxnSpPr>
        <p:spPr bwMode="auto">
          <a:xfrm>
            <a:off x="7772400" y="2570163"/>
            <a:ext cx="0" cy="3492500"/>
          </a:xfrm>
          <a:prstGeom prst="straightConnector1">
            <a:avLst/>
          </a:prstGeom>
          <a:noFill/>
          <a:ln w="12700">
            <a:solidFill>
              <a:schemeClr val="accent1">
                <a:alpha val="40784"/>
              </a:schemeClr>
            </a:solidFill>
            <a:round/>
            <a:headEnd type="none" w="sm" len="sm"/>
            <a:tailEnd type="none" w="sm" len="sm"/>
          </a:ln>
          <a:extLst>
            <a:ext uri="{909E8E84-426E-40DD-AFC4-6F175D3DCCD1}">
              <a14:hiddenFill xmlns:a14="http://schemas.microsoft.com/office/drawing/2010/main">
                <a:noFill/>
              </a14:hiddenFill>
            </a:ext>
          </a:extLst>
        </p:spPr>
      </p:cxnSp>
      <p:sp>
        <p:nvSpPr>
          <p:cNvPr id="344" name="Shape 344"/>
          <p:cNvSpPr txBox="1">
            <a:spLocks noGrp="1"/>
          </p:cNvSpPr>
          <p:nvPr>
            <p:ph type="title"/>
          </p:nvPr>
        </p:nvSpPr>
        <p:spPr>
          <a:xfrm>
            <a:off x="484399" y="479085"/>
            <a:ext cx="8761500" cy="707100"/>
          </a:xfrm>
          <a:prstGeom prst="rect">
            <a:avLst/>
          </a:prstGeom>
          <a:noFill/>
          <a:ln>
            <a:noFill/>
          </a:ln>
        </p:spPr>
        <p:txBody>
          <a:bodyPr spcFirstLastPara="1"/>
          <a:lstStyle>
            <a:lvl1pPr marL="0" marR="0" lvl="0" indent="0" algn="l" rtl="0">
              <a:spcBef>
                <a:spcPts val="0"/>
              </a:spcBef>
              <a:spcAft>
                <a:spcPts val="0"/>
              </a:spcAft>
              <a:buClr>
                <a:schemeClr val="lt2"/>
              </a:buClr>
              <a:buSzPts val="1400"/>
              <a:buFont typeface="Century Gothic"/>
              <a:buNone/>
              <a:defRPr sz="27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350" b="0" i="0" u="none" strike="noStrike" cap="none">
                <a:solidFill>
                  <a:schemeClr val="dk2"/>
                </a:solidFill>
              </a:defRPr>
            </a:lvl2pPr>
            <a:lvl3pPr marL="0" marR="0" lvl="2" indent="0" algn="l" rtl="0">
              <a:spcBef>
                <a:spcPts val="0"/>
              </a:spcBef>
              <a:spcAft>
                <a:spcPts val="0"/>
              </a:spcAft>
              <a:buSzPts val="1400"/>
              <a:buNone/>
              <a:defRPr sz="1350" b="0" i="0" u="none" strike="noStrike" cap="none">
                <a:solidFill>
                  <a:schemeClr val="dk2"/>
                </a:solidFill>
              </a:defRPr>
            </a:lvl3pPr>
            <a:lvl4pPr marL="0" marR="0" lvl="3" indent="0" algn="l" rtl="0">
              <a:spcBef>
                <a:spcPts val="0"/>
              </a:spcBef>
              <a:spcAft>
                <a:spcPts val="0"/>
              </a:spcAft>
              <a:buSzPts val="1400"/>
              <a:buNone/>
              <a:defRPr sz="1350" b="0" i="0" u="none" strike="noStrike" cap="none">
                <a:solidFill>
                  <a:schemeClr val="dk2"/>
                </a:solidFill>
              </a:defRPr>
            </a:lvl4pPr>
            <a:lvl5pPr marL="0" marR="0" lvl="4" indent="0" algn="l" rtl="0">
              <a:spcBef>
                <a:spcPts val="0"/>
              </a:spcBef>
              <a:spcAft>
                <a:spcPts val="0"/>
              </a:spcAft>
              <a:buSzPts val="1400"/>
              <a:buNone/>
              <a:defRPr sz="1350" b="0" i="0" u="none" strike="noStrike" cap="none">
                <a:solidFill>
                  <a:schemeClr val="dk2"/>
                </a:solidFill>
              </a:defRPr>
            </a:lvl5pPr>
            <a:lvl6pPr marL="0" marR="0" lvl="5" indent="0" algn="l" rtl="0">
              <a:spcBef>
                <a:spcPts val="0"/>
              </a:spcBef>
              <a:spcAft>
                <a:spcPts val="0"/>
              </a:spcAft>
              <a:buSzPts val="1400"/>
              <a:buNone/>
              <a:defRPr sz="1350" b="0" i="0" u="none" strike="noStrike" cap="none">
                <a:solidFill>
                  <a:schemeClr val="dk2"/>
                </a:solidFill>
              </a:defRPr>
            </a:lvl6pPr>
            <a:lvl7pPr marL="0" marR="0" lvl="6" indent="0" algn="l" rtl="0">
              <a:spcBef>
                <a:spcPts val="0"/>
              </a:spcBef>
              <a:spcAft>
                <a:spcPts val="0"/>
              </a:spcAft>
              <a:buSzPts val="1400"/>
              <a:buNone/>
              <a:defRPr sz="1350" b="0" i="0" u="none" strike="noStrike" cap="none">
                <a:solidFill>
                  <a:schemeClr val="dk2"/>
                </a:solidFill>
              </a:defRPr>
            </a:lvl7pPr>
            <a:lvl8pPr marL="0" marR="0" lvl="7" indent="0" algn="l" rtl="0">
              <a:spcBef>
                <a:spcPts val="0"/>
              </a:spcBef>
              <a:spcAft>
                <a:spcPts val="0"/>
              </a:spcAft>
              <a:buSzPts val="1400"/>
              <a:buNone/>
              <a:defRPr sz="1350" b="0" i="0" u="none" strike="noStrike" cap="none">
                <a:solidFill>
                  <a:schemeClr val="dk2"/>
                </a:solidFill>
              </a:defRPr>
            </a:lvl8pPr>
            <a:lvl9pPr marL="0" marR="0" lvl="8" indent="0" algn="l" rtl="0">
              <a:spcBef>
                <a:spcPts val="0"/>
              </a:spcBef>
              <a:spcAft>
                <a:spcPts val="0"/>
              </a:spcAft>
              <a:buSzPts val="1400"/>
              <a:buNone/>
              <a:defRPr sz="1350" b="0" i="0" u="none" strike="noStrike" cap="none">
                <a:solidFill>
                  <a:schemeClr val="dk2"/>
                </a:solidFill>
              </a:defRPr>
            </a:lvl9pPr>
          </a:lstStyle>
          <a:p>
            <a:r>
              <a:rPr lang="en-US"/>
              <a:t>Click to edit Master title style</a:t>
            </a:r>
            <a:endParaRPr dirty="0"/>
          </a:p>
        </p:txBody>
      </p:sp>
      <p:sp>
        <p:nvSpPr>
          <p:cNvPr id="345" name="Shape 345"/>
          <p:cNvSpPr txBox="1">
            <a:spLocks noGrp="1"/>
          </p:cNvSpPr>
          <p:nvPr>
            <p:ph type="body" idx="1"/>
          </p:nvPr>
        </p:nvSpPr>
        <p:spPr>
          <a:xfrm>
            <a:off x="1154955" y="2617299"/>
            <a:ext cx="3129300" cy="576300"/>
          </a:xfrm>
          <a:prstGeom prst="rect">
            <a:avLst/>
          </a:prstGeom>
          <a:noFill/>
          <a:ln>
            <a:noFill/>
          </a:ln>
        </p:spPr>
        <p:txBody>
          <a:bodyPr spcFirstLastPara="1" anchor="b"/>
          <a:lstStyle>
            <a:lvl1pPr marL="342900" marR="0" lvl="0" indent="-171450" algn="l" rtl="0">
              <a:spcBef>
                <a:spcPts val="750"/>
              </a:spcBef>
              <a:spcAft>
                <a:spcPts val="0"/>
              </a:spcAft>
              <a:buClr>
                <a:schemeClr val="accent1"/>
              </a:buClr>
              <a:buSzPts val="1440"/>
              <a:buFont typeface="Noto Sans Symbols"/>
              <a:buNone/>
              <a:defRPr sz="1800" b="0" i="0" u="none" strike="noStrike" cap="none">
                <a:solidFill>
                  <a:schemeClr val="accent1"/>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1500" b="1"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1350" b="1"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46" name="Shape 346"/>
          <p:cNvSpPr txBox="1">
            <a:spLocks noGrp="1"/>
          </p:cNvSpPr>
          <p:nvPr>
            <p:ph type="body" idx="2"/>
          </p:nvPr>
        </p:nvSpPr>
        <p:spPr>
          <a:xfrm>
            <a:off x="1154955" y="3193561"/>
            <a:ext cx="3129300" cy="2833500"/>
          </a:xfrm>
          <a:prstGeom prst="rect">
            <a:avLst/>
          </a:prstGeom>
          <a:noFill/>
          <a:ln>
            <a:noFill/>
          </a:ln>
        </p:spPr>
        <p:txBody>
          <a:bodyPr spcFirstLastPara="1"/>
          <a:lstStyle>
            <a:lvl1pPr marL="342900" marR="0" lvl="0" indent="-171450" algn="l" rtl="0">
              <a:spcBef>
                <a:spcPts val="750"/>
              </a:spcBef>
              <a:spcAft>
                <a:spcPts val="0"/>
              </a:spcAft>
              <a:buClr>
                <a:schemeClr val="accent1"/>
              </a:buClr>
              <a:buSzPts val="1440"/>
              <a:buFont typeface="Noto Sans Symbols"/>
              <a:buNone/>
              <a:defRPr sz="1050" b="0" i="0" u="none" strike="noStrike" cap="none">
                <a:solidFill>
                  <a:srgbClr val="3F3F3F"/>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900" b="0"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750" b="0"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47" name="Shape 347"/>
          <p:cNvSpPr txBox="1">
            <a:spLocks noGrp="1"/>
          </p:cNvSpPr>
          <p:nvPr>
            <p:ph type="body" idx="3"/>
          </p:nvPr>
        </p:nvSpPr>
        <p:spPr>
          <a:xfrm>
            <a:off x="4512722" y="2603502"/>
            <a:ext cx="3145500" cy="576300"/>
          </a:xfrm>
          <a:prstGeom prst="rect">
            <a:avLst/>
          </a:prstGeom>
          <a:noFill/>
          <a:ln>
            <a:noFill/>
          </a:ln>
        </p:spPr>
        <p:txBody>
          <a:bodyPr spcFirstLastPara="1" anchor="b"/>
          <a:lstStyle>
            <a:lvl1pPr marL="342900" marR="0" lvl="0" indent="-171450" algn="l" rtl="0">
              <a:spcBef>
                <a:spcPts val="750"/>
              </a:spcBef>
              <a:spcAft>
                <a:spcPts val="0"/>
              </a:spcAft>
              <a:buClr>
                <a:schemeClr val="accent1"/>
              </a:buClr>
              <a:buSzPts val="1440"/>
              <a:buFont typeface="Noto Sans Symbols"/>
              <a:buNone/>
              <a:defRPr sz="1800" b="0" i="0" u="none" strike="noStrike" cap="none">
                <a:solidFill>
                  <a:schemeClr val="accent1"/>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1500" b="1"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1350" b="1"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48" name="Shape 348"/>
          <p:cNvSpPr txBox="1">
            <a:spLocks noGrp="1"/>
          </p:cNvSpPr>
          <p:nvPr>
            <p:ph type="body" idx="4"/>
          </p:nvPr>
        </p:nvSpPr>
        <p:spPr>
          <a:xfrm>
            <a:off x="4512722" y="3193561"/>
            <a:ext cx="3145500" cy="2833500"/>
          </a:xfrm>
          <a:prstGeom prst="rect">
            <a:avLst/>
          </a:prstGeom>
          <a:noFill/>
          <a:ln>
            <a:noFill/>
          </a:ln>
        </p:spPr>
        <p:txBody>
          <a:bodyPr spcFirstLastPara="1"/>
          <a:lstStyle>
            <a:lvl1pPr marL="342900" marR="0" lvl="0" indent="-171450" algn="l" rtl="0">
              <a:spcBef>
                <a:spcPts val="750"/>
              </a:spcBef>
              <a:spcAft>
                <a:spcPts val="0"/>
              </a:spcAft>
              <a:buClr>
                <a:schemeClr val="accent1"/>
              </a:buClr>
              <a:buSzPts val="1440"/>
              <a:buFont typeface="Noto Sans Symbols"/>
              <a:buNone/>
              <a:defRPr sz="1050" b="0" i="0" u="none" strike="noStrike" cap="none">
                <a:solidFill>
                  <a:srgbClr val="3F3F3F"/>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900" b="0"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750" b="0"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49" name="Shape 349"/>
          <p:cNvSpPr txBox="1">
            <a:spLocks noGrp="1"/>
          </p:cNvSpPr>
          <p:nvPr>
            <p:ph type="body" idx="5"/>
          </p:nvPr>
        </p:nvSpPr>
        <p:spPr>
          <a:xfrm>
            <a:off x="7886701" y="2617299"/>
            <a:ext cx="3161100" cy="576300"/>
          </a:xfrm>
          <a:prstGeom prst="rect">
            <a:avLst/>
          </a:prstGeom>
          <a:noFill/>
          <a:ln>
            <a:noFill/>
          </a:ln>
        </p:spPr>
        <p:txBody>
          <a:bodyPr spcFirstLastPara="1" anchor="b"/>
          <a:lstStyle>
            <a:lvl1pPr marL="342900" marR="0" lvl="0" indent="-171450" algn="l" rtl="0">
              <a:spcBef>
                <a:spcPts val="750"/>
              </a:spcBef>
              <a:spcAft>
                <a:spcPts val="0"/>
              </a:spcAft>
              <a:buClr>
                <a:schemeClr val="accent1"/>
              </a:buClr>
              <a:buSzPts val="1440"/>
              <a:buFont typeface="Noto Sans Symbols"/>
              <a:buNone/>
              <a:defRPr sz="1800" b="0" i="0" u="none" strike="noStrike" cap="none">
                <a:solidFill>
                  <a:schemeClr val="accent1"/>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1500" b="1"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1350" b="1"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50" name="Shape 350"/>
          <p:cNvSpPr txBox="1">
            <a:spLocks noGrp="1"/>
          </p:cNvSpPr>
          <p:nvPr>
            <p:ph type="body" idx="6"/>
          </p:nvPr>
        </p:nvSpPr>
        <p:spPr>
          <a:xfrm>
            <a:off x="7886701" y="3193561"/>
            <a:ext cx="3164700" cy="2833500"/>
          </a:xfrm>
          <a:prstGeom prst="rect">
            <a:avLst/>
          </a:prstGeom>
          <a:noFill/>
          <a:ln>
            <a:noFill/>
          </a:ln>
        </p:spPr>
        <p:txBody>
          <a:bodyPr spcFirstLastPara="1"/>
          <a:lstStyle>
            <a:lvl1pPr marL="342900" marR="0" lvl="0" indent="-171450" algn="l" rtl="0">
              <a:spcBef>
                <a:spcPts val="750"/>
              </a:spcBef>
              <a:spcAft>
                <a:spcPts val="0"/>
              </a:spcAft>
              <a:buClr>
                <a:schemeClr val="accent1"/>
              </a:buClr>
              <a:buSzPts val="1440"/>
              <a:buFont typeface="Noto Sans Symbols"/>
              <a:buNone/>
              <a:defRPr sz="1050" b="0" i="0" u="none" strike="noStrike" cap="none">
                <a:solidFill>
                  <a:srgbClr val="3F3F3F"/>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900" b="0"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750" b="0"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11" name="Shape 355">
            <a:extLst>
              <a:ext uri="{FF2B5EF4-FFF2-40B4-BE49-F238E27FC236}">
                <a16:creationId xmlns="" xmlns:a16="http://schemas.microsoft.com/office/drawing/2014/main" id="{F097DEB9-4DD4-5445-B12E-40BE17F4D486}"/>
              </a:ext>
            </a:extLst>
          </p:cNvPr>
          <p:cNvSpPr txBox="1">
            <a:spLocks noGrp="1"/>
          </p:cNvSpPr>
          <p:nvPr>
            <p:ph type="sldNum" idx="10"/>
          </p:nvPr>
        </p:nvSpPr>
        <p:spPr/>
        <p:txBody>
          <a:bodyPr/>
          <a:lstStyle>
            <a:lvl1pPr marL="0" marR="0" lvl="0" indent="0" algn="ctr" rtl="0">
              <a:spcBef>
                <a:spcPts val="0"/>
              </a:spcBef>
              <a:buNone/>
              <a:defRPr sz="2100" b="0" i="0" u="none" strike="noStrike" cap="none" smtClean="0">
                <a:solidFill>
                  <a:schemeClr val="lt1"/>
                </a:solidFill>
                <a:latin typeface="Century Gothic"/>
                <a:ea typeface="Century Gothic"/>
                <a:cs typeface="Century Gothic"/>
                <a:sym typeface="Century Gothic"/>
              </a:defRPr>
            </a:lvl1pPr>
            <a:lvl2pPr marL="0" marR="0" lvl="1" indent="0" algn="ctr" rtl="0">
              <a:spcBef>
                <a:spcPts val="0"/>
              </a:spcBef>
              <a:buNone/>
              <a:defRPr sz="21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1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1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1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1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1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1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100" b="0" i="0" u="none" strike="noStrike" cap="none">
                <a:solidFill>
                  <a:schemeClr val="lt1"/>
                </a:solidFill>
                <a:latin typeface="Century Gothic"/>
                <a:ea typeface="Century Gothic"/>
                <a:cs typeface="Century Gothic"/>
                <a:sym typeface="Century Gothic"/>
              </a:defRPr>
            </a:lvl9pPr>
          </a:lstStyle>
          <a:p>
            <a:pPr>
              <a:defRPr/>
            </a:pPr>
            <a:fld id="{63FC2AE5-CB80-AF4C-BD52-AEA8DFC4669C}" type="slidenum">
              <a:rPr lang="en-US"/>
              <a:pPr>
                <a:defRPr/>
              </a:pPr>
              <a:t>‹#›</a:t>
            </a:fld>
            <a:endParaRPr lang="en-US"/>
          </a:p>
        </p:txBody>
      </p:sp>
    </p:spTree>
    <p:extLst>
      <p:ext uri="{BB962C8B-B14F-4D97-AF65-F5344CB8AC3E}">
        <p14:creationId xmlns:p14="http://schemas.microsoft.com/office/powerpoint/2010/main" val="13726999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3 Picture Column" preserve="1">
  <p:cSld name="3 Picture Column">
    <p:spTree>
      <p:nvGrpSpPr>
        <p:cNvPr id="1" name="Shape 356"/>
        <p:cNvGrpSpPr/>
        <p:nvPr/>
      </p:nvGrpSpPr>
      <p:grpSpPr>
        <a:xfrm>
          <a:off x="0" y="0"/>
          <a:ext cx="0" cy="0"/>
          <a:chOff x="0" y="0"/>
          <a:chExt cx="0" cy="0"/>
        </a:xfrm>
      </p:grpSpPr>
      <p:cxnSp>
        <p:nvCxnSpPr>
          <p:cNvPr id="12" name="Shape 367">
            <a:extLst>
              <a:ext uri="{FF2B5EF4-FFF2-40B4-BE49-F238E27FC236}">
                <a16:creationId xmlns="" xmlns:a16="http://schemas.microsoft.com/office/drawing/2014/main" id="{1A2B77A1-7F76-8A4F-B271-140CD5D4BD2C}"/>
              </a:ext>
            </a:extLst>
          </p:cNvPr>
          <p:cNvCxnSpPr>
            <a:cxnSpLocks noChangeShapeType="1"/>
          </p:cNvCxnSpPr>
          <p:nvPr/>
        </p:nvCxnSpPr>
        <p:spPr bwMode="auto">
          <a:xfrm>
            <a:off x="4387851" y="2603500"/>
            <a:ext cx="0" cy="3517900"/>
          </a:xfrm>
          <a:prstGeom prst="straightConnector1">
            <a:avLst/>
          </a:prstGeom>
          <a:noFill/>
          <a:ln w="12700">
            <a:solidFill>
              <a:schemeClr val="accent1">
                <a:alpha val="39999"/>
              </a:schemeClr>
            </a:solidFill>
            <a:round/>
            <a:headEnd type="none" w="sm" len="sm"/>
            <a:tailEnd type="none" w="sm" len="sm"/>
          </a:ln>
          <a:extLst>
            <a:ext uri="{909E8E84-426E-40DD-AFC4-6F175D3DCCD1}">
              <a14:hiddenFill xmlns:a14="http://schemas.microsoft.com/office/drawing/2010/main">
                <a:noFill/>
              </a14:hiddenFill>
            </a:ext>
          </a:extLst>
        </p:spPr>
      </p:cxnSp>
      <p:cxnSp>
        <p:nvCxnSpPr>
          <p:cNvPr id="13" name="Shape 368">
            <a:extLst>
              <a:ext uri="{FF2B5EF4-FFF2-40B4-BE49-F238E27FC236}">
                <a16:creationId xmlns="" xmlns:a16="http://schemas.microsoft.com/office/drawing/2014/main" id="{830E7E0E-4301-E747-B67A-BB09A534A304}"/>
              </a:ext>
            </a:extLst>
          </p:cNvPr>
          <p:cNvCxnSpPr>
            <a:cxnSpLocks noChangeShapeType="1"/>
          </p:cNvCxnSpPr>
          <p:nvPr/>
        </p:nvCxnSpPr>
        <p:spPr bwMode="auto">
          <a:xfrm>
            <a:off x="7802033" y="2603500"/>
            <a:ext cx="0" cy="3492500"/>
          </a:xfrm>
          <a:prstGeom prst="straightConnector1">
            <a:avLst/>
          </a:prstGeom>
          <a:noFill/>
          <a:ln w="12700">
            <a:solidFill>
              <a:schemeClr val="accent1">
                <a:alpha val="39999"/>
              </a:schemeClr>
            </a:solidFill>
            <a:round/>
            <a:headEnd type="none" w="sm" len="sm"/>
            <a:tailEnd type="none" w="sm" len="sm"/>
          </a:ln>
          <a:extLst>
            <a:ext uri="{909E8E84-426E-40DD-AFC4-6F175D3DCCD1}">
              <a14:hiddenFill xmlns:a14="http://schemas.microsoft.com/office/drawing/2010/main">
                <a:noFill/>
              </a14:hiddenFill>
            </a:ext>
          </a:extLst>
        </p:spPr>
      </p:cxnSp>
      <p:sp>
        <p:nvSpPr>
          <p:cNvPr id="357" name="Shape 357"/>
          <p:cNvSpPr txBox="1">
            <a:spLocks noGrp="1"/>
          </p:cNvSpPr>
          <p:nvPr>
            <p:ph type="title"/>
          </p:nvPr>
        </p:nvSpPr>
        <p:spPr>
          <a:xfrm>
            <a:off x="486738" y="477343"/>
            <a:ext cx="8761500" cy="707100"/>
          </a:xfrm>
          <a:prstGeom prst="rect">
            <a:avLst/>
          </a:prstGeom>
          <a:noFill/>
          <a:ln>
            <a:noFill/>
          </a:ln>
        </p:spPr>
        <p:txBody>
          <a:bodyPr spcFirstLastPara="1"/>
          <a:lstStyle>
            <a:lvl1pPr marL="0" marR="0" lvl="0" indent="0" algn="l" rtl="0">
              <a:spcBef>
                <a:spcPts val="0"/>
              </a:spcBef>
              <a:spcAft>
                <a:spcPts val="0"/>
              </a:spcAft>
              <a:buClr>
                <a:schemeClr val="lt2"/>
              </a:buClr>
              <a:buSzPts val="1400"/>
              <a:buFont typeface="Century Gothic"/>
              <a:buNone/>
              <a:defRPr sz="27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350" b="0" i="0" u="none" strike="noStrike" cap="none">
                <a:solidFill>
                  <a:schemeClr val="dk2"/>
                </a:solidFill>
              </a:defRPr>
            </a:lvl2pPr>
            <a:lvl3pPr marL="0" marR="0" lvl="2" indent="0" algn="l" rtl="0">
              <a:spcBef>
                <a:spcPts val="0"/>
              </a:spcBef>
              <a:spcAft>
                <a:spcPts val="0"/>
              </a:spcAft>
              <a:buSzPts val="1400"/>
              <a:buNone/>
              <a:defRPr sz="1350" b="0" i="0" u="none" strike="noStrike" cap="none">
                <a:solidFill>
                  <a:schemeClr val="dk2"/>
                </a:solidFill>
              </a:defRPr>
            </a:lvl3pPr>
            <a:lvl4pPr marL="0" marR="0" lvl="3" indent="0" algn="l" rtl="0">
              <a:spcBef>
                <a:spcPts val="0"/>
              </a:spcBef>
              <a:spcAft>
                <a:spcPts val="0"/>
              </a:spcAft>
              <a:buSzPts val="1400"/>
              <a:buNone/>
              <a:defRPr sz="1350" b="0" i="0" u="none" strike="noStrike" cap="none">
                <a:solidFill>
                  <a:schemeClr val="dk2"/>
                </a:solidFill>
              </a:defRPr>
            </a:lvl4pPr>
            <a:lvl5pPr marL="0" marR="0" lvl="4" indent="0" algn="l" rtl="0">
              <a:spcBef>
                <a:spcPts val="0"/>
              </a:spcBef>
              <a:spcAft>
                <a:spcPts val="0"/>
              </a:spcAft>
              <a:buSzPts val="1400"/>
              <a:buNone/>
              <a:defRPr sz="1350" b="0" i="0" u="none" strike="noStrike" cap="none">
                <a:solidFill>
                  <a:schemeClr val="dk2"/>
                </a:solidFill>
              </a:defRPr>
            </a:lvl5pPr>
            <a:lvl6pPr marL="0" marR="0" lvl="5" indent="0" algn="l" rtl="0">
              <a:spcBef>
                <a:spcPts val="0"/>
              </a:spcBef>
              <a:spcAft>
                <a:spcPts val="0"/>
              </a:spcAft>
              <a:buSzPts val="1400"/>
              <a:buNone/>
              <a:defRPr sz="1350" b="0" i="0" u="none" strike="noStrike" cap="none">
                <a:solidFill>
                  <a:schemeClr val="dk2"/>
                </a:solidFill>
              </a:defRPr>
            </a:lvl6pPr>
            <a:lvl7pPr marL="0" marR="0" lvl="6" indent="0" algn="l" rtl="0">
              <a:spcBef>
                <a:spcPts val="0"/>
              </a:spcBef>
              <a:spcAft>
                <a:spcPts val="0"/>
              </a:spcAft>
              <a:buSzPts val="1400"/>
              <a:buNone/>
              <a:defRPr sz="1350" b="0" i="0" u="none" strike="noStrike" cap="none">
                <a:solidFill>
                  <a:schemeClr val="dk2"/>
                </a:solidFill>
              </a:defRPr>
            </a:lvl7pPr>
            <a:lvl8pPr marL="0" marR="0" lvl="7" indent="0" algn="l" rtl="0">
              <a:spcBef>
                <a:spcPts val="0"/>
              </a:spcBef>
              <a:spcAft>
                <a:spcPts val="0"/>
              </a:spcAft>
              <a:buSzPts val="1400"/>
              <a:buNone/>
              <a:defRPr sz="1350" b="0" i="0" u="none" strike="noStrike" cap="none">
                <a:solidFill>
                  <a:schemeClr val="dk2"/>
                </a:solidFill>
              </a:defRPr>
            </a:lvl8pPr>
            <a:lvl9pPr marL="0" marR="0" lvl="8" indent="0" algn="l" rtl="0">
              <a:spcBef>
                <a:spcPts val="0"/>
              </a:spcBef>
              <a:spcAft>
                <a:spcPts val="0"/>
              </a:spcAft>
              <a:buSzPts val="1400"/>
              <a:buNone/>
              <a:defRPr sz="1350" b="0" i="0" u="none" strike="noStrike" cap="none">
                <a:solidFill>
                  <a:schemeClr val="dk2"/>
                </a:solidFill>
              </a:defRPr>
            </a:lvl9pPr>
          </a:lstStyle>
          <a:p>
            <a:r>
              <a:rPr lang="en-US"/>
              <a:t>Click to edit Master title style</a:t>
            </a:r>
            <a:endParaRPr dirty="0"/>
          </a:p>
        </p:txBody>
      </p:sp>
      <p:sp>
        <p:nvSpPr>
          <p:cNvPr id="358" name="Shape 358"/>
          <p:cNvSpPr txBox="1">
            <a:spLocks noGrp="1"/>
          </p:cNvSpPr>
          <p:nvPr>
            <p:ph type="body" idx="1"/>
          </p:nvPr>
        </p:nvSpPr>
        <p:spPr>
          <a:xfrm>
            <a:off x="1154952" y="4532845"/>
            <a:ext cx="3050400" cy="576300"/>
          </a:xfrm>
          <a:prstGeom prst="rect">
            <a:avLst/>
          </a:prstGeom>
          <a:noFill/>
          <a:ln>
            <a:noFill/>
          </a:ln>
        </p:spPr>
        <p:txBody>
          <a:bodyPr spcFirstLastPara="1" anchor="b"/>
          <a:lstStyle>
            <a:lvl1pPr marL="342900" marR="0" lvl="0" indent="-171450" algn="l" rtl="0">
              <a:spcBef>
                <a:spcPts val="750"/>
              </a:spcBef>
              <a:spcAft>
                <a:spcPts val="0"/>
              </a:spcAft>
              <a:buClr>
                <a:schemeClr val="accent1"/>
              </a:buClr>
              <a:buSzPts val="1440"/>
              <a:buFont typeface="Noto Sans Symbols"/>
              <a:buNone/>
              <a:defRPr sz="1800" b="0" i="0" u="none" strike="noStrike" cap="none">
                <a:solidFill>
                  <a:schemeClr val="accent1"/>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1500" b="1"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1350" b="1"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59" name="Shape 359"/>
          <p:cNvSpPr>
            <a:spLocks noGrp="1"/>
          </p:cNvSpPr>
          <p:nvPr>
            <p:ph type="pic" idx="2"/>
          </p:nvPr>
        </p:nvSpPr>
        <p:spPr>
          <a:xfrm>
            <a:off x="1334553" y="2603500"/>
            <a:ext cx="2691300" cy="15915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a:lstStyle>
            <a:lvl1pPr marL="0" marR="0" lvl="0" indent="0" algn="ctr"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1pPr>
            <a:lvl2pPr marL="342900" marR="0" lvl="1"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2pPr>
            <a:lvl3pPr marL="685800" marR="0" lvl="2"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3pPr>
            <a:lvl4pPr marL="1028700" marR="0" lvl="3"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4pPr>
            <a:lvl5pPr marL="1371600" marR="0" lvl="4"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5pPr>
            <a:lvl6pPr marL="1714500" marR="0" lvl="5"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6pPr>
            <a:lvl7pPr marL="2057400" marR="0" lvl="6"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7pPr>
            <a:lvl8pPr marL="2400300" marR="0" lvl="7"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8pPr>
            <a:lvl9pPr marL="2743200" marR="0" lvl="8"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9pPr>
          </a:lstStyle>
          <a:p>
            <a:pPr lvl="0"/>
            <a:r>
              <a:rPr lang="en-US" noProof="0">
                <a:sym typeface="Century Gothic"/>
              </a:rPr>
              <a:t>Click icon to add picture</a:t>
            </a:r>
            <a:endParaRPr noProof="0">
              <a:sym typeface="Century Gothic"/>
            </a:endParaRPr>
          </a:p>
        </p:txBody>
      </p:sp>
      <p:sp>
        <p:nvSpPr>
          <p:cNvPr id="360" name="Shape 360"/>
          <p:cNvSpPr txBox="1">
            <a:spLocks noGrp="1"/>
          </p:cNvSpPr>
          <p:nvPr>
            <p:ph type="body" idx="3"/>
          </p:nvPr>
        </p:nvSpPr>
        <p:spPr>
          <a:xfrm>
            <a:off x="1154953" y="5109107"/>
            <a:ext cx="3050400" cy="918000"/>
          </a:xfrm>
          <a:prstGeom prst="rect">
            <a:avLst/>
          </a:prstGeom>
          <a:noFill/>
          <a:ln>
            <a:noFill/>
          </a:ln>
        </p:spPr>
        <p:txBody>
          <a:bodyPr spcFirstLastPara="1"/>
          <a:lstStyle>
            <a:lvl1pPr marL="342900" marR="0" lvl="0" indent="-171450" algn="l" rtl="0">
              <a:spcBef>
                <a:spcPts val="750"/>
              </a:spcBef>
              <a:spcAft>
                <a:spcPts val="0"/>
              </a:spcAft>
              <a:buClr>
                <a:schemeClr val="accent1"/>
              </a:buClr>
              <a:buSzPts val="1440"/>
              <a:buFont typeface="Noto Sans Symbols"/>
              <a:buNone/>
              <a:defRPr sz="1050" b="0" i="0" u="none" strike="noStrike" cap="none">
                <a:solidFill>
                  <a:srgbClr val="3F3F3F"/>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900" b="0"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750" b="0"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61" name="Shape 361"/>
          <p:cNvSpPr txBox="1">
            <a:spLocks noGrp="1"/>
          </p:cNvSpPr>
          <p:nvPr>
            <p:ph type="body" idx="4"/>
          </p:nvPr>
        </p:nvSpPr>
        <p:spPr>
          <a:xfrm>
            <a:off x="4572537" y="4532846"/>
            <a:ext cx="3046800" cy="651300"/>
          </a:xfrm>
          <a:prstGeom prst="rect">
            <a:avLst/>
          </a:prstGeom>
          <a:noFill/>
          <a:ln>
            <a:noFill/>
          </a:ln>
        </p:spPr>
        <p:txBody>
          <a:bodyPr spcFirstLastPara="1" anchor="b"/>
          <a:lstStyle>
            <a:lvl1pPr marL="342900" marR="0" lvl="0" indent="-171450" algn="l" rtl="0">
              <a:spcBef>
                <a:spcPts val="750"/>
              </a:spcBef>
              <a:spcAft>
                <a:spcPts val="0"/>
              </a:spcAft>
              <a:buClr>
                <a:schemeClr val="accent1"/>
              </a:buClr>
              <a:buSzPts val="1440"/>
              <a:buFont typeface="Noto Sans Symbols"/>
              <a:buNone/>
              <a:defRPr sz="1800" b="0" i="0" u="none" strike="noStrike" cap="none">
                <a:solidFill>
                  <a:schemeClr val="accent1"/>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1500" b="1"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1350" b="1"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62" name="Shape 362"/>
          <p:cNvSpPr>
            <a:spLocks noGrp="1"/>
          </p:cNvSpPr>
          <p:nvPr>
            <p:ph type="pic" idx="5"/>
          </p:nvPr>
        </p:nvSpPr>
        <p:spPr>
          <a:xfrm>
            <a:off x="4748463" y="2603500"/>
            <a:ext cx="2691300" cy="15915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a:lstStyle>
            <a:lvl1pPr marL="0" marR="0" lvl="0" indent="0" algn="ctr"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1pPr>
            <a:lvl2pPr marL="342900" marR="0" lvl="1"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2pPr>
            <a:lvl3pPr marL="685800" marR="0" lvl="2"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3pPr>
            <a:lvl4pPr marL="1028700" marR="0" lvl="3"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4pPr>
            <a:lvl5pPr marL="1371600" marR="0" lvl="4"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5pPr>
            <a:lvl6pPr marL="1714500" marR="0" lvl="5"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6pPr>
            <a:lvl7pPr marL="2057400" marR="0" lvl="6"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7pPr>
            <a:lvl8pPr marL="2400300" marR="0" lvl="7"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8pPr>
            <a:lvl9pPr marL="2743200" marR="0" lvl="8"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9pPr>
          </a:lstStyle>
          <a:p>
            <a:pPr lvl="0"/>
            <a:r>
              <a:rPr lang="en-US" noProof="0">
                <a:sym typeface="Century Gothic"/>
              </a:rPr>
              <a:t>Click icon to add picture</a:t>
            </a:r>
            <a:endParaRPr noProof="0">
              <a:sym typeface="Century Gothic"/>
            </a:endParaRPr>
          </a:p>
        </p:txBody>
      </p:sp>
      <p:sp>
        <p:nvSpPr>
          <p:cNvPr id="363" name="Shape 363"/>
          <p:cNvSpPr txBox="1">
            <a:spLocks noGrp="1"/>
          </p:cNvSpPr>
          <p:nvPr>
            <p:ph type="body" idx="6"/>
          </p:nvPr>
        </p:nvSpPr>
        <p:spPr>
          <a:xfrm>
            <a:off x="4568865" y="5184002"/>
            <a:ext cx="3050400" cy="843000"/>
          </a:xfrm>
          <a:prstGeom prst="rect">
            <a:avLst/>
          </a:prstGeom>
          <a:noFill/>
          <a:ln>
            <a:noFill/>
          </a:ln>
        </p:spPr>
        <p:txBody>
          <a:bodyPr spcFirstLastPara="1"/>
          <a:lstStyle>
            <a:lvl1pPr marL="342900" marR="0" lvl="0" indent="-171450" algn="l" rtl="0">
              <a:spcBef>
                <a:spcPts val="750"/>
              </a:spcBef>
              <a:spcAft>
                <a:spcPts val="0"/>
              </a:spcAft>
              <a:buClr>
                <a:schemeClr val="accent1"/>
              </a:buClr>
              <a:buSzPts val="1440"/>
              <a:buFont typeface="Noto Sans Symbols"/>
              <a:buNone/>
              <a:defRPr sz="1050" b="0" i="0" u="none" strike="noStrike" cap="none">
                <a:solidFill>
                  <a:srgbClr val="3F3F3F"/>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900" b="0"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750" b="0"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64" name="Shape 364"/>
          <p:cNvSpPr txBox="1">
            <a:spLocks noGrp="1"/>
          </p:cNvSpPr>
          <p:nvPr>
            <p:ph type="body" idx="7"/>
          </p:nvPr>
        </p:nvSpPr>
        <p:spPr>
          <a:xfrm>
            <a:off x="7983435" y="4532847"/>
            <a:ext cx="3050400" cy="651300"/>
          </a:xfrm>
          <a:prstGeom prst="rect">
            <a:avLst/>
          </a:prstGeom>
          <a:noFill/>
          <a:ln>
            <a:noFill/>
          </a:ln>
        </p:spPr>
        <p:txBody>
          <a:bodyPr spcFirstLastPara="1" anchor="b"/>
          <a:lstStyle>
            <a:lvl1pPr marL="342900" marR="0" lvl="0" indent="-171450" algn="l" rtl="0">
              <a:spcBef>
                <a:spcPts val="750"/>
              </a:spcBef>
              <a:spcAft>
                <a:spcPts val="0"/>
              </a:spcAft>
              <a:buClr>
                <a:schemeClr val="accent1"/>
              </a:buClr>
              <a:buSzPts val="1440"/>
              <a:buFont typeface="Noto Sans Symbols"/>
              <a:buNone/>
              <a:defRPr sz="1800" b="0" i="0" u="none" strike="noStrike" cap="none">
                <a:solidFill>
                  <a:schemeClr val="accent1"/>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1500" b="1"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1350" b="1"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65" name="Shape 365"/>
          <p:cNvSpPr>
            <a:spLocks noGrp="1"/>
          </p:cNvSpPr>
          <p:nvPr>
            <p:ph type="pic" idx="8"/>
          </p:nvPr>
        </p:nvSpPr>
        <p:spPr>
          <a:xfrm>
            <a:off x="8163031" y="2603500"/>
            <a:ext cx="2691300" cy="15915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a:lstStyle>
            <a:lvl1pPr marL="0" marR="0" lvl="0" indent="0" algn="ctr"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1pPr>
            <a:lvl2pPr marL="342900" marR="0" lvl="1"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2pPr>
            <a:lvl3pPr marL="685800" marR="0" lvl="2"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3pPr>
            <a:lvl4pPr marL="1028700" marR="0" lvl="3"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4pPr>
            <a:lvl5pPr marL="1371600" marR="0" lvl="4"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5pPr>
            <a:lvl6pPr marL="1714500" marR="0" lvl="5"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6pPr>
            <a:lvl7pPr marL="2057400" marR="0" lvl="6"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7pPr>
            <a:lvl8pPr marL="2400300" marR="0" lvl="7"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8pPr>
            <a:lvl9pPr marL="2743200" marR="0" lvl="8"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9pPr>
          </a:lstStyle>
          <a:p>
            <a:pPr lvl="0"/>
            <a:r>
              <a:rPr lang="en-US" noProof="0">
                <a:sym typeface="Century Gothic"/>
              </a:rPr>
              <a:t>Click icon to add picture</a:t>
            </a:r>
            <a:endParaRPr noProof="0">
              <a:sym typeface="Century Gothic"/>
            </a:endParaRPr>
          </a:p>
        </p:txBody>
      </p:sp>
      <p:sp>
        <p:nvSpPr>
          <p:cNvPr id="366" name="Shape 366"/>
          <p:cNvSpPr txBox="1">
            <a:spLocks noGrp="1"/>
          </p:cNvSpPr>
          <p:nvPr>
            <p:ph type="body" idx="9"/>
          </p:nvPr>
        </p:nvSpPr>
        <p:spPr>
          <a:xfrm>
            <a:off x="7983435" y="5184001"/>
            <a:ext cx="3050400" cy="843000"/>
          </a:xfrm>
          <a:prstGeom prst="rect">
            <a:avLst/>
          </a:prstGeom>
          <a:noFill/>
          <a:ln>
            <a:noFill/>
          </a:ln>
        </p:spPr>
        <p:txBody>
          <a:bodyPr spcFirstLastPara="1"/>
          <a:lstStyle>
            <a:lvl1pPr marL="342900" marR="0" lvl="0" indent="-171450" algn="l" rtl="0">
              <a:spcBef>
                <a:spcPts val="750"/>
              </a:spcBef>
              <a:spcAft>
                <a:spcPts val="0"/>
              </a:spcAft>
              <a:buClr>
                <a:schemeClr val="accent1"/>
              </a:buClr>
              <a:buSzPts val="1440"/>
              <a:buFont typeface="Noto Sans Symbols"/>
              <a:buNone/>
              <a:defRPr sz="1050" b="0" i="0" u="none" strike="noStrike" cap="none">
                <a:solidFill>
                  <a:srgbClr val="3F3F3F"/>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900" b="0"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750" b="0"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14" name="Shape 371">
            <a:extLst>
              <a:ext uri="{FF2B5EF4-FFF2-40B4-BE49-F238E27FC236}">
                <a16:creationId xmlns="" xmlns:a16="http://schemas.microsoft.com/office/drawing/2014/main" id="{8E439DF0-8C98-5640-BE42-FB38393B2FE1}"/>
              </a:ext>
            </a:extLst>
          </p:cNvPr>
          <p:cNvSpPr txBox="1">
            <a:spLocks noGrp="1"/>
          </p:cNvSpPr>
          <p:nvPr>
            <p:ph type="sldNum" idx="10"/>
          </p:nvPr>
        </p:nvSpPr>
        <p:spPr/>
        <p:txBody>
          <a:bodyPr/>
          <a:lstStyle>
            <a:lvl1pPr marL="0" marR="0" lvl="0" indent="0" algn="ctr" rtl="0">
              <a:spcBef>
                <a:spcPts val="0"/>
              </a:spcBef>
              <a:buNone/>
              <a:defRPr sz="2100" b="0" i="0" u="none" strike="noStrike" cap="none" smtClean="0">
                <a:solidFill>
                  <a:schemeClr val="lt1"/>
                </a:solidFill>
                <a:latin typeface="Century Gothic"/>
                <a:ea typeface="Century Gothic"/>
                <a:cs typeface="Century Gothic"/>
                <a:sym typeface="Century Gothic"/>
              </a:defRPr>
            </a:lvl1pPr>
            <a:lvl2pPr marL="0" marR="0" lvl="1" indent="0" algn="ctr" rtl="0">
              <a:spcBef>
                <a:spcPts val="0"/>
              </a:spcBef>
              <a:buNone/>
              <a:defRPr sz="21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1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1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1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1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1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1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100" b="0" i="0" u="none" strike="noStrike" cap="none">
                <a:solidFill>
                  <a:schemeClr val="lt1"/>
                </a:solidFill>
                <a:latin typeface="Century Gothic"/>
                <a:ea typeface="Century Gothic"/>
                <a:cs typeface="Century Gothic"/>
                <a:sym typeface="Century Gothic"/>
              </a:defRPr>
            </a:lvl9pPr>
          </a:lstStyle>
          <a:p>
            <a:pPr>
              <a:defRPr/>
            </a:pPr>
            <a:fld id="{A3305AE4-E2B7-A74F-A781-DBD16A55F544}" type="slidenum">
              <a:rPr lang="en-US"/>
              <a:pPr>
                <a:defRPr/>
              </a:pPr>
              <a:t>‹#›</a:t>
            </a:fld>
            <a:endParaRPr lang="en-US"/>
          </a:p>
        </p:txBody>
      </p:sp>
    </p:spTree>
    <p:extLst>
      <p:ext uri="{BB962C8B-B14F-4D97-AF65-F5344CB8AC3E}">
        <p14:creationId xmlns:p14="http://schemas.microsoft.com/office/powerpoint/2010/main" val="27527909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Vertical Text" type="vertTx" preserve="1">
  <p:cSld name="Title and Vertical Text">
    <p:spTree>
      <p:nvGrpSpPr>
        <p:cNvPr id="1" name="Shape 372"/>
        <p:cNvGrpSpPr/>
        <p:nvPr/>
      </p:nvGrpSpPr>
      <p:grpSpPr>
        <a:xfrm>
          <a:off x="0" y="0"/>
          <a:ext cx="0" cy="0"/>
          <a:chOff x="0" y="0"/>
          <a:chExt cx="0" cy="0"/>
        </a:xfrm>
      </p:grpSpPr>
      <p:sp>
        <p:nvSpPr>
          <p:cNvPr id="373" name="Shape 373"/>
          <p:cNvSpPr txBox="1">
            <a:spLocks noGrp="1"/>
          </p:cNvSpPr>
          <p:nvPr>
            <p:ph type="title"/>
          </p:nvPr>
        </p:nvSpPr>
        <p:spPr>
          <a:xfrm>
            <a:off x="486739" y="484549"/>
            <a:ext cx="8825700" cy="707100"/>
          </a:xfrm>
          <a:prstGeom prst="rect">
            <a:avLst/>
          </a:prstGeom>
          <a:noFill/>
          <a:ln>
            <a:noFill/>
          </a:ln>
        </p:spPr>
        <p:txBody>
          <a:bodyPr spcFirstLastPara="1"/>
          <a:lstStyle>
            <a:lvl1pPr marL="0" marR="0" lvl="0" indent="0" algn="l" rtl="0">
              <a:spcBef>
                <a:spcPts val="0"/>
              </a:spcBef>
              <a:spcAft>
                <a:spcPts val="0"/>
              </a:spcAft>
              <a:buClr>
                <a:schemeClr val="lt2"/>
              </a:buClr>
              <a:buSzPts val="1400"/>
              <a:buFont typeface="Century Gothic"/>
              <a:buNone/>
              <a:defRPr sz="27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350" b="0" i="0" u="none" strike="noStrike" cap="none">
                <a:solidFill>
                  <a:schemeClr val="dk2"/>
                </a:solidFill>
              </a:defRPr>
            </a:lvl2pPr>
            <a:lvl3pPr marL="0" marR="0" lvl="2" indent="0" algn="l" rtl="0">
              <a:spcBef>
                <a:spcPts val="0"/>
              </a:spcBef>
              <a:spcAft>
                <a:spcPts val="0"/>
              </a:spcAft>
              <a:buSzPts val="1400"/>
              <a:buNone/>
              <a:defRPr sz="1350" b="0" i="0" u="none" strike="noStrike" cap="none">
                <a:solidFill>
                  <a:schemeClr val="dk2"/>
                </a:solidFill>
              </a:defRPr>
            </a:lvl3pPr>
            <a:lvl4pPr marL="0" marR="0" lvl="3" indent="0" algn="l" rtl="0">
              <a:spcBef>
                <a:spcPts val="0"/>
              </a:spcBef>
              <a:spcAft>
                <a:spcPts val="0"/>
              </a:spcAft>
              <a:buSzPts val="1400"/>
              <a:buNone/>
              <a:defRPr sz="1350" b="0" i="0" u="none" strike="noStrike" cap="none">
                <a:solidFill>
                  <a:schemeClr val="dk2"/>
                </a:solidFill>
              </a:defRPr>
            </a:lvl4pPr>
            <a:lvl5pPr marL="0" marR="0" lvl="4" indent="0" algn="l" rtl="0">
              <a:spcBef>
                <a:spcPts val="0"/>
              </a:spcBef>
              <a:spcAft>
                <a:spcPts val="0"/>
              </a:spcAft>
              <a:buSzPts val="1400"/>
              <a:buNone/>
              <a:defRPr sz="1350" b="0" i="0" u="none" strike="noStrike" cap="none">
                <a:solidFill>
                  <a:schemeClr val="dk2"/>
                </a:solidFill>
              </a:defRPr>
            </a:lvl5pPr>
            <a:lvl6pPr marL="0" marR="0" lvl="5" indent="0" algn="l" rtl="0">
              <a:spcBef>
                <a:spcPts val="0"/>
              </a:spcBef>
              <a:spcAft>
                <a:spcPts val="0"/>
              </a:spcAft>
              <a:buSzPts val="1400"/>
              <a:buNone/>
              <a:defRPr sz="1350" b="0" i="0" u="none" strike="noStrike" cap="none">
                <a:solidFill>
                  <a:schemeClr val="dk2"/>
                </a:solidFill>
              </a:defRPr>
            </a:lvl6pPr>
            <a:lvl7pPr marL="0" marR="0" lvl="6" indent="0" algn="l" rtl="0">
              <a:spcBef>
                <a:spcPts val="0"/>
              </a:spcBef>
              <a:spcAft>
                <a:spcPts val="0"/>
              </a:spcAft>
              <a:buSzPts val="1400"/>
              <a:buNone/>
              <a:defRPr sz="1350" b="0" i="0" u="none" strike="noStrike" cap="none">
                <a:solidFill>
                  <a:schemeClr val="dk2"/>
                </a:solidFill>
              </a:defRPr>
            </a:lvl7pPr>
            <a:lvl8pPr marL="0" marR="0" lvl="7" indent="0" algn="l" rtl="0">
              <a:spcBef>
                <a:spcPts val="0"/>
              </a:spcBef>
              <a:spcAft>
                <a:spcPts val="0"/>
              </a:spcAft>
              <a:buSzPts val="1400"/>
              <a:buNone/>
              <a:defRPr sz="1350" b="0" i="0" u="none" strike="noStrike" cap="none">
                <a:solidFill>
                  <a:schemeClr val="dk2"/>
                </a:solidFill>
              </a:defRPr>
            </a:lvl8pPr>
            <a:lvl9pPr marL="0" marR="0" lvl="8" indent="0" algn="l" rtl="0">
              <a:spcBef>
                <a:spcPts val="0"/>
              </a:spcBef>
              <a:spcAft>
                <a:spcPts val="0"/>
              </a:spcAft>
              <a:buSzPts val="1400"/>
              <a:buNone/>
              <a:defRPr sz="1350" b="0" i="0" u="none" strike="noStrike" cap="none">
                <a:solidFill>
                  <a:schemeClr val="dk2"/>
                </a:solidFill>
              </a:defRPr>
            </a:lvl9pPr>
          </a:lstStyle>
          <a:p>
            <a:r>
              <a:rPr lang="en-US"/>
              <a:t>Click to edit Master title style</a:t>
            </a:r>
            <a:endParaRPr/>
          </a:p>
        </p:txBody>
      </p:sp>
      <p:sp>
        <p:nvSpPr>
          <p:cNvPr id="374" name="Shape 374"/>
          <p:cNvSpPr txBox="1">
            <a:spLocks noGrp="1"/>
          </p:cNvSpPr>
          <p:nvPr>
            <p:ph type="body" idx="1"/>
          </p:nvPr>
        </p:nvSpPr>
        <p:spPr>
          <a:xfrm rot="5400000">
            <a:off x="3827417" y="-69049"/>
            <a:ext cx="3416400" cy="8761500"/>
          </a:xfrm>
          <a:prstGeom prst="rect">
            <a:avLst/>
          </a:prstGeom>
          <a:noFill/>
          <a:ln>
            <a:noFill/>
          </a:ln>
        </p:spPr>
        <p:txBody>
          <a:bodyPr spcFirstLastPara="1"/>
          <a:lstStyle>
            <a:lvl1pPr marL="342900" marR="0" lvl="0" indent="-240030" algn="l" rtl="0">
              <a:spcBef>
                <a:spcPts val="750"/>
              </a:spcBef>
              <a:spcAft>
                <a:spcPts val="0"/>
              </a:spcAft>
              <a:buClr>
                <a:schemeClr val="accent1"/>
              </a:buClr>
              <a:buSzPts val="1440"/>
              <a:buFont typeface="Noto Sans Symbols"/>
              <a:buChar char="❑"/>
              <a:defRPr sz="1350" b="0" i="0" u="none" strike="noStrike" cap="none">
                <a:solidFill>
                  <a:srgbClr val="3F3F3F"/>
                </a:solidFill>
                <a:latin typeface="Century Gothic"/>
                <a:ea typeface="Century Gothic"/>
                <a:cs typeface="Century Gothic"/>
                <a:sym typeface="Century Gothic"/>
              </a:defRPr>
            </a:lvl1pPr>
            <a:lvl2pPr marL="685800" marR="0" lvl="1" indent="-232410" algn="l" rtl="0">
              <a:spcBef>
                <a:spcPts val="750"/>
              </a:spcBef>
              <a:spcAft>
                <a:spcPts val="0"/>
              </a:spcAft>
              <a:buClr>
                <a:schemeClr val="accent1"/>
              </a:buClr>
              <a:buSzPts val="1280"/>
              <a:buFont typeface="Noto Sans Symbols"/>
              <a:buChar char="➢"/>
              <a:defRPr sz="1200" b="0" i="0" u="none" strike="noStrike" cap="none">
                <a:solidFill>
                  <a:srgbClr val="3F3F3F"/>
                </a:solidFill>
                <a:latin typeface="Century Gothic"/>
                <a:ea typeface="Century Gothic"/>
                <a:cs typeface="Century Gothic"/>
                <a:sym typeface="Century Gothic"/>
              </a:defRPr>
            </a:lvl2pPr>
            <a:lvl3pPr marL="1028700" marR="0" lvl="2" indent="-224789" algn="l" rtl="0">
              <a:spcBef>
                <a:spcPts val="750"/>
              </a:spcBef>
              <a:spcAft>
                <a:spcPts val="0"/>
              </a:spcAft>
              <a:buClr>
                <a:schemeClr val="accent1"/>
              </a:buClr>
              <a:buSzPts val="1120"/>
              <a:buFont typeface="Noto Sans Symbols"/>
              <a:buChar char="▶"/>
              <a:defRPr sz="1050" b="0" i="0" u="none" strike="noStrike" cap="none">
                <a:solidFill>
                  <a:srgbClr val="3F3F3F"/>
                </a:solidFill>
                <a:latin typeface="Century Gothic"/>
                <a:ea typeface="Century Gothic"/>
                <a:cs typeface="Century Gothic"/>
                <a:sym typeface="Century Gothic"/>
              </a:defRPr>
            </a:lvl3pPr>
            <a:lvl4pPr marL="1371600" marR="0" lvl="3"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4pPr>
            <a:lvl5pPr marL="1714500" marR="0" lvl="4"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5pPr>
            <a:lvl6pPr marL="2057400" marR="0" lvl="5"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6pPr>
            <a:lvl7pPr marL="2400300" marR="0" lvl="6"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7pPr>
            <a:lvl8pPr marL="2743200" marR="0" lvl="7"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8pPr>
            <a:lvl9pPr marL="3086100" marR="0" lvl="8"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4" name="Shape 166">
            <a:extLst>
              <a:ext uri="{FF2B5EF4-FFF2-40B4-BE49-F238E27FC236}">
                <a16:creationId xmlns="" xmlns:a16="http://schemas.microsoft.com/office/drawing/2014/main" id="{96DAAEBB-9789-2C45-BAC5-A631A1F2AD2A}"/>
              </a:ext>
            </a:extLst>
          </p:cNvPr>
          <p:cNvSpPr txBox="1">
            <a:spLocks noGrp="1"/>
          </p:cNvSpPr>
          <p:nvPr>
            <p:ph type="sldNum" idx="13"/>
          </p:nvPr>
        </p:nvSpPr>
        <p:spPr>
          <a:ln/>
        </p:spPr>
        <p:txBody>
          <a:bodyPr/>
          <a:lstStyle>
            <a:lvl1pPr>
              <a:defRPr/>
            </a:lvl1pPr>
          </a:lstStyle>
          <a:p>
            <a:pPr>
              <a:defRPr/>
            </a:pPr>
            <a:fld id="{D1FE5B2C-3965-B843-B140-77DF88784561}" type="slidenum">
              <a:rPr lang="en-US"/>
              <a:pPr>
                <a:defRPr/>
              </a:pPr>
              <a:t>‹#›</a:t>
            </a:fld>
            <a:endParaRPr lang="en-US"/>
          </a:p>
        </p:txBody>
      </p:sp>
    </p:spTree>
    <p:extLst>
      <p:ext uri="{BB962C8B-B14F-4D97-AF65-F5344CB8AC3E}">
        <p14:creationId xmlns:p14="http://schemas.microsoft.com/office/powerpoint/2010/main" val="171317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reserve="1">
  <p:cSld name="Comparison">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477947" y="484588"/>
            <a:ext cx="8761500" cy="707100"/>
          </a:xfrm>
          <a:prstGeom prst="rect">
            <a:avLst/>
          </a:prstGeom>
          <a:noFill/>
          <a:ln>
            <a:noFill/>
          </a:ln>
        </p:spPr>
        <p:txBody>
          <a:bodyPr spcFirstLastPara="1"/>
          <a:lstStyle>
            <a:lvl1pPr marL="0" marR="0" lvl="0" indent="0" algn="l" rtl="0">
              <a:spcBef>
                <a:spcPts val="0"/>
              </a:spcBef>
              <a:spcAft>
                <a:spcPts val="0"/>
              </a:spcAft>
              <a:buClr>
                <a:schemeClr val="lt2"/>
              </a:buClr>
              <a:buSzPts val="1400"/>
              <a:buFont typeface="Century Gothic"/>
              <a:buNone/>
              <a:defRPr sz="27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350" b="0" i="0" u="none" strike="noStrike" cap="none">
                <a:solidFill>
                  <a:schemeClr val="dk2"/>
                </a:solidFill>
              </a:defRPr>
            </a:lvl2pPr>
            <a:lvl3pPr marL="0" marR="0" lvl="2" indent="0" algn="l" rtl="0">
              <a:spcBef>
                <a:spcPts val="0"/>
              </a:spcBef>
              <a:spcAft>
                <a:spcPts val="0"/>
              </a:spcAft>
              <a:buSzPts val="1400"/>
              <a:buNone/>
              <a:defRPr sz="1350" b="0" i="0" u="none" strike="noStrike" cap="none">
                <a:solidFill>
                  <a:schemeClr val="dk2"/>
                </a:solidFill>
              </a:defRPr>
            </a:lvl3pPr>
            <a:lvl4pPr marL="0" marR="0" lvl="3" indent="0" algn="l" rtl="0">
              <a:spcBef>
                <a:spcPts val="0"/>
              </a:spcBef>
              <a:spcAft>
                <a:spcPts val="0"/>
              </a:spcAft>
              <a:buSzPts val="1400"/>
              <a:buNone/>
              <a:defRPr sz="1350" b="0" i="0" u="none" strike="noStrike" cap="none">
                <a:solidFill>
                  <a:schemeClr val="dk2"/>
                </a:solidFill>
              </a:defRPr>
            </a:lvl4pPr>
            <a:lvl5pPr marL="0" marR="0" lvl="4" indent="0" algn="l" rtl="0">
              <a:spcBef>
                <a:spcPts val="0"/>
              </a:spcBef>
              <a:spcAft>
                <a:spcPts val="0"/>
              </a:spcAft>
              <a:buSzPts val="1400"/>
              <a:buNone/>
              <a:defRPr sz="1350" b="0" i="0" u="none" strike="noStrike" cap="none">
                <a:solidFill>
                  <a:schemeClr val="dk2"/>
                </a:solidFill>
              </a:defRPr>
            </a:lvl5pPr>
            <a:lvl6pPr marL="0" marR="0" lvl="5" indent="0" algn="l" rtl="0">
              <a:spcBef>
                <a:spcPts val="0"/>
              </a:spcBef>
              <a:spcAft>
                <a:spcPts val="0"/>
              </a:spcAft>
              <a:buSzPts val="1400"/>
              <a:buNone/>
              <a:defRPr sz="1350" b="0" i="0" u="none" strike="noStrike" cap="none">
                <a:solidFill>
                  <a:schemeClr val="dk2"/>
                </a:solidFill>
              </a:defRPr>
            </a:lvl6pPr>
            <a:lvl7pPr marL="0" marR="0" lvl="6" indent="0" algn="l" rtl="0">
              <a:spcBef>
                <a:spcPts val="0"/>
              </a:spcBef>
              <a:spcAft>
                <a:spcPts val="0"/>
              </a:spcAft>
              <a:buSzPts val="1400"/>
              <a:buNone/>
              <a:defRPr sz="1350" b="0" i="0" u="none" strike="noStrike" cap="none">
                <a:solidFill>
                  <a:schemeClr val="dk2"/>
                </a:solidFill>
              </a:defRPr>
            </a:lvl7pPr>
            <a:lvl8pPr marL="0" marR="0" lvl="7" indent="0" algn="l" rtl="0">
              <a:spcBef>
                <a:spcPts val="0"/>
              </a:spcBef>
              <a:spcAft>
                <a:spcPts val="0"/>
              </a:spcAft>
              <a:buSzPts val="1400"/>
              <a:buNone/>
              <a:defRPr sz="1350" b="0" i="0" u="none" strike="noStrike" cap="none">
                <a:solidFill>
                  <a:schemeClr val="dk2"/>
                </a:solidFill>
              </a:defRPr>
            </a:lvl8pPr>
            <a:lvl9pPr marL="0" marR="0" lvl="8" indent="0" algn="l" rtl="0">
              <a:spcBef>
                <a:spcPts val="0"/>
              </a:spcBef>
              <a:spcAft>
                <a:spcPts val="0"/>
              </a:spcAft>
              <a:buSzPts val="1400"/>
              <a:buNone/>
              <a:defRPr sz="1350" b="0" i="0" u="none" strike="noStrike" cap="none">
                <a:solidFill>
                  <a:schemeClr val="dk2"/>
                </a:solidFill>
              </a:defRPr>
            </a:lvl9pPr>
          </a:lstStyle>
          <a:p>
            <a:r>
              <a:rPr lang="en-US"/>
              <a:t>Click to edit Master title style</a:t>
            </a:r>
            <a:endParaRPr dirty="0"/>
          </a:p>
        </p:txBody>
      </p:sp>
      <p:sp>
        <p:nvSpPr>
          <p:cNvPr id="216" name="Shape 216"/>
          <p:cNvSpPr txBox="1">
            <a:spLocks noGrp="1"/>
          </p:cNvSpPr>
          <p:nvPr>
            <p:ph type="body" idx="1"/>
          </p:nvPr>
        </p:nvSpPr>
        <p:spPr>
          <a:xfrm>
            <a:off x="1154955" y="2603500"/>
            <a:ext cx="4825200" cy="576300"/>
          </a:xfrm>
          <a:prstGeom prst="rect">
            <a:avLst/>
          </a:prstGeom>
          <a:noFill/>
          <a:ln>
            <a:noFill/>
          </a:ln>
        </p:spPr>
        <p:txBody>
          <a:bodyPr spcFirstLastPara="1" anchor="b"/>
          <a:lstStyle>
            <a:lvl1pPr marL="342900" marR="0" lvl="0" indent="-171450" algn="l" rtl="0">
              <a:spcBef>
                <a:spcPts val="750"/>
              </a:spcBef>
              <a:spcAft>
                <a:spcPts val="0"/>
              </a:spcAft>
              <a:buClr>
                <a:schemeClr val="accent1"/>
              </a:buClr>
              <a:buSzPts val="1440"/>
              <a:buFont typeface="Noto Sans Symbols"/>
              <a:buNone/>
              <a:defRPr sz="1800" b="0" i="0" u="none" strike="noStrike" cap="none">
                <a:solidFill>
                  <a:schemeClr val="accent1"/>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1500" b="1"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1350" b="1"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217" name="Shape 217"/>
          <p:cNvSpPr txBox="1">
            <a:spLocks noGrp="1"/>
          </p:cNvSpPr>
          <p:nvPr>
            <p:ph type="body" idx="2"/>
          </p:nvPr>
        </p:nvSpPr>
        <p:spPr>
          <a:xfrm>
            <a:off x="1154955" y="3179762"/>
            <a:ext cx="4825200" cy="2840100"/>
          </a:xfrm>
          <a:prstGeom prst="rect">
            <a:avLst/>
          </a:prstGeom>
          <a:noFill/>
          <a:ln>
            <a:noFill/>
          </a:ln>
        </p:spPr>
        <p:txBody>
          <a:bodyPr spcFirstLastPara="1"/>
          <a:lstStyle>
            <a:lvl1pPr marL="342900" marR="0" lvl="0" indent="-240030" algn="l" rtl="0">
              <a:spcBef>
                <a:spcPts val="750"/>
              </a:spcBef>
              <a:spcAft>
                <a:spcPts val="0"/>
              </a:spcAft>
              <a:buClr>
                <a:schemeClr val="accent1"/>
              </a:buClr>
              <a:buSzPts val="1440"/>
              <a:buFont typeface="Noto Sans Symbols"/>
              <a:buChar char="❑"/>
              <a:defRPr sz="1350" b="0" i="0" u="none" strike="noStrike" cap="none">
                <a:solidFill>
                  <a:srgbClr val="3F3F3F"/>
                </a:solidFill>
                <a:latin typeface="Century Gothic"/>
                <a:ea typeface="Century Gothic"/>
                <a:cs typeface="Century Gothic"/>
                <a:sym typeface="Century Gothic"/>
              </a:defRPr>
            </a:lvl1pPr>
            <a:lvl2pPr marL="685800" marR="0" lvl="1" indent="-232410" algn="l" rtl="0">
              <a:spcBef>
                <a:spcPts val="750"/>
              </a:spcBef>
              <a:spcAft>
                <a:spcPts val="0"/>
              </a:spcAft>
              <a:buClr>
                <a:schemeClr val="accent1"/>
              </a:buClr>
              <a:buSzPts val="1280"/>
              <a:buFont typeface="Noto Sans Symbols"/>
              <a:buChar char="➢"/>
              <a:defRPr sz="1200" b="0" i="0" u="none" strike="noStrike" cap="none">
                <a:solidFill>
                  <a:srgbClr val="3F3F3F"/>
                </a:solidFill>
                <a:latin typeface="Century Gothic"/>
                <a:ea typeface="Century Gothic"/>
                <a:cs typeface="Century Gothic"/>
                <a:sym typeface="Century Gothic"/>
              </a:defRPr>
            </a:lvl2pPr>
            <a:lvl3pPr marL="1028700" marR="0" lvl="2" indent="-224789" algn="l" rtl="0">
              <a:spcBef>
                <a:spcPts val="750"/>
              </a:spcBef>
              <a:spcAft>
                <a:spcPts val="0"/>
              </a:spcAft>
              <a:buClr>
                <a:schemeClr val="accent1"/>
              </a:buClr>
              <a:buSzPts val="1120"/>
              <a:buFont typeface="Noto Sans Symbols"/>
              <a:buChar char="▶"/>
              <a:defRPr sz="1050" b="0" i="0" u="none" strike="noStrike" cap="none">
                <a:solidFill>
                  <a:srgbClr val="3F3F3F"/>
                </a:solidFill>
                <a:latin typeface="Century Gothic"/>
                <a:ea typeface="Century Gothic"/>
                <a:cs typeface="Century Gothic"/>
                <a:sym typeface="Century Gothic"/>
              </a:defRPr>
            </a:lvl3pPr>
            <a:lvl4pPr marL="1371600" marR="0" lvl="3"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4pPr>
            <a:lvl5pPr marL="1714500" marR="0" lvl="4"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5pPr>
            <a:lvl6pPr marL="2057400" marR="0" lvl="5"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6pPr>
            <a:lvl7pPr marL="2400300" marR="0" lvl="6"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7pPr>
            <a:lvl8pPr marL="2743200" marR="0" lvl="7"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8pPr>
            <a:lvl9pPr marL="3086100" marR="0" lvl="8"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218" name="Shape 218"/>
          <p:cNvSpPr txBox="1">
            <a:spLocks noGrp="1"/>
          </p:cNvSpPr>
          <p:nvPr>
            <p:ph type="body" idx="3"/>
          </p:nvPr>
        </p:nvSpPr>
        <p:spPr>
          <a:xfrm>
            <a:off x="6208712" y="2603500"/>
            <a:ext cx="4825200" cy="576300"/>
          </a:xfrm>
          <a:prstGeom prst="rect">
            <a:avLst/>
          </a:prstGeom>
          <a:noFill/>
          <a:ln>
            <a:noFill/>
          </a:ln>
        </p:spPr>
        <p:txBody>
          <a:bodyPr spcFirstLastPara="1" anchor="b"/>
          <a:lstStyle>
            <a:lvl1pPr marL="342900" marR="0" lvl="0" indent="-171450" algn="l" rtl="0">
              <a:spcBef>
                <a:spcPts val="750"/>
              </a:spcBef>
              <a:spcAft>
                <a:spcPts val="0"/>
              </a:spcAft>
              <a:buClr>
                <a:schemeClr val="accent1"/>
              </a:buClr>
              <a:buSzPts val="1440"/>
              <a:buFont typeface="Noto Sans Symbols"/>
              <a:buNone/>
              <a:defRPr sz="1800" b="0" i="0" u="none" strike="noStrike" cap="none">
                <a:solidFill>
                  <a:schemeClr val="accent1"/>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1500" b="1"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1350" b="1"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219" name="Shape 219"/>
          <p:cNvSpPr txBox="1">
            <a:spLocks noGrp="1"/>
          </p:cNvSpPr>
          <p:nvPr>
            <p:ph type="body" idx="4"/>
          </p:nvPr>
        </p:nvSpPr>
        <p:spPr>
          <a:xfrm>
            <a:off x="6208711" y="3179762"/>
            <a:ext cx="4825200" cy="2840100"/>
          </a:xfrm>
          <a:prstGeom prst="rect">
            <a:avLst/>
          </a:prstGeom>
          <a:noFill/>
          <a:ln>
            <a:noFill/>
          </a:ln>
        </p:spPr>
        <p:txBody>
          <a:bodyPr spcFirstLastPara="1"/>
          <a:lstStyle>
            <a:lvl1pPr marL="342900" marR="0" lvl="0" indent="-240030" algn="l" rtl="0">
              <a:spcBef>
                <a:spcPts val="750"/>
              </a:spcBef>
              <a:spcAft>
                <a:spcPts val="0"/>
              </a:spcAft>
              <a:buClr>
                <a:schemeClr val="accent1"/>
              </a:buClr>
              <a:buSzPts val="1440"/>
              <a:buFont typeface="Noto Sans Symbols"/>
              <a:buChar char="❑"/>
              <a:defRPr sz="1350" b="0" i="0" u="none" strike="noStrike" cap="none">
                <a:solidFill>
                  <a:srgbClr val="3F3F3F"/>
                </a:solidFill>
                <a:latin typeface="Century Gothic"/>
                <a:ea typeface="Century Gothic"/>
                <a:cs typeface="Century Gothic"/>
                <a:sym typeface="Century Gothic"/>
              </a:defRPr>
            </a:lvl1pPr>
            <a:lvl2pPr marL="685800" marR="0" lvl="1" indent="-232410" algn="l" rtl="0">
              <a:spcBef>
                <a:spcPts val="750"/>
              </a:spcBef>
              <a:spcAft>
                <a:spcPts val="0"/>
              </a:spcAft>
              <a:buClr>
                <a:schemeClr val="accent1"/>
              </a:buClr>
              <a:buSzPts val="1280"/>
              <a:buFont typeface="Noto Sans Symbols"/>
              <a:buChar char="➢"/>
              <a:defRPr sz="1200" b="0" i="0" u="none" strike="noStrike" cap="none">
                <a:solidFill>
                  <a:srgbClr val="3F3F3F"/>
                </a:solidFill>
                <a:latin typeface="Century Gothic"/>
                <a:ea typeface="Century Gothic"/>
                <a:cs typeface="Century Gothic"/>
                <a:sym typeface="Century Gothic"/>
              </a:defRPr>
            </a:lvl2pPr>
            <a:lvl3pPr marL="1028700" marR="0" lvl="2" indent="-224789" algn="l" rtl="0">
              <a:spcBef>
                <a:spcPts val="750"/>
              </a:spcBef>
              <a:spcAft>
                <a:spcPts val="0"/>
              </a:spcAft>
              <a:buClr>
                <a:schemeClr val="accent1"/>
              </a:buClr>
              <a:buSzPts val="1120"/>
              <a:buFont typeface="Noto Sans Symbols"/>
              <a:buChar char="▶"/>
              <a:defRPr sz="1050" b="0" i="0" u="none" strike="noStrike" cap="none">
                <a:solidFill>
                  <a:srgbClr val="3F3F3F"/>
                </a:solidFill>
                <a:latin typeface="Century Gothic"/>
                <a:ea typeface="Century Gothic"/>
                <a:cs typeface="Century Gothic"/>
                <a:sym typeface="Century Gothic"/>
              </a:defRPr>
            </a:lvl3pPr>
            <a:lvl4pPr marL="1371600" marR="0" lvl="3"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4pPr>
            <a:lvl5pPr marL="1714500" marR="0" lvl="4"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5pPr>
            <a:lvl6pPr marL="2057400" marR="0" lvl="5"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6pPr>
            <a:lvl7pPr marL="2400300" marR="0" lvl="6"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7pPr>
            <a:lvl8pPr marL="2743200" marR="0" lvl="7"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8pPr>
            <a:lvl9pPr marL="3086100" marR="0" lvl="8"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7" name="Shape 166">
            <a:extLst>
              <a:ext uri="{FF2B5EF4-FFF2-40B4-BE49-F238E27FC236}">
                <a16:creationId xmlns="" xmlns:a16="http://schemas.microsoft.com/office/drawing/2014/main" id="{AF30DD2D-28BA-F149-A1E9-F160570C85B7}"/>
              </a:ext>
            </a:extLst>
          </p:cNvPr>
          <p:cNvSpPr txBox="1">
            <a:spLocks noGrp="1"/>
          </p:cNvSpPr>
          <p:nvPr>
            <p:ph type="sldNum" idx="13"/>
          </p:nvPr>
        </p:nvSpPr>
        <p:spPr>
          <a:ln/>
        </p:spPr>
        <p:txBody>
          <a:bodyPr/>
          <a:lstStyle>
            <a:lvl1pPr>
              <a:defRPr/>
            </a:lvl1pPr>
          </a:lstStyle>
          <a:p>
            <a:pPr>
              <a:defRPr/>
            </a:pPr>
            <a:fld id="{A810C93A-08FB-354B-A9C4-6C8EF42ED126}" type="slidenum">
              <a:rPr lang="en-US"/>
              <a:pPr>
                <a:defRPr/>
              </a:pPr>
              <a:t>‹#›</a:t>
            </a:fld>
            <a:endParaRPr lang="en-US"/>
          </a:p>
        </p:txBody>
      </p:sp>
    </p:spTree>
    <p:extLst>
      <p:ext uri="{BB962C8B-B14F-4D97-AF65-F5344CB8AC3E}">
        <p14:creationId xmlns:p14="http://schemas.microsoft.com/office/powerpoint/2010/main" val="393763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477949" y="472507"/>
            <a:ext cx="8761500" cy="707100"/>
          </a:xfrm>
          <a:prstGeom prst="rect">
            <a:avLst/>
          </a:prstGeom>
          <a:noFill/>
          <a:ln>
            <a:noFill/>
          </a:ln>
        </p:spPr>
        <p:txBody>
          <a:bodyPr spcFirstLastPara="1"/>
          <a:lstStyle>
            <a:lvl1pPr marL="0" marR="0" lvl="0" indent="0" algn="l" rtl="0">
              <a:spcBef>
                <a:spcPts val="0"/>
              </a:spcBef>
              <a:spcAft>
                <a:spcPts val="0"/>
              </a:spcAft>
              <a:buClr>
                <a:schemeClr val="lt2"/>
              </a:buClr>
              <a:buSzPts val="1400"/>
              <a:buFont typeface="Century Gothic"/>
              <a:buNone/>
              <a:defRPr sz="27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350" b="0" i="0" u="none" strike="noStrike" cap="none">
                <a:solidFill>
                  <a:schemeClr val="dk2"/>
                </a:solidFill>
              </a:defRPr>
            </a:lvl2pPr>
            <a:lvl3pPr marL="0" marR="0" lvl="2" indent="0" algn="l" rtl="0">
              <a:spcBef>
                <a:spcPts val="0"/>
              </a:spcBef>
              <a:spcAft>
                <a:spcPts val="0"/>
              </a:spcAft>
              <a:buSzPts val="1400"/>
              <a:buNone/>
              <a:defRPr sz="1350" b="0" i="0" u="none" strike="noStrike" cap="none">
                <a:solidFill>
                  <a:schemeClr val="dk2"/>
                </a:solidFill>
              </a:defRPr>
            </a:lvl3pPr>
            <a:lvl4pPr marL="0" marR="0" lvl="3" indent="0" algn="l" rtl="0">
              <a:spcBef>
                <a:spcPts val="0"/>
              </a:spcBef>
              <a:spcAft>
                <a:spcPts val="0"/>
              </a:spcAft>
              <a:buSzPts val="1400"/>
              <a:buNone/>
              <a:defRPr sz="1350" b="0" i="0" u="none" strike="noStrike" cap="none">
                <a:solidFill>
                  <a:schemeClr val="dk2"/>
                </a:solidFill>
              </a:defRPr>
            </a:lvl4pPr>
            <a:lvl5pPr marL="0" marR="0" lvl="4" indent="0" algn="l" rtl="0">
              <a:spcBef>
                <a:spcPts val="0"/>
              </a:spcBef>
              <a:spcAft>
                <a:spcPts val="0"/>
              </a:spcAft>
              <a:buSzPts val="1400"/>
              <a:buNone/>
              <a:defRPr sz="1350" b="0" i="0" u="none" strike="noStrike" cap="none">
                <a:solidFill>
                  <a:schemeClr val="dk2"/>
                </a:solidFill>
              </a:defRPr>
            </a:lvl5pPr>
            <a:lvl6pPr marL="0" marR="0" lvl="5" indent="0" algn="l" rtl="0">
              <a:spcBef>
                <a:spcPts val="0"/>
              </a:spcBef>
              <a:spcAft>
                <a:spcPts val="0"/>
              </a:spcAft>
              <a:buSzPts val="1400"/>
              <a:buNone/>
              <a:defRPr sz="1350" b="0" i="0" u="none" strike="noStrike" cap="none">
                <a:solidFill>
                  <a:schemeClr val="dk2"/>
                </a:solidFill>
              </a:defRPr>
            </a:lvl6pPr>
            <a:lvl7pPr marL="0" marR="0" lvl="6" indent="0" algn="l" rtl="0">
              <a:spcBef>
                <a:spcPts val="0"/>
              </a:spcBef>
              <a:spcAft>
                <a:spcPts val="0"/>
              </a:spcAft>
              <a:buSzPts val="1400"/>
              <a:buNone/>
              <a:defRPr sz="1350" b="0" i="0" u="none" strike="noStrike" cap="none">
                <a:solidFill>
                  <a:schemeClr val="dk2"/>
                </a:solidFill>
              </a:defRPr>
            </a:lvl7pPr>
            <a:lvl8pPr marL="0" marR="0" lvl="7" indent="0" algn="l" rtl="0">
              <a:spcBef>
                <a:spcPts val="0"/>
              </a:spcBef>
              <a:spcAft>
                <a:spcPts val="0"/>
              </a:spcAft>
              <a:buSzPts val="1400"/>
              <a:buNone/>
              <a:defRPr sz="1350" b="0" i="0" u="none" strike="noStrike" cap="none">
                <a:solidFill>
                  <a:schemeClr val="dk2"/>
                </a:solidFill>
              </a:defRPr>
            </a:lvl8pPr>
            <a:lvl9pPr marL="0" marR="0" lvl="8" indent="0" algn="l" rtl="0">
              <a:spcBef>
                <a:spcPts val="0"/>
              </a:spcBef>
              <a:spcAft>
                <a:spcPts val="0"/>
              </a:spcAft>
              <a:buSzPts val="1400"/>
              <a:buNone/>
              <a:defRPr sz="1350" b="0" i="0" u="none" strike="noStrike" cap="none">
                <a:solidFill>
                  <a:schemeClr val="dk2"/>
                </a:solidFill>
              </a:defRPr>
            </a:lvl9pPr>
          </a:lstStyle>
          <a:p>
            <a:r>
              <a:rPr lang="en-US"/>
              <a:t>Click to edit Master title style</a:t>
            </a:r>
            <a:endParaRPr dirty="0"/>
          </a:p>
        </p:txBody>
      </p:sp>
      <p:sp>
        <p:nvSpPr>
          <p:cNvPr id="3" name="Shape 166">
            <a:extLst>
              <a:ext uri="{FF2B5EF4-FFF2-40B4-BE49-F238E27FC236}">
                <a16:creationId xmlns="" xmlns:a16="http://schemas.microsoft.com/office/drawing/2014/main" id="{226EFE76-839B-7143-A1DF-0BE113465A86}"/>
              </a:ext>
            </a:extLst>
          </p:cNvPr>
          <p:cNvSpPr txBox="1">
            <a:spLocks noGrp="1"/>
          </p:cNvSpPr>
          <p:nvPr>
            <p:ph type="sldNum" idx="13"/>
          </p:nvPr>
        </p:nvSpPr>
        <p:spPr>
          <a:ln/>
        </p:spPr>
        <p:txBody>
          <a:bodyPr/>
          <a:lstStyle>
            <a:lvl1pPr>
              <a:defRPr/>
            </a:lvl1pPr>
          </a:lstStyle>
          <a:p>
            <a:pPr>
              <a:defRPr/>
            </a:pPr>
            <a:fld id="{17EA5751-5BAB-DE41-B78F-7D8C13BFB25B}" type="slidenum">
              <a:rPr lang="en-US"/>
              <a:pPr>
                <a:defRPr/>
              </a:pPr>
              <a:t>‹#›</a:t>
            </a:fld>
            <a:endParaRPr lang="en-US"/>
          </a:p>
        </p:txBody>
      </p:sp>
    </p:spTree>
    <p:extLst>
      <p:ext uri="{BB962C8B-B14F-4D97-AF65-F5344CB8AC3E}">
        <p14:creationId xmlns:p14="http://schemas.microsoft.com/office/powerpoint/2010/main" val="299576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 Column" preserve="1">
  <p:cSld name="3 Column">
    <p:spTree>
      <p:nvGrpSpPr>
        <p:cNvPr id="1" name="Shape 343"/>
        <p:cNvGrpSpPr/>
        <p:nvPr/>
      </p:nvGrpSpPr>
      <p:grpSpPr>
        <a:xfrm>
          <a:off x="0" y="0"/>
          <a:ext cx="0" cy="0"/>
          <a:chOff x="0" y="0"/>
          <a:chExt cx="0" cy="0"/>
        </a:xfrm>
      </p:grpSpPr>
      <p:cxnSp>
        <p:nvCxnSpPr>
          <p:cNvPr id="9" name="Shape 351">
            <a:extLst>
              <a:ext uri="{FF2B5EF4-FFF2-40B4-BE49-F238E27FC236}">
                <a16:creationId xmlns="" xmlns:a16="http://schemas.microsoft.com/office/drawing/2014/main" id="{D82A7284-7674-8141-86F9-45E44B3166F8}"/>
              </a:ext>
            </a:extLst>
          </p:cNvPr>
          <p:cNvCxnSpPr>
            <a:cxnSpLocks noChangeShapeType="1"/>
          </p:cNvCxnSpPr>
          <p:nvPr/>
        </p:nvCxnSpPr>
        <p:spPr bwMode="auto">
          <a:xfrm>
            <a:off x="4404784" y="2570163"/>
            <a:ext cx="0" cy="3492500"/>
          </a:xfrm>
          <a:prstGeom prst="straightConnector1">
            <a:avLst/>
          </a:prstGeom>
          <a:noFill/>
          <a:ln w="12700">
            <a:solidFill>
              <a:schemeClr val="accent1">
                <a:alpha val="40784"/>
              </a:schemeClr>
            </a:solidFill>
            <a:round/>
            <a:headEnd type="none" w="sm" len="sm"/>
            <a:tailEnd type="none" w="sm" len="sm"/>
          </a:ln>
          <a:extLst>
            <a:ext uri="{909E8E84-426E-40DD-AFC4-6F175D3DCCD1}">
              <a14:hiddenFill xmlns:a14="http://schemas.microsoft.com/office/drawing/2010/main">
                <a:noFill/>
              </a14:hiddenFill>
            </a:ext>
          </a:extLst>
        </p:spPr>
      </p:cxnSp>
      <p:cxnSp>
        <p:nvCxnSpPr>
          <p:cNvPr id="10" name="Shape 352">
            <a:extLst>
              <a:ext uri="{FF2B5EF4-FFF2-40B4-BE49-F238E27FC236}">
                <a16:creationId xmlns="" xmlns:a16="http://schemas.microsoft.com/office/drawing/2014/main" id="{DFC753C3-C54C-674D-B0AF-16062D65EF36}"/>
              </a:ext>
            </a:extLst>
          </p:cNvPr>
          <p:cNvCxnSpPr>
            <a:cxnSpLocks noChangeShapeType="1"/>
          </p:cNvCxnSpPr>
          <p:nvPr/>
        </p:nvCxnSpPr>
        <p:spPr bwMode="auto">
          <a:xfrm>
            <a:off x="7772400" y="2570163"/>
            <a:ext cx="0" cy="3492500"/>
          </a:xfrm>
          <a:prstGeom prst="straightConnector1">
            <a:avLst/>
          </a:prstGeom>
          <a:noFill/>
          <a:ln w="12700">
            <a:solidFill>
              <a:schemeClr val="accent1">
                <a:alpha val="40784"/>
              </a:schemeClr>
            </a:solidFill>
            <a:round/>
            <a:headEnd type="none" w="sm" len="sm"/>
            <a:tailEnd type="none" w="sm" len="sm"/>
          </a:ln>
          <a:extLst>
            <a:ext uri="{909E8E84-426E-40DD-AFC4-6F175D3DCCD1}">
              <a14:hiddenFill xmlns:a14="http://schemas.microsoft.com/office/drawing/2010/main">
                <a:noFill/>
              </a14:hiddenFill>
            </a:ext>
          </a:extLst>
        </p:spPr>
      </p:cxnSp>
      <p:sp>
        <p:nvSpPr>
          <p:cNvPr id="344" name="Shape 344"/>
          <p:cNvSpPr txBox="1">
            <a:spLocks noGrp="1"/>
          </p:cNvSpPr>
          <p:nvPr>
            <p:ph type="title"/>
          </p:nvPr>
        </p:nvSpPr>
        <p:spPr>
          <a:xfrm>
            <a:off x="484399" y="479085"/>
            <a:ext cx="8761500" cy="707100"/>
          </a:xfrm>
          <a:prstGeom prst="rect">
            <a:avLst/>
          </a:prstGeom>
          <a:noFill/>
          <a:ln>
            <a:noFill/>
          </a:ln>
        </p:spPr>
        <p:txBody>
          <a:bodyPr spcFirstLastPara="1"/>
          <a:lstStyle>
            <a:lvl1pPr marL="0" marR="0" lvl="0" indent="0" algn="l" rtl="0">
              <a:spcBef>
                <a:spcPts val="0"/>
              </a:spcBef>
              <a:spcAft>
                <a:spcPts val="0"/>
              </a:spcAft>
              <a:buClr>
                <a:schemeClr val="lt2"/>
              </a:buClr>
              <a:buSzPts val="1400"/>
              <a:buFont typeface="Century Gothic"/>
              <a:buNone/>
              <a:defRPr sz="27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350" b="0" i="0" u="none" strike="noStrike" cap="none">
                <a:solidFill>
                  <a:schemeClr val="dk2"/>
                </a:solidFill>
              </a:defRPr>
            </a:lvl2pPr>
            <a:lvl3pPr marL="0" marR="0" lvl="2" indent="0" algn="l" rtl="0">
              <a:spcBef>
                <a:spcPts val="0"/>
              </a:spcBef>
              <a:spcAft>
                <a:spcPts val="0"/>
              </a:spcAft>
              <a:buSzPts val="1400"/>
              <a:buNone/>
              <a:defRPr sz="1350" b="0" i="0" u="none" strike="noStrike" cap="none">
                <a:solidFill>
                  <a:schemeClr val="dk2"/>
                </a:solidFill>
              </a:defRPr>
            </a:lvl3pPr>
            <a:lvl4pPr marL="0" marR="0" lvl="3" indent="0" algn="l" rtl="0">
              <a:spcBef>
                <a:spcPts val="0"/>
              </a:spcBef>
              <a:spcAft>
                <a:spcPts val="0"/>
              </a:spcAft>
              <a:buSzPts val="1400"/>
              <a:buNone/>
              <a:defRPr sz="1350" b="0" i="0" u="none" strike="noStrike" cap="none">
                <a:solidFill>
                  <a:schemeClr val="dk2"/>
                </a:solidFill>
              </a:defRPr>
            </a:lvl4pPr>
            <a:lvl5pPr marL="0" marR="0" lvl="4" indent="0" algn="l" rtl="0">
              <a:spcBef>
                <a:spcPts val="0"/>
              </a:spcBef>
              <a:spcAft>
                <a:spcPts val="0"/>
              </a:spcAft>
              <a:buSzPts val="1400"/>
              <a:buNone/>
              <a:defRPr sz="1350" b="0" i="0" u="none" strike="noStrike" cap="none">
                <a:solidFill>
                  <a:schemeClr val="dk2"/>
                </a:solidFill>
              </a:defRPr>
            </a:lvl5pPr>
            <a:lvl6pPr marL="0" marR="0" lvl="5" indent="0" algn="l" rtl="0">
              <a:spcBef>
                <a:spcPts val="0"/>
              </a:spcBef>
              <a:spcAft>
                <a:spcPts val="0"/>
              </a:spcAft>
              <a:buSzPts val="1400"/>
              <a:buNone/>
              <a:defRPr sz="1350" b="0" i="0" u="none" strike="noStrike" cap="none">
                <a:solidFill>
                  <a:schemeClr val="dk2"/>
                </a:solidFill>
              </a:defRPr>
            </a:lvl6pPr>
            <a:lvl7pPr marL="0" marR="0" lvl="6" indent="0" algn="l" rtl="0">
              <a:spcBef>
                <a:spcPts val="0"/>
              </a:spcBef>
              <a:spcAft>
                <a:spcPts val="0"/>
              </a:spcAft>
              <a:buSzPts val="1400"/>
              <a:buNone/>
              <a:defRPr sz="1350" b="0" i="0" u="none" strike="noStrike" cap="none">
                <a:solidFill>
                  <a:schemeClr val="dk2"/>
                </a:solidFill>
              </a:defRPr>
            </a:lvl7pPr>
            <a:lvl8pPr marL="0" marR="0" lvl="7" indent="0" algn="l" rtl="0">
              <a:spcBef>
                <a:spcPts val="0"/>
              </a:spcBef>
              <a:spcAft>
                <a:spcPts val="0"/>
              </a:spcAft>
              <a:buSzPts val="1400"/>
              <a:buNone/>
              <a:defRPr sz="1350" b="0" i="0" u="none" strike="noStrike" cap="none">
                <a:solidFill>
                  <a:schemeClr val="dk2"/>
                </a:solidFill>
              </a:defRPr>
            </a:lvl8pPr>
            <a:lvl9pPr marL="0" marR="0" lvl="8" indent="0" algn="l" rtl="0">
              <a:spcBef>
                <a:spcPts val="0"/>
              </a:spcBef>
              <a:spcAft>
                <a:spcPts val="0"/>
              </a:spcAft>
              <a:buSzPts val="1400"/>
              <a:buNone/>
              <a:defRPr sz="1350" b="0" i="0" u="none" strike="noStrike" cap="none">
                <a:solidFill>
                  <a:schemeClr val="dk2"/>
                </a:solidFill>
              </a:defRPr>
            </a:lvl9pPr>
          </a:lstStyle>
          <a:p>
            <a:r>
              <a:rPr lang="en-US"/>
              <a:t>Click to edit Master title style</a:t>
            </a:r>
            <a:endParaRPr dirty="0"/>
          </a:p>
        </p:txBody>
      </p:sp>
      <p:sp>
        <p:nvSpPr>
          <p:cNvPr id="345" name="Shape 345"/>
          <p:cNvSpPr txBox="1">
            <a:spLocks noGrp="1"/>
          </p:cNvSpPr>
          <p:nvPr>
            <p:ph type="body" idx="1"/>
          </p:nvPr>
        </p:nvSpPr>
        <p:spPr>
          <a:xfrm>
            <a:off x="1154955" y="2617299"/>
            <a:ext cx="3129300" cy="576300"/>
          </a:xfrm>
          <a:prstGeom prst="rect">
            <a:avLst/>
          </a:prstGeom>
          <a:noFill/>
          <a:ln>
            <a:noFill/>
          </a:ln>
        </p:spPr>
        <p:txBody>
          <a:bodyPr spcFirstLastPara="1" anchor="b"/>
          <a:lstStyle>
            <a:lvl1pPr marL="342900" marR="0" lvl="0" indent="-171450" algn="l" rtl="0">
              <a:spcBef>
                <a:spcPts val="750"/>
              </a:spcBef>
              <a:spcAft>
                <a:spcPts val="0"/>
              </a:spcAft>
              <a:buClr>
                <a:schemeClr val="accent1"/>
              </a:buClr>
              <a:buSzPts val="1440"/>
              <a:buFont typeface="Noto Sans Symbols"/>
              <a:buNone/>
              <a:defRPr sz="1800" b="0" i="0" u="none" strike="noStrike" cap="none">
                <a:solidFill>
                  <a:schemeClr val="accent1"/>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1500" b="1"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1350" b="1"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46" name="Shape 346"/>
          <p:cNvSpPr txBox="1">
            <a:spLocks noGrp="1"/>
          </p:cNvSpPr>
          <p:nvPr>
            <p:ph type="body" idx="2"/>
          </p:nvPr>
        </p:nvSpPr>
        <p:spPr>
          <a:xfrm>
            <a:off x="1154955" y="3193561"/>
            <a:ext cx="3129300" cy="2833500"/>
          </a:xfrm>
          <a:prstGeom prst="rect">
            <a:avLst/>
          </a:prstGeom>
          <a:noFill/>
          <a:ln>
            <a:noFill/>
          </a:ln>
        </p:spPr>
        <p:txBody>
          <a:bodyPr spcFirstLastPara="1"/>
          <a:lstStyle>
            <a:lvl1pPr marL="342900" marR="0" lvl="0" indent="-171450" algn="l" rtl="0">
              <a:spcBef>
                <a:spcPts val="750"/>
              </a:spcBef>
              <a:spcAft>
                <a:spcPts val="0"/>
              </a:spcAft>
              <a:buClr>
                <a:schemeClr val="accent1"/>
              </a:buClr>
              <a:buSzPts val="1440"/>
              <a:buFont typeface="Noto Sans Symbols"/>
              <a:buNone/>
              <a:defRPr sz="1050" b="0" i="0" u="none" strike="noStrike" cap="none">
                <a:solidFill>
                  <a:srgbClr val="3F3F3F"/>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900" b="0"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750" b="0"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47" name="Shape 347"/>
          <p:cNvSpPr txBox="1">
            <a:spLocks noGrp="1"/>
          </p:cNvSpPr>
          <p:nvPr>
            <p:ph type="body" idx="3"/>
          </p:nvPr>
        </p:nvSpPr>
        <p:spPr>
          <a:xfrm>
            <a:off x="4512722" y="2603502"/>
            <a:ext cx="3145500" cy="576300"/>
          </a:xfrm>
          <a:prstGeom prst="rect">
            <a:avLst/>
          </a:prstGeom>
          <a:noFill/>
          <a:ln>
            <a:noFill/>
          </a:ln>
        </p:spPr>
        <p:txBody>
          <a:bodyPr spcFirstLastPara="1" anchor="b"/>
          <a:lstStyle>
            <a:lvl1pPr marL="342900" marR="0" lvl="0" indent="-171450" algn="l" rtl="0">
              <a:spcBef>
                <a:spcPts val="750"/>
              </a:spcBef>
              <a:spcAft>
                <a:spcPts val="0"/>
              </a:spcAft>
              <a:buClr>
                <a:schemeClr val="accent1"/>
              </a:buClr>
              <a:buSzPts val="1440"/>
              <a:buFont typeface="Noto Sans Symbols"/>
              <a:buNone/>
              <a:defRPr sz="1800" b="0" i="0" u="none" strike="noStrike" cap="none">
                <a:solidFill>
                  <a:schemeClr val="accent1"/>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1500" b="1"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1350" b="1"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48" name="Shape 348"/>
          <p:cNvSpPr txBox="1">
            <a:spLocks noGrp="1"/>
          </p:cNvSpPr>
          <p:nvPr>
            <p:ph type="body" idx="4"/>
          </p:nvPr>
        </p:nvSpPr>
        <p:spPr>
          <a:xfrm>
            <a:off x="4512722" y="3193561"/>
            <a:ext cx="3145500" cy="2833500"/>
          </a:xfrm>
          <a:prstGeom prst="rect">
            <a:avLst/>
          </a:prstGeom>
          <a:noFill/>
          <a:ln>
            <a:noFill/>
          </a:ln>
        </p:spPr>
        <p:txBody>
          <a:bodyPr spcFirstLastPara="1"/>
          <a:lstStyle>
            <a:lvl1pPr marL="342900" marR="0" lvl="0" indent="-171450" algn="l" rtl="0">
              <a:spcBef>
                <a:spcPts val="750"/>
              </a:spcBef>
              <a:spcAft>
                <a:spcPts val="0"/>
              </a:spcAft>
              <a:buClr>
                <a:schemeClr val="accent1"/>
              </a:buClr>
              <a:buSzPts val="1440"/>
              <a:buFont typeface="Noto Sans Symbols"/>
              <a:buNone/>
              <a:defRPr sz="1050" b="0" i="0" u="none" strike="noStrike" cap="none">
                <a:solidFill>
                  <a:srgbClr val="3F3F3F"/>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900" b="0"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750" b="0"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49" name="Shape 349"/>
          <p:cNvSpPr txBox="1">
            <a:spLocks noGrp="1"/>
          </p:cNvSpPr>
          <p:nvPr>
            <p:ph type="body" idx="5"/>
          </p:nvPr>
        </p:nvSpPr>
        <p:spPr>
          <a:xfrm>
            <a:off x="7886701" y="2617299"/>
            <a:ext cx="3161100" cy="576300"/>
          </a:xfrm>
          <a:prstGeom prst="rect">
            <a:avLst/>
          </a:prstGeom>
          <a:noFill/>
          <a:ln>
            <a:noFill/>
          </a:ln>
        </p:spPr>
        <p:txBody>
          <a:bodyPr spcFirstLastPara="1" anchor="b"/>
          <a:lstStyle>
            <a:lvl1pPr marL="342900" marR="0" lvl="0" indent="-171450" algn="l" rtl="0">
              <a:spcBef>
                <a:spcPts val="750"/>
              </a:spcBef>
              <a:spcAft>
                <a:spcPts val="0"/>
              </a:spcAft>
              <a:buClr>
                <a:schemeClr val="accent1"/>
              </a:buClr>
              <a:buSzPts val="1440"/>
              <a:buFont typeface="Noto Sans Symbols"/>
              <a:buNone/>
              <a:defRPr sz="1800" b="0" i="0" u="none" strike="noStrike" cap="none">
                <a:solidFill>
                  <a:schemeClr val="accent1"/>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1500" b="1"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1350" b="1"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50" name="Shape 350"/>
          <p:cNvSpPr txBox="1">
            <a:spLocks noGrp="1"/>
          </p:cNvSpPr>
          <p:nvPr>
            <p:ph type="body" idx="6"/>
          </p:nvPr>
        </p:nvSpPr>
        <p:spPr>
          <a:xfrm>
            <a:off x="7886701" y="3193561"/>
            <a:ext cx="3164700" cy="2833500"/>
          </a:xfrm>
          <a:prstGeom prst="rect">
            <a:avLst/>
          </a:prstGeom>
          <a:noFill/>
          <a:ln>
            <a:noFill/>
          </a:ln>
        </p:spPr>
        <p:txBody>
          <a:bodyPr spcFirstLastPara="1"/>
          <a:lstStyle>
            <a:lvl1pPr marL="342900" marR="0" lvl="0" indent="-171450" algn="l" rtl="0">
              <a:spcBef>
                <a:spcPts val="750"/>
              </a:spcBef>
              <a:spcAft>
                <a:spcPts val="0"/>
              </a:spcAft>
              <a:buClr>
                <a:schemeClr val="accent1"/>
              </a:buClr>
              <a:buSzPts val="1440"/>
              <a:buFont typeface="Noto Sans Symbols"/>
              <a:buNone/>
              <a:defRPr sz="1050" b="0" i="0" u="none" strike="noStrike" cap="none">
                <a:solidFill>
                  <a:srgbClr val="3F3F3F"/>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900" b="0"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750" b="0"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11" name="Shape 355">
            <a:extLst>
              <a:ext uri="{FF2B5EF4-FFF2-40B4-BE49-F238E27FC236}">
                <a16:creationId xmlns="" xmlns:a16="http://schemas.microsoft.com/office/drawing/2014/main" id="{1D93B4E5-649A-5D4F-BA27-71BAB0144A3D}"/>
              </a:ext>
            </a:extLst>
          </p:cNvPr>
          <p:cNvSpPr txBox="1">
            <a:spLocks noGrp="1"/>
          </p:cNvSpPr>
          <p:nvPr>
            <p:ph type="sldNum" idx="10"/>
          </p:nvPr>
        </p:nvSpPr>
        <p:spPr/>
        <p:txBody>
          <a:bodyPr/>
          <a:lstStyle>
            <a:lvl1pPr marL="0" marR="0" lvl="0" indent="0" algn="ctr" rtl="0">
              <a:spcBef>
                <a:spcPts val="0"/>
              </a:spcBef>
              <a:buNone/>
              <a:defRPr sz="21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1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1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1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1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1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1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1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100" b="0" i="0" u="none" strike="noStrike" cap="none">
                <a:solidFill>
                  <a:schemeClr val="lt1"/>
                </a:solidFill>
                <a:latin typeface="Century Gothic"/>
                <a:ea typeface="Century Gothic"/>
                <a:cs typeface="Century Gothic"/>
                <a:sym typeface="Century Gothic"/>
              </a:defRPr>
            </a:lvl9pPr>
          </a:lstStyle>
          <a:p>
            <a:pPr>
              <a:defRPr/>
            </a:pPr>
            <a:fld id="{1E46CBB4-67B3-AF4B-A812-2908A1F8555C}" type="slidenum">
              <a:rPr lang="en-US"/>
              <a:pPr>
                <a:defRPr/>
              </a:pPr>
              <a:t>‹#›</a:t>
            </a:fld>
            <a:endParaRPr lang="en-US"/>
          </a:p>
        </p:txBody>
      </p:sp>
    </p:spTree>
    <p:extLst>
      <p:ext uri="{BB962C8B-B14F-4D97-AF65-F5344CB8AC3E}">
        <p14:creationId xmlns:p14="http://schemas.microsoft.com/office/powerpoint/2010/main" val="2730995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Picture Column" preserve="1">
  <p:cSld name="3 Picture Column">
    <p:spTree>
      <p:nvGrpSpPr>
        <p:cNvPr id="1" name="Shape 356"/>
        <p:cNvGrpSpPr/>
        <p:nvPr/>
      </p:nvGrpSpPr>
      <p:grpSpPr>
        <a:xfrm>
          <a:off x="0" y="0"/>
          <a:ext cx="0" cy="0"/>
          <a:chOff x="0" y="0"/>
          <a:chExt cx="0" cy="0"/>
        </a:xfrm>
      </p:grpSpPr>
      <p:cxnSp>
        <p:nvCxnSpPr>
          <p:cNvPr id="12" name="Shape 367">
            <a:extLst>
              <a:ext uri="{FF2B5EF4-FFF2-40B4-BE49-F238E27FC236}">
                <a16:creationId xmlns="" xmlns:a16="http://schemas.microsoft.com/office/drawing/2014/main" id="{902EC528-E81E-FA46-BD59-823981F2BE29}"/>
              </a:ext>
            </a:extLst>
          </p:cNvPr>
          <p:cNvCxnSpPr>
            <a:cxnSpLocks noChangeShapeType="1"/>
          </p:cNvCxnSpPr>
          <p:nvPr/>
        </p:nvCxnSpPr>
        <p:spPr bwMode="auto">
          <a:xfrm>
            <a:off x="4387851" y="2603500"/>
            <a:ext cx="0" cy="3517900"/>
          </a:xfrm>
          <a:prstGeom prst="straightConnector1">
            <a:avLst/>
          </a:prstGeom>
          <a:noFill/>
          <a:ln w="12700">
            <a:solidFill>
              <a:schemeClr val="accent1">
                <a:alpha val="39999"/>
              </a:schemeClr>
            </a:solidFill>
            <a:round/>
            <a:headEnd type="none" w="sm" len="sm"/>
            <a:tailEnd type="none" w="sm" len="sm"/>
          </a:ln>
          <a:extLst>
            <a:ext uri="{909E8E84-426E-40DD-AFC4-6F175D3DCCD1}">
              <a14:hiddenFill xmlns:a14="http://schemas.microsoft.com/office/drawing/2010/main">
                <a:noFill/>
              </a14:hiddenFill>
            </a:ext>
          </a:extLst>
        </p:spPr>
      </p:cxnSp>
      <p:cxnSp>
        <p:nvCxnSpPr>
          <p:cNvPr id="13" name="Shape 368">
            <a:extLst>
              <a:ext uri="{FF2B5EF4-FFF2-40B4-BE49-F238E27FC236}">
                <a16:creationId xmlns="" xmlns:a16="http://schemas.microsoft.com/office/drawing/2014/main" id="{68D8F9FA-0583-F947-90D4-79EE82E0BDAE}"/>
              </a:ext>
            </a:extLst>
          </p:cNvPr>
          <p:cNvCxnSpPr>
            <a:cxnSpLocks noChangeShapeType="1"/>
          </p:cNvCxnSpPr>
          <p:nvPr/>
        </p:nvCxnSpPr>
        <p:spPr bwMode="auto">
          <a:xfrm>
            <a:off x="7802033" y="2603500"/>
            <a:ext cx="0" cy="3492500"/>
          </a:xfrm>
          <a:prstGeom prst="straightConnector1">
            <a:avLst/>
          </a:prstGeom>
          <a:noFill/>
          <a:ln w="12700">
            <a:solidFill>
              <a:schemeClr val="accent1">
                <a:alpha val="39999"/>
              </a:schemeClr>
            </a:solidFill>
            <a:round/>
            <a:headEnd type="none" w="sm" len="sm"/>
            <a:tailEnd type="none" w="sm" len="sm"/>
          </a:ln>
          <a:extLst>
            <a:ext uri="{909E8E84-426E-40DD-AFC4-6F175D3DCCD1}">
              <a14:hiddenFill xmlns:a14="http://schemas.microsoft.com/office/drawing/2010/main">
                <a:noFill/>
              </a14:hiddenFill>
            </a:ext>
          </a:extLst>
        </p:spPr>
      </p:cxnSp>
      <p:sp>
        <p:nvSpPr>
          <p:cNvPr id="357" name="Shape 357"/>
          <p:cNvSpPr txBox="1">
            <a:spLocks noGrp="1"/>
          </p:cNvSpPr>
          <p:nvPr>
            <p:ph type="title"/>
          </p:nvPr>
        </p:nvSpPr>
        <p:spPr>
          <a:xfrm>
            <a:off x="486738" y="477343"/>
            <a:ext cx="8761500" cy="707100"/>
          </a:xfrm>
          <a:prstGeom prst="rect">
            <a:avLst/>
          </a:prstGeom>
          <a:noFill/>
          <a:ln>
            <a:noFill/>
          </a:ln>
        </p:spPr>
        <p:txBody>
          <a:bodyPr spcFirstLastPara="1"/>
          <a:lstStyle>
            <a:lvl1pPr marL="0" marR="0" lvl="0" indent="0" algn="l" rtl="0">
              <a:spcBef>
                <a:spcPts val="0"/>
              </a:spcBef>
              <a:spcAft>
                <a:spcPts val="0"/>
              </a:spcAft>
              <a:buClr>
                <a:schemeClr val="lt2"/>
              </a:buClr>
              <a:buSzPts val="1400"/>
              <a:buFont typeface="Century Gothic"/>
              <a:buNone/>
              <a:defRPr sz="27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350" b="0" i="0" u="none" strike="noStrike" cap="none">
                <a:solidFill>
                  <a:schemeClr val="dk2"/>
                </a:solidFill>
              </a:defRPr>
            </a:lvl2pPr>
            <a:lvl3pPr marL="0" marR="0" lvl="2" indent="0" algn="l" rtl="0">
              <a:spcBef>
                <a:spcPts val="0"/>
              </a:spcBef>
              <a:spcAft>
                <a:spcPts val="0"/>
              </a:spcAft>
              <a:buSzPts val="1400"/>
              <a:buNone/>
              <a:defRPr sz="1350" b="0" i="0" u="none" strike="noStrike" cap="none">
                <a:solidFill>
                  <a:schemeClr val="dk2"/>
                </a:solidFill>
              </a:defRPr>
            </a:lvl3pPr>
            <a:lvl4pPr marL="0" marR="0" lvl="3" indent="0" algn="l" rtl="0">
              <a:spcBef>
                <a:spcPts val="0"/>
              </a:spcBef>
              <a:spcAft>
                <a:spcPts val="0"/>
              </a:spcAft>
              <a:buSzPts val="1400"/>
              <a:buNone/>
              <a:defRPr sz="1350" b="0" i="0" u="none" strike="noStrike" cap="none">
                <a:solidFill>
                  <a:schemeClr val="dk2"/>
                </a:solidFill>
              </a:defRPr>
            </a:lvl4pPr>
            <a:lvl5pPr marL="0" marR="0" lvl="4" indent="0" algn="l" rtl="0">
              <a:spcBef>
                <a:spcPts val="0"/>
              </a:spcBef>
              <a:spcAft>
                <a:spcPts val="0"/>
              </a:spcAft>
              <a:buSzPts val="1400"/>
              <a:buNone/>
              <a:defRPr sz="1350" b="0" i="0" u="none" strike="noStrike" cap="none">
                <a:solidFill>
                  <a:schemeClr val="dk2"/>
                </a:solidFill>
              </a:defRPr>
            </a:lvl5pPr>
            <a:lvl6pPr marL="0" marR="0" lvl="5" indent="0" algn="l" rtl="0">
              <a:spcBef>
                <a:spcPts val="0"/>
              </a:spcBef>
              <a:spcAft>
                <a:spcPts val="0"/>
              </a:spcAft>
              <a:buSzPts val="1400"/>
              <a:buNone/>
              <a:defRPr sz="1350" b="0" i="0" u="none" strike="noStrike" cap="none">
                <a:solidFill>
                  <a:schemeClr val="dk2"/>
                </a:solidFill>
              </a:defRPr>
            </a:lvl6pPr>
            <a:lvl7pPr marL="0" marR="0" lvl="6" indent="0" algn="l" rtl="0">
              <a:spcBef>
                <a:spcPts val="0"/>
              </a:spcBef>
              <a:spcAft>
                <a:spcPts val="0"/>
              </a:spcAft>
              <a:buSzPts val="1400"/>
              <a:buNone/>
              <a:defRPr sz="1350" b="0" i="0" u="none" strike="noStrike" cap="none">
                <a:solidFill>
                  <a:schemeClr val="dk2"/>
                </a:solidFill>
              </a:defRPr>
            </a:lvl7pPr>
            <a:lvl8pPr marL="0" marR="0" lvl="7" indent="0" algn="l" rtl="0">
              <a:spcBef>
                <a:spcPts val="0"/>
              </a:spcBef>
              <a:spcAft>
                <a:spcPts val="0"/>
              </a:spcAft>
              <a:buSzPts val="1400"/>
              <a:buNone/>
              <a:defRPr sz="1350" b="0" i="0" u="none" strike="noStrike" cap="none">
                <a:solidFill>
                  <a:schemeClr val="dk2"/>
                </a:solidFill>
              </a:defRPr>
            </a:lvl8pPr>
            <a:lvl9pPr marL="0" marR="0" lvl="8" indent="0" algn="l" rtl="0">
              <a:spcBef>
                <a:spcPts val="0"/>
              </a:spcBef>
              <a:spcAft>
                <a:spcPts val="0"/>
              </a:spcAft>
              <a:buSzPts val="1400"/>
              <a:buNone/>
              <a:defRPr sz="1350" b="0" i="0" u="none" strike="noStrike" cap="none">
                <a:solidFill>
                  <a:schemeClr val="dk2"/>
                </a:solidFill>
              </a:defRPr>
            </a:lvl9pPr>
          </a:lstStyle>
          <a:p>
            <a:r>
              <a:rPr lang="en-US"/>
              <a:t>Click to edit Master title style</a:t>
            </a:r>
            <a:endParaRPr dirty="0"/>
          </a:p>
        </p:txBody>
      </p:sp>
      <p:sp>
        <p:nvSpPr>
          <p:cNvPr id="358" name="Shape 358"/>
          <p:cNvSpPr txBox="1">
            <a:spLocks noGrp="1"/>
          </p:cNvSpPr>
          <p:nvPr>
            <p:ph type="body" idx="1"/>
          </p:nvPr>
        </p:nvSpPr>
        <p:spPr>
          <a:xfrm>
            <a:off x="1154952" y="4532845"/>
            <a:ext cx="3050400" cy="576300"/>
          </a:xfrm>
          <a:prstGeom prst="rect">
            <a:avLst/>
          </a:prstGeom>
          <a:noFill/>
          <a:ln>
            <a:noFill/>
          </a:ln>
        </p:spPr>
        <p:txBody>
          <a:bodyPr spcFirstLastPara="1" anchor="b"/>
          <a:lstStyle>
            <a:lvl1pPr marL="342900" marR="0" lvl="0" indent="-171450" algn="l" rtl="0">
              <a:spcBef>
                <a:spcPts val="750"/>
              </a:spcBef>
              <a:spcAft>
                <a:spcPts val="0"/>
              </a:spcAft>
              <a:buClr>
                <a:schemeClr val="accent1"/>
              </a:buClr>
              <a:buSzPts val="1440"/>
              <a:buFont typeface="Noto Sans Symbols"/>
              <a:buNone/>
              <a:defRPr sz="1800" b="0" i="0" u="none" strike="noStrike" cap="none">
                <a:solidFill>
                  <a:schemeClr val="accent1"/>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1500" b="1"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1350" b="1"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59" name="Shape 359"/>
          <p:cNvSpPr>
            <a:spLocks noGrp="1"/>
          </p:cNvSpPr>
          <p:nvPr>
            <p:ph type="pic" idx="2"/>
          </p:nvPr>
        </p:nvSpPr>
        <p:spPr>
          <a:xfrm>
            <a:off x="1334553" y="2603500"/>
            <a:ext cx="2691300" cy="15915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a:lstStyle>
            <a:lvl1pPr marL="0" marR="0" lvl="0" indent="0" algn="ctr"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1pPr>
            <a:lvl2pPr marL="342900" marR="0" lvl="1"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2pPr>
            <a:lvl3pPr marL="685800" marR="0" lvl="2"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3pPr>
            <a:lvl4pPr marL="1028700" marR="0" lvl="3"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4pPr>
            <a:lvl5pPr marL="1371600" marR="0" lvl="4"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5pPr>
            <a:lvl6pPr marL="1714500" marR="0" lvl="5"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6pPr>
            <a:lvl7pPr marL="2057400" marR="0" lvl="6"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7pPr>
            <a:lvl8pPr marL="2400300" marR="0" lvl="7"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8pPr>
            <a:lvl9pPr marL="2743200" marR="0" lvl="8"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9pPr>
          </a:lstStyle>
          <a:p>
            <a:pPr lvl="0"/>
            <a:r>
              <a:rPr lang="en-US" noProof="0">
                <a:sym typeface="Century Gothic"/>
              </a:rPr>
              <a:t>Click icon to add picture</a:t>
            </a:r>
            <a:endParaRPr noProof="0">
              <a:sym typeface="Century Gothic"/>
            </a:endParaRPr>
          </a:p>
        </p:txBody>
      </p:sp>
      <p:sp>
        <p:nvSpPr>
          <p:cNvPr id="360" name="Shape 360"/>
          <p:cNvSpPr txBox="1">
            <a:spLocks noGrp="1"/>
          </p:cNvSpPr>
          <p:nvPr>
            <p:ph type="body" idx="3"/>
          </p:nvPr>
        </p:nvSpPr>
        <p:spPr>
          <a:xfrm>
            <a:off x="1154953" y="5109107"/>
            <a:ext cx="3050400" cy="918000"/>
          </a:xfrm>
          <a:prstGeom prst="rect">
            <a:avLst/>
          </a:prstGeom>
          <a:noFill/>
          <a:ln>
            <a:noFill/>
          </a:ln>
        </p:spPr>
        <p:txBody>
          <a:bodyPr spcFirstLastPara="1"/>
          <a:lstStyle>
            <a:lvl1pPr marL="342900" marR="0" lvl="0" indent="-171450" algn="l" rtl="0">
              <a:spcBef>
                <a:spcPts val="750"/>
              </a:spcBef>
              <a:spcAft>
                <a:spcPts val="0"/>
              </a:spcAft>
              <a:buClr>
                <a:schemeClr val="accent1"/>
              </a:buClr>
              <a:buSzPts val="1440"/>
              <a:buFont typeface="Noto Sans Symbols"/>
              <a:buNone/>
              <a:defRPr sz="1050" b="0" i="0" u="none" strike="noStrike" cap="none">
                <a:solidFill>
                  <a:srgbClr val="3F3F3F"/>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900" b="0"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750" b="0"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61" name="Shape 361"/>
          <p:cNvSpPr txBox="1">
            <a:spLocks noGrp="1"/>
          </p:cNvSpPr>
          <p:nvPr>
            <p:ph type="body" idx="4"/>
          </p:nvPr>
        </p:nvSpPr>
        <p:spPr>
          <a:xfrm>
            <a:off x="4572537" y="4532846"/>
            <a:ext cx="3046800" cy="651300"/>
          </a:xfrm>
          <a:prstGeom prst="rect">
            <a:avLst/>
          </a:prstGeom>
          <a:noFill/>
          <a:ln>
            <a:noFill/>
          </a:ln>
        </p:spPr>
        <p:txBody>
          <a:bodyPr spcFirstLastPara="1" anchor="b"/>
          <a:lstStyle>
            <a:lvl1pPr marL="342900" marR="0" lvl="0" indent="-171450" algn="l" rtl="0">
              <a:spcBef>
                <a:spcPts val="750"/>
              </a:spcBef>
              <a:spcAft>
                <a:spcPts val="0"/>
              </a:spcAft>
              <a:buClr>
                <a:schemeClr val="accent1"/>
              </a:buClr>
              <a:buSzPts val="1440"/>
              <a:buFont typeface="Noto Sans Symbols"/>
              <a:buNone/>
              <a:defRPr sz="1800" b="0" i="0" u="none" strike="noStrike" cap="none">
                <a:solidFill>
                  <a:schemeClr val="accent1"/>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1500" b="1"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1350" b="1"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62" name="Shape 362"/>
          <p:cNvSpPr>
            <a:spLocks noGrp="1"/>
          </p:cNvSpPr>
          <p:nvPr>
            <p:ph type="pic" idx="5"/>
          </p:nvPr>
        </p:nvSpPr>
        <p:spPr>
          <a:xfrm>
            <a:off x="4748463" y="2603500"/>
            <a:ext cx="2691300" cy="15915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a:lstStyle>
            <a:lvl1pPr marL="0" marR="0" lvl="0" indent="0" algn="ctr"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1pPr>
            <a:lvl2pPr marL="342900" marR="0" lvl="1"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2pPr>
            <a:lvl3pPr marL="685800" marR="0" lvl="2"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3pPr>
            <a:lvl4pPr marL="1028700" marR="0" lvl="3"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4pPr>
            <a:lvl5pPr marL="1371600" marR="0" lvl="4"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5pPr>
            <a:lvl6pPr marL="1714500" marR="0" lvl="5"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6pPr>
            <a:lvl7pPr marL="2057400" marR="0" lvl="6"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7pPr>
            <a:lvl8pPr marL="2400300" marR="0" lvl="7"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8pPr>
            <a:lvl9pPr marL="2743200" marR="0" lvl="8"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9pPr>
          </a:lstStyle>
          <a:p>
            <a:pPr lvl="0"/>
            <a:r>
              <a:rPr lang="en-US" noProof="0">
                <a:sym typeface="Century Gothic"/>
              </a:rPr>
              <a:t>Click icon to add picture</a:t>
            </a:r>
            <a:endParaRPr noProof="0">
              <a:sym typeface="Century Gothic"/>
            </a:endParaRPr>
          </a:p>
        </p:txBody>
      </p:sp>
      <p:sp>
        <p:nvSpPr>
          <p:cNvPr id="363" name="Shape 363"/>
          <p:cNvSpPr txBox="1">
            <a:spLocks noGrp="1"/>
          </p:cNvSpPr>
          <p:nvPr>
            <p:ph type="body" idx="6"/>
          </p:nvPr>
        </p:nvSpPr>
        <p:spPr>
          <a:xfrm>
            <a:off x="4568865" y="5184002"/>
            <a:ext cx="3050400" cy="843000"/>
          </a:xfrm>
          <a:prstGeom prst="rect">
            <a:avLst/>
          </a:prstGeom>
          <a:noFill/>
          <a:ln>
            <a:noFill/>
          </a:ln>
        </p:spPr>
        <p:txBody>
          <a:bodyPr spcFirstLastPara="1"/>
          <a:lstStyle>
            <a:lvl1pPr marL="342900" marR="0" lvl="0" indent="-171450" algn="l" rtl="0">
              <a:spcBef>
                <a:spcPts val="750"/>
              </a:spcBef>
              <a:spcAft>
                <a:spcPts val="0"/>
              </a:spcAft>
              <a:buClr>
                <a:schemeClr val="accent1"/>
              </a:buClr>
              <a:buSzPts val="1440"/>
              <a:buFont typeface="Noto Sans Symbols"/>
              <a:buNone/>
              <a:defRPr sz="1050" b="0" i="0" u="none" strike="noStrike" cap="none">
                <a:solidFill>
                  <a:srgbClr val="3F3F3F"/>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900" b="0"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750" b="0"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64" name="Shape 364"/>
          <p:cNvSpPr txBox="1">
            <a:spLocks noGrp="1"/>
          </p:cNvSpPr>
          <p:nvPr>
            <p:ph type="body" idx="7"/>
          </p:nvPr>
        </p:nvSpPr>
        <p:spPr>
          <a:xfrm>
            <a:off x="7983435" y="4532847"/>
            <a:ext cx="3050400" cy="651300"/>
          </a:xfrm>
          <a:prstGeom prst="rect">
            <a:avLst/>
          </a:prstGeom>
          <a:noFill/>
          <a:ln>
            <a:noFill/>
          </a:ln>
        </p:spPr>
        <p:txBody>
          <a:bodyPr spcFirstLastPara="1" anchor="b"/>
          <a:lstStyle>
            <a:lvl1pPr marL="342900" marR="0" lvl="0" indent="-171450" algn="l" rtl="0">
              <a:spcBef>
                <a:spcPts val="750"/>
              </a:spcBef>
              <a:spcAft>
                <a:spcPts val="0"/>
              </a:spcAft>
              <a:buClr>
                <a:schemeClr val="accent1"/>
              </a:buClr>
              <a:buSzPts val="1440"/>
              <a:buFont typeface="Noto Sans Symbols"/>
              <a:buNone/>
              <a:defRPr sz="1800" b="0" i="0" u="none" strike="noStrike" cap="none">
                <a:solidFill>
                  <a:schemeClr val="accent1"/>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1500" b="1"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1350" b="1"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1200" b="1"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365" name="Shape 365"/>
          <p:cNvSpPr>
            <a:spLocks noGrp="1"/>
          </p:cNvSpPr>
          <p:nvPr>
            <p:ph type="pic" idx="8"/>
          </p:nvPr>
        </p:nvSpPr>
        <p:spPr>
          <a:xfrm>
            <a:off x="8163031" y="2603500"/>
            <a:ext cx="2691300" cy="15915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a:lstStyle>
            <a:lvl1pPr marL="0" marR="0" lvl="0" indent="0" algn="ctr"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1pPr>
            <a:lvl2pPr marL="342900" marR="0" lvl="1"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2pPr>
            <a:lvl3pPr marL="685800" marR="0" lvl="2"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3pPr>
            <a:lvl4pPr marL="1028700" marR="0" lvl="3"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4pPr>
            <a:lvl5pPr marL="1371600" marR="0" lvl="4"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5pPr>
            <a:lvl6pPr marL="1714500" marR="0" lvl="5"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6pPr>
            <a:lvl7pPr marL="2057400" marR="0" lvl="6"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7pPr>
            <a:lvl8pPr marL="2400300" marR="0" lvl="7"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8pPr>
            <a:lvl9pPr marL="2743200" marR="0" lvl="8" indent="0" algn="l" rtl="0">
              <a:spcBef>
                <a:spcPts val="750"/>
              </a:spcBef>
              <a:spcAft>
                <a:spcPts val="0"/>
              </a:spcAft>
              <a:buClr>
                <a:schemeClr val="accent1"/>
              </a:buClr>
              <a:buSzPts val="1400"/>
              <a:buFont typeface="Noto Sans Symbols"/>
              <a:buNone/>
              <a:defRPr sz="1200" b="0" i="0" u="none" strike="noStrike" cap="none">
                <a:solidFill>
                  <a:srgbClr val="3F3F3F"/>
                </a:solidFill>
                <a:latin typeface="Century Gothic"/>
                <a:ea typeface="Century Gothic"/>
                <a:cs typeface="Century Gothic"/>
                <a:sym typeface="Century Gothic"/>
              </a:defRPr>
            </a:lvl9pPr>
          </a:lstStyle>
          <a:p>
            <a:pPr lvl="0"/>
            <a:r>
              <a:rPr lang="en-US" noProof="0">
                <a:sym typeface="Century Gothic"/>
              </a:rPr>
              <a:t>Click icon to add picture</a:t>
            </a:r>
            <a:endParaRPr noProof="0">
              <a:sym typeface="Century Gothic"/>
            </a:endParaRPr>
          </a:p>
        </p:txBody>
      </p:sp>
      <p:sp>
        <p:nvSpPr>
          <p:cNvPr id="366" name="Shape 366"/>
          <p:cNvSpPr txBox="1">
            <a:spLocks noGrp="1"/>
          </p:cNvSpPr>
          <p:nvPr>
            <p:ph type="body" idx="9"/>
          </p:nvPr>
        </p:nvSpPr>
        <p:spPr>
          <a:xfrm>
            <a:off x="7983435" y="5184001"/>
            <a:ext cx="3050400" cy="843000"/>
          </a:xfrm>
          <a:prstGeom prst="rect">
            <a:avLst/>
          </a:prstGeom>
          <a:noFill/>
          <a:ln>
            <a:noFill/>
          </a:ln>
        </p:spPr>
        <p:txBody>
          <a:bodyPr spcFirstLastPara="1"/>
          <a:lstStyle>
            <a:lvl1pPr marL="342900" marR="0" lvl="0" indent="-171450" algn="l" rtl="0">
              <a:spcBef>
                <a:spcPts val="750"/>
              </a:spcBef>
              <a:spcAft>
                <a:spcPts val="0"/>
              </a:spcAft>
              <a:buClr>
                <a:schemeClr val="accent1"/>
              </a:buClr>
              <a:buSzPts val="1440"/>
              <a:buFont typeface="Noto Sans Symbols"/>
              <a:buNone/>
              <a:defRPr sz="1050" b="0" i="0" u="none" strike="noStrike" cap="none">
                <a:solidFill>
                  <a:srgbClr val="3F3F3F"/>
                </a:solidFill>
                <a:latin typeface="Century Gothic"/>
                <a:ea typeface="Century Gothic"/>
                <a:cs typeface="Century Gothic"/>
                <a:sym typeface="Century Gothic"/>
              </a:defRPr>
            </a:lvl1pPr>
            <a:lvl2pPr marL="685800" marR="0" lvl="1" indent="-171450" algn="l" rtl="0">
              <a:spcBef>
                <a:spcPts val="750"/>
              </a:spcBef>
              <a:spcAft>
                <a:spcPts val="0"/>
              </a:spcAft>
              <a:buClr>
                <a:schemeClr val="accent1"/>
              </a:buClr>
              <a:buSzPts val="1280"/>
              <a:buFont typeface="Noto Sans Symbols"/>
              <a:buNone/>
              <a:defRPr sz="900" b="0" i="0" u="none" strike="noStrike" cap="none">
                <a:solidFill>
                  <a:srgbClr val="3F3F3F"/>
                </a:solidFill>
                <a:latin typeface="Century Gothic"/>
                <a:ea typeface="Century Gothic"/>
                <a:cs typeface="Century Gothic"/>
                <a:sym typeface="Century Gothic"/>
              </a:defRPr>
            </a:lvl2pPr>
            <a:lvl3pPr marL="1028700" marR="0" lvl="2" indent="-171450" algn="l" rtl="0">
              <a:spcBef>
                <a:spcPts val="750"/>
              </a:spcBef>
              <a:spcAft>
                <a:spcPts val="0"/>
              </a:spcAft>
              <a:buClr>
                <a:schemeClr val="accent1"/>
              </a:buClr>
              <a:buSzPts val="1120"/>
              <a:buFont typeface="Noto Sans Symbols"/>
              <a:buNone/>
              <a:defRPr sz="750" b="0" i="0" u="none" strike="noStrike" cap="none">
                <a:solidFill>
                  <a:srgbClr val="3F3F3F"/>
                </a:solidFill>
                <a:latin typeface="Century Gothic"/>
                <a:ea typeface="Century Gothic"/>
                <a:cs typeface="Century Gothic"/>
                <a:sym typeface="Century Gothic"/>
              </a:defRPr>
            </a:lvl3pPr>
            <a:lvl4pPr marL="1371600" marR="0" lvl="3"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4pPr>
            <a:lvl5pPr marL="1714500" marR="0" lvl="4"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5pPr>
            <a:lvl6pPr marL="2057400" marR="0" lvl="5"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6pPr>
            <a:lvl7pPr marL="2400300" marR="0" lvl="6"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7pPr>
            <a:lvl8pPr marL="2743200" marR="0" lvl="7"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8pPr>
            <a:lvl9pPr marL="3086100" marR="0" lvl="8" indent="-171450" algn="l" rtl="0">
              <a:spcBef>
                <a:spcPts val="750"/>
              </a:spcBef>
              <a:spcAft>
                <a:spcPts val="0"/>
              </a:spcAft>
              <a:buClr>
                <a:schemeClr val="accent1"/>
              </a:buClr>
              <a:buSzPts val="960"/>
              <a:buFont typeface="Noto Sans Symbols"/>
              <a:buNone/>
              <a:defRPr sz="675"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14" name="Shape 371">
            <a:extLst>
              <a:ext uri="{FF2B5EF4-FFF2-40B4-BE49-F238E27FC236}">
                <a16:creationId xmlns="" xmlns:a16="http://schemas.microsoft.com/office/drawing/2014/main" id="{B826D302-8554-1C49-9DEC-7F543B66F509}"/>
              </a:ext>
            </a:extLst>
          </p:cNvPr>
          <p:cNvSpPr txBox="1">
            <a:spLocks noGrp="1"/>
          </p:cNvSpPr>
          <p:nvPr>
            <p:ph type="sldNum" idx="10"/>
          </p:nvPr>
        </p:nvSpPr>
        <p:spPr/>
        <p:txBody>
          <a:bodyPr/>
          <a:lstStyle>
            <a:lvl1pPr marL="0" marR="0" lvl="0" indent="0" algn="ctr" rtl="0">
              <a:spcBef>
                <a:spcPts val="0"/>
              </a:spcBef>
              <a:buNone/>
              <a:defRPr sz="21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1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1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1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1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1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1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1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100" b="0" i="0" u="none" strike="noStrike" cap="none">
                <a:solidFill>
                  <a:schemeClr val="lt1"/>
                </a:solidFill>
                <a:latin typeface="Century Gothic"/>
                <a:ea typeface="Century Gothic"/>
                <a:cs typeface="Century Gothic"/>
                <a:sym typeface="Century Gothic"/>
              </a:defRPr>
            </a:lvl9pPr>
          </a:lstStyle>
          <a:p>
            <a:pPr>
              <a:defRPr/>
            </a:pPr>
            <a:fld id="{0D4683A5-9CA3-4541-B7CC-39810F72B896}" type="slidenum">
              <a:rPr lang="en-US"/>
              <a:pPr>
                <a:defRPr/>
              </a:pPr>
              <a:t>‹#›</a:t>
            </a:fld>
            <a:endParaRPr lang="en-US"/>
          </a:p>
        </p:txBody>
      </p:sp>
    </p:spTree>
    <p:extLst>
      <p:ext uri="{BB962C8B-B14F-4D97-AF65-F5344CB8AC3E}">
        <p14:creationId xmlns:p14="http://schemas.microsoft.com/office/powerpoint/2010/main" val="539447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reserve="1">
  <p:cSld name="Title and Vertical Text">
    <p:spTree>
      <p:nvGrpSpPr>
        <p:cNvPr id="1" name="Shape 372"/>
        <p:cNvGrpSpPr/>
        <p:nvPr/>
      </p:nvGrpSpPr>
      <p:grpSpPr>
        <a:xfrm>
          <a:off x="0" y="0"/>
          <a:ext cx="0" cy="0"/>
          <a:chOff x="0" y="0"/>
          <a:chExt cx="0" cy="0"/>
        </a:xfrm>
      </p:grpSpPr>
      <p:sp>
        <p:nvSpPr>
          <p:cNvPr id="373" name="Shape 373"/>
          <p:cNvSpPr txBox="1">
            <a:spLocks noGrp="1"/>
          </p:cNvSpPr>
          <p:nvPr>
            <p:ph type="title"/>
          </p:nvPr>
        </p:nvSpPr>
        <p:spPr>
          <a:xfrm>
            <a:off x="486739" y="484549"/>
            <a:ext cx="8825700" cy="707100"/>
          </a:xfrm>
          <a:prstGeom prst="rect">
            <a:avLst/>
          </a:prstGeom>
          <a:noFill/>
          <a:ln>
            <a:noFill/>
          </a:ln>
        </p:spPr>
        <p:txBody>
          <a:bodyPr spcFirstLastPara="1"/>
          <a:lstStyle>
            <a:lvl1pPr marL="0" marR="0" lvl="0" indent="0" algn="l" rtl="0">
              <a:spcBef>
                <a:spcPts val="0"/>
              </a:spcBef>
              <a:spcAft>
                <a:spcPts val="0"/>
              </a:spcAft>
              <a:buClr>
                <a:schemeClr val="lt2"/>
              </a:buClr>
              <a:buSzPts val="1400"/>
              <a:buFont typeface="Century Gothic"/>
              <a:buNone/>
              <a:defRPr sz="27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350" b="0" i="0" u="none" strike="noStrike" cap="none">
                <a:solidFill>
                  <a:schemeClr val="dk2"/>
                </a:solidFill>
              </a:defRPr>
            </a:lvl2pPr>
            <a:lvl3pPr marL="0" marR="0" lvl="2" indent="0" algn="l" rtl="0">
              <a:spcBef>
                <a:spcPts val="0"/>
              </a:spcBef>
              <a:spcAft>
                <a:spcPts val="0"/>
              </a:spcAft>
              <a:buSzPts val="1400"/>
              <a:buNone/>
              <a:defRPr sz="1350" b="0" i="0" u="none" strike="noStrike" cap="none">
                <a:solidFill>
                  <a:schemeClr val="dk2"/>
                </a:solidFill>
              </a:defRPr>
            </a:lvl3pPr>
            <a:lvl4pPr marL="0" marR="0" lvl="3" indent="0" algn="l" rtl="0">
              <a:spcBef>
                <a:spcPts val="0"/>
              </a:spcBef>
              <a:spcAft>
                <a:spcPts val="0"/>
              </a:spcAft>
              <a:buSzPts val="1400"/>
              <a:buNone/>
              <a:defRPr sz="1350" b="0" i="0" u="none" strike="noStrike" cap="none">
                <a:solidFill>
                  <a:schemeClr val="dk2"/>
                </a:solidFill>
              </a:defRPr>
            </a:lvl4pPr>
            <a:lvl5pPr marL="0" marR="0" lvl="4" indent="0" algn="l" rtl="0">
              <a:spcBef>
                <a:spcPts val="0"/>
              </a:spcBef>
              <a:spcAft>
                <a:spcPts val="0"/>
              </a:spcAft>
              <a:buSzPts val="1400"/>
              <a:buNone/>
              <a:defRPr sz="1350" b="0" i="0" u="none" strike="noStrike" cap="none">
                <a:solidFill>
                  <a:schemeClr val="dk2"/>
                </a:solidFill>
              </a:defRPr>
            </a:lvl5pPr>
            <a:lvl6pPr marL="0" marR="0" lvl="5" indent="0" algn="l" rtl="0">
              <a:spcBef>
                <a:spcPts val="0"/>
              </a:spcBef>
              <a:spcAft>
                <a:spcPts val="0"/>
              </a:spcAft>
              <a:buSzPts val="1400"/>
              <a:buNone/>
              <a:defRPr sz="1350" b="0" i="0" u="none" strike="noStrike" cap="none">
                <a:solidFill>
                  <a:schemeClr val="dk2"/>
                </a:solidFill>
              </a:defRPr>
            </a:lvl6pPr>
            <a:lvl7pPr marL="0" marR="0" lvl="6" indent="0" algn="l" rtl="0">
              <a:spcBef>
                <a:spcPts val="0"/>
              </a:spcBef>
              <a:spcAft>
                <a:spcPts val="0"/>
              </a:spcAft>
              <a:buSzPts val="1400"/>
              <a:buNone/>
              <a:defRPr sz="1350" b="0" i="0" u="none" strike="noStrike" cap="none">
                <a:solidFill>
                  <a:schemeClr val="dk2"/>
                </a:solidFill>
              </a:defRPr>
            </a:lvl7pPr>
            <a:lvl8pPr marL="0" marR="0" lvl="7" indent="0" algn="l" rtl="0">
              <a:spcBef>
                <a:spcPts val="0"/>
              </a:spcBef>
              <a:spcAft>
                <a:spcPts val="0"/>
              </a:spcAft>
              <a:buSzPts val="1400"/>
              <a:buNone/>
              <a:defRPr sz="1350" b="0" i="0" u="none" strike="noStrike" cap="none">
                <a:solidFill>
                  <a:schemeClr val="dk2"/>
                </a:solidFill>
              </a:defRPr>
            </a:lvl8pPr>
            <a:lvl9pPr marL="0" marR="0" lvl="8" indent="0" algn="l" rtl="0">
              <a:spcBef>
                <a:spcPts val="0"/>
              </a:spcBef>
              <a:spcAft>
                <a:spcPts val="0"/>
              </a:spcAft>
              <a:buSzPts val="1400"/>
              <a:buNone/>
              <a:defRPr sz="1350" b="0" i="0" u="none" strike="noStrike" cap="none">
                <a:solidFill>
                  <a:schemeClr val="dk2"/>
                </a:solidFill>
              </a:defRPr>
            </a:lvl9pPr>
          </a:lstStyle>
          <a:p>
            <a:r>
              <a:rPr lang="en-US"/>
              <a:t>Click to edit Master title style</a:t>
            </a:r>
            <a:endParaRPr/>
          </a:p>
        </p:txBody>
      </p:sp>
      <p:sp>
        <p:nvSpPr>
          <p:cNvPr id="374" name="Shape 374"/>
          <p:cNvSpPr txBox="1">
            <a:spLocks noGrp="1"/>
          </p:cNvSpPr>
          <p:nvPr>
            <p:ph type="body" idx="1"/>
          </p:nvPr>
        </p:nvSpPr>
        <p:spPr>
          <a:xfrm rot="5400000">
            <a:off x="3827417" y="-69049"/>
            <a:ext cx="3416400" cy="8761500"/>
          </a:xfrm>
          <a:prstGeom prst="rect">
            <a:avLst/>
          </a:prstGeom>
          <a:noFill/>
          <a:ln>
            <a:noFill/>
          </a:ln>
        </p:spPr>
        <p:txBody>
          <a:bodyPr spcFirstLastPara="1"/>
          <a:lstStyle>
            <a:lvl1pPr marL="342900" marR="0" lvl="0" indent="-240030" algn="l" rtl="0">
              <a:spcBef>
                <a:spcPts val="750"/>
              </a:spcBef>
              <a:spcAft>
                <a:spcPts val="0"/>
              </a:spcAft>
              <a:buClr>
                <a:schemeClr val="accent1"/>
              </a:buClr>
              <a:buSzPts val="1440"/>
              <a:buFont typeface="Noto Sans Symbols"/>
              <a:buChar char="❑"/>
              <a:defRPr sz="1350" b="0" i="0" u="none" strike="noStrike" cap="none">
                <a:solidFill>
                  <a:srgbClr val="3F3F3F"/>
                </a:solidFill>
                <a:latin typeface="Century Gothic"/>
                <a:ea typeface="Century Gothic"/>
                <a:cs typeface="Century Gothic"/>
                <a:sym typeface="Century Gothic"/>
              </a:defRPr>
            </a:lvl1pPr>
            <a:lvl2pPr marL="685800" marR="0" lvl="1" indent="-232410" algn="l" rtl="0">
              <a:spcBef>
                <a:spcPts val="750"/>
              </a:spcBef>
              <a:spcAft>
                <a:spcPts val="0"/>
              </a:spcAft>
              <a:buClr>
                <a:schemeClr val="accent1"/>
              </a:buClr>
              <a:buSzPts val="1280"/>
              <a:buFont typeface="Noto Sans Symbols"/>
              <a:buChar char="➢"/>
              <a:defRPr sz="1200" b="0" i="0" u="none" strike="noStrike" cap="none">
                <a:solidFill>
                  <a:srgbClr val="3F3F3F"/>
                </a:solidFill>
                <a:latin typeface="Century Gothic"/>
                <a:ea typeface="Century Gothic"/>
                <a:cs typeface="Century Gothic"/>
                <a:sym typeface="Century Gothic"/>
              </a:defRPr>
            </a:lvl2pPr>
            <a:lvl3pPr marL="1028700" marR="0" lvl="2" indent="-224789" algn="l" rtl="0">
              <a:spcBef>
                <a:spcPts val="750"/>
              </a:spcBef>
              <a:spcAft>
                <a:spcPts val="0"/>
              </a:spcAft>
              <a:buClr>
                <a:schemeClr val="accent1"/>
              </a:buClr>
              <a:buSzPts val="1120"/>
              <a:buFont typeface="Noto Sans Symbols"/>
              <a:buChar char="▶"/>
              <a:defRPr sz="1050" b="0" i="0" u="none" strike="noStrike" cap="none">
                <a:solidFill>
                  <a:srgbClr val="3F3F3F"/>
                </a:solidFill>
                <a:latin typeface="Century Gothic"/>
                <a:ea typeface="Century Gothic"/>
                <a:cs typeface="Century Gothic"/>
                <a:sym typeface="Century Gothic"/>
              </a:defRPr>
            </a:lvl3pPr>
            <a:lvl4pPr marL="1371600" marR="0" lvl="3"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4pPr>
            <a:lvl5pPr marL="1714500" marR="0" lvl="4"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5pPr>
            <a:lvl6pPr marL="2057400" marR="0" lvl="5"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6pPr>
            <a:lvl7pPr marL="2400300" marR="0" lvl="6" indent="-217170"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7pPr>
            <a:lvl8pPr marL="2743200" marR="0" lvl="7"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8pPr>
            <a:lvl9pPr marL="3086100" marR="0" lvl="8" indent="-217169" algn="l" rtl="0">
              <a:spcBef>
                <a:spcPts val="750"/>
              </a:spcBef>
              <a:spcAft>
                <a:spcPts val="0"/>
              </a:spcAft>
              <a:buClr>
                <a:schemeClr val="accent1"/>
              </a:buClr>
              <a:buSzPts val="960"/>
              <a:buFont typeface="Noto Sans Symbols"/>
              <a:buChar char="▶"/>
              <a:defRPr sz="900" b="0" i="0" u="none" strike="noStrike" cap="none">
                <a:solidFill>
                  <a:srgbClr val="3F3F3F"/>
                </a:solidFill>
                <a:latin typeface="Century Gothic"/>
                <a:ea typeface="Century Gothic"/>
                <a:cs typeface="Century Gothic"/>
                <a:sym typeface="Century Gothic"/>
              </a:defRPr>
            </a:lvl9pPr>
          </a:lstStyle>
          <a:p>
            <a:pPr lvl="0"/>
            <a:r>
              <a:rPr lang="en-US"/>
              <a:t>Edit Master text styles</a:t>
            </a:r>
          </a:p>
        </p:txBody>
      </p:sp>
      <p:sp>
        <p:nvSpPr>
          <p:cNvPr id="4" name="Shape 166">
            <a:extLst>
              <a:ext uri="{FF2B5EF4-FFF2-40B4-BE49-F238E27FC236}">
                <a16:creationId xmlns="" xmlns:a16="http://schemas.microsoft.com/office/drawing/2014/main" id="{36769B4D-8B32-D540-96EB-82205D17FBA4}"/>
              </a:ext>
            </a:extLst>
          </p:cNvPr>
          <p:cNvSpPr txBox="1">
            <a:spLocks noGrp="1"/>
          </p:cNvSpPr>
          <p:nvPr>
            <p:ph type="sldNum" idx="13"/>
          </p:nvPr>
        </p:nvSpPr>
        <p:spPr>
          <a:ln/>
        </p:spPr>
        <p:txBody>
          <a:bodyPr/>
          <a:lstStyle>
            <a:lvl1pPr>
              <a:defRPr/>
            </a:lvl1pPr>
          </a:lstStyle>
          <a:p>
            <a:pPr>
              <a:defRPr/>
            </a:pPr>
            <a:fld id="{77EB2544-036A-9748-B2DF-A4C0F4177518}" type="slidenum">
              <a:rPr lang="en-US"/>
              <a:pPr>
                <a:defRPr/>
              </a:pPr>
              <a:t>‹#›</a:t>
            </a:fld>
            <a:endParaRPr lang="en-US"/>
          </a:p>
        </p:txBody>
      </p:sp>
    </p:spTree>
    <p:extLst>
      <p:ext uri="{BB962C8B-B14F-4D97-AF65-F5344CB8AC3E}">
        <p14:creationId xmlns:p14="http://schemas.microsoft.com/office/powerpoint/2010/main" val="246965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23347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2.png"/><Relationship Id="rId5" Type="http://schemas.openxmlformats.org/officeDocument/2006/relationships/slideLayout" Target="../slideLayouts/slideLayout6.xml"/><Relationship Id="rId10" Type="http://schemas.openxmlformats.org/officeDocument/2006/relationships/image" Target="../media/image4.png"/><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image" Target="../media/image2.png"/><Relationship Id="rId4" Type="http://schemas.openxmlformats.org/officeDocument/2006/relationships/slideLayout" Target="../slideLayouts/slideLayout14.xml"/><Relationship Id="rId9"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5.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image" Target="../media/image2.png"/><Relationship Id="rId4" Type="http://schemas.openxmlformats.org/officeDocument/2006/relationships/slideLayout" Target="../slideLayouts/slideLayout22.xml"/><Relationship Id="rId9"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7.xml"/><Relationship Id="rId1" Type="http://schemas.openxmlformats.org/officeDocument/2006/relationships/slideLayout" Target="../slideLayouts/slideLayout26.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10" Type="http://schemas.openxmlformats.org/officeDocument/2006/relationships/image" Target="../media/image2.png"/><Relationship Id="rId4" Type="http://schemas.openxmlformats.org/officeDocument/2006/relationships/slideLayout" Target="../slideLayouts/slideLayout30.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26" name="Shape 10">
            <a:extLst>
              <a:ext uri="{FF2B5EF4-FFF2-40B4-BE49-F238E27FC236}">
                <a16:creationId xmlns="" xmlns:a16="http://schemas.microsoft.com/office/drawing/2014/main" id="{18562E41-8A56-7741-B201-40A656F70BBC}"/>
              </a:ext>
            </a:extLst>
          </p:cNvPr>
          <p:cNvSpPr txBox="1">
            <a:spLocks noGrp="1" noChangeArrowheads="1"/>
          </p:cNvSpPr>
          <p:nvPr>
            <p:ph type="title"/>
          </p:nvPr>
        </p:nvSpPr>
        <p:spPr bwMode="auto">
          <a:xfrm>
            <a:off x="685801" y="609600"/>
            <a:ext cx="10130367" cy="145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p>
            <a:pPr lvl="0"/>
            <a:endParaRPr lang="en-US" altLang="en-US">
              <a:sym typeface="Arial" panose="020B0604020202020204" pitchFamily="34" charset="0"/>
            </a:endParaRPr>
          </a:p>
        </p:txBody>
      </p:sp>
      <p:sp>
        <p:nvSpPr>
          <p:cNvPr id="1027" name="Shape 11">
            <a:extLst>
              <a:ext uri="{FF2B5EF4-FFF2-40B4-BE49-F238E27FC236}">
                <a16:creationId xmlns="" xmlns:a16="http://schemas.microsoft.com/office/drawing/2014/main" id="{9C4DB624-AA5C-F646-B663-EE76288BD677}"/>
              </a:ext>
            </a:extLst>
          </p:cNvPr>
          <p:cNvSpPr txBox="1">
            <a:spLocks noGrp="1" noChangeArrowheads="1"/>
          </p:cNvSpPr>
          <p:nvPr>
            <p:ph type="body" idx="1"/>
          </p:nvPr>
        </p:nvSpPr>
        <p:spPr bwMode="auto">
          <a:xfrm>
            <a:off x="685801" y="2141538"/>
            <a:ext cx="10130367" cy="364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p>
            <a:pPr lvl="0"/>
            <a:endParaRPr lang="en-US" altLang="en-US">
              <a:sym typeface="Arial" panose="020B0604020202020204" pitchFamily="34" charset="0"/>
            </a:endParaRPr>
          </a:p>
        </p:txBody>
      </p:sp>
      <p:sp>
        <p:nvSpPr>
          <p:cNvPr id="12" name="Shape 12">
            <a:extLst>
              <a:ext uri="{FF2B5EF4-FFF2-40B4-BE49-F238E27FC236}">
                <a16:creationId xmlns="" xmlns:a16="http://schemas.microsoft.com/office/drawing/2014/main" id="{DA27F649-1B76-8447-9BA9-DF4B948333A3}"/>
              </a:ext>
            </a:extLst>
          </p:cNvPr>
          <p:cNvSpPr txBox="1">
            <a:spLocks noGrp="1"/>
          </p:cNvSpPr>
          <p:nvPr>
            <p:ph type="dt" idx="10"/>
          </p:nvPr>
        </p:nvSpPr>
        <p:spPr>
          <a:xfrm>
            <a:off x="8589433" y="5870576"/>
            <a:ext cx="1600200" cy="3778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Clr>
                <a:schemeClr val="lt1"/>
              </a:buClr>
              <a:buSzPts val="1400"/>
              <a:buFont typeface="Calibri"/>
              <a:buNone/>
              <a:defRPr sz="750" b="0" i="0" u="none" strike="noStrike" cap="none">
                <a:solidFill>
                  <a:schemeClr val="lt1"/>
                </a:solidFill>
                <a:latin typeface="Calibri"/>
                <a:ea typeface="Calibri"/>
                <a:cs typeface="Calibri"/>
                <a:sym typeface="Calibri"/>
              </a:defRPr>
            </a:lvl1pPr>
            <a:lvl2pPr marL="342892" marR="0" lvl="1" indent="-9517"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2pPr>
            <a:lvl3pPr marL="685783" marR="0" lvl="2" indent="-9508"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3pPr>
            <a:lvl4pPr marL="1028675" marR="0" lvl="3" indent="-9499"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4pPr>
            <a:lvl5pPr marL="1371566" marR="0" lvl="4" indent="-9491"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5pPr>
            <a:lvl6pPr marL="1714457" marR="0" lvl="5" indent="-9482"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6pPr>
            <a:lvl7pPr marL="2057348" marR="0" lvl="6" indent="-9473"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7pPr>
            <a:lvl8pPr marL="2400240" marR="0" lvl="7" indent="-9464"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8pPr>
            <a:lvl9pPr marL="2743132" marR="0" lvl="8" indent="-9456"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9pPr>
          </a:lstStyle>
          <a:p>
            <a:pPr>
              <a:defRPr/>
            </a:pPr>
            <a:fld id="{F83222EC-F555-D14E-8A02-6002483F64C7}" type="datetime1">
              <a:rPr lang="en-US" altLang="en-US"/>
              <a:pPr>
                <a:defRPr/>
              </a:pPr>
              <a:t>1/22/2019</a:t>
            </a:fld>
            <a:endParaRPr lang="en-US" altLang="en-US"/>
          </a:p>
        </p:txBody>
      </p:sp>
      <p:sp>
        <p:nvSpPr>
          <p:cNvPr id="13" name="Shape 13">
            <a:extLst>
              <a:ext uri="{FF2B5EF4-FFF2-40B4-BE49-F238E27FC236}">
                <a16:creationId xmlns="" xmlns:a16="http://schemas.microsoft.com/office/drawing/2014/main" id="{8940333F-AE6F-B045-86CC-6DEEF741D1ED}"/>
              </a:ext>
            </a:extLst>
          </p:cNvPr>
          <p:cNvSpPr txBox="1">
            <a:spLocks noGrp="1"/>
          </p:cNvSpPr>
          <p:nvPr>
            <p:ph type="ftr" idx="11"/>
          </p:nvPr>
        </p:nvSpPr>
        <p:spPr>
          <a:xfrm>
            <a:off x="685801" y="5870576"/>
            <a:ext cx="7827433" cy="3778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1"/>
              </a:buClr>
              <a:buSzPts val="1400"/>
              <a:buFont typeface="Calibri"/>
              <a:buNone/>
              <a:defRPr sz="750" b="0" i="0" u="none" strike="noStrike" cap="none">
                <a:solidFill>
                  <a:schemeClr val="lt1"/>
                </a:solidFill>
                <a:latin typeface="Calibri"/>
                <a:ea typeface="Calibri"/>
                <a:cs typeface="Calibri"/>
                <a:sym typeface="Calibri"/>
              </a:defRPr>
            </a:lvl1pPr>
            <a:lvl2pPr marL="342892" marR="0" lvl="1" indent="-9517"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2pPr>
            <a:lvl3pPr marL="685783" marR="0" lvl="2" indent="-9508"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3pPr>
            <a:lvl4pPr marL="1028675" marR="0" lvl="3" indent="-9499"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4pPr>
            <a:lvl5pPr marL="1371566" marR="0" lvl="4" indent="-9491"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5pPr>
            <a:lvl6pPr marL="1714457" marR="0" lvl="5" indent="-9482"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6pPr>
            <a:lvl7pPr marL="2057348" marR="0" lvl="6" indent="-9473"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7pPr>
            <a:lvl8pPr marL="2400240" marR="0" lvl="7" indent="-9464"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8pPr>
            <a:lvl9pPr marL="2743132" marR="0" lvl="8" indent="-9456"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9pPr>
          </a:lstStyle>
          <a:p>
            <a:pPr>
              <a:defRPr/>
            </a:pPr>
            <a:endParaRPr lang="en-US"/>
          </a:p>
        </p:txBody>
      </p:sp>
      <p:sp>
        <p:nvSpPr>
          <p:cNvPr id="14" name="Shape 14">
            <a:extLst>
              <a:ext uri="{FF2B5EF4-FFF2-40B4-BE49-F238E27FC236}">
                <a16:creationId xmlns="" xmlns:a16="http://schemas.microsoft.com/office/drawing/2014/main" id="{9F3BB21F-7C99-C44D-A6CD-4062808EE2AD}"/>
              </a:ext>
            </a:extLst>
          </p:cNvPr>
          <p:cNvSpPr txBox="1">
            <a:spLocks noGrp="1"/>
          </p:cNvSpPr>
          <p:nvPr>
            <p:ph type="sldNum" idx="12"/>
          </p:nvPr>
        </p:nvSpPr>
        <p:spPr>
          <a:xfrm>
            <a:off x="10265834" y="5870576"/>
            <a:ext cx="550333" cy="3778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750" b="0" i="0" u="none" strike="noStrike" cap="none">
                <a:solidFill>
                  <a:schemeClr val="lt1"/>
                </a:solidFill>
                <a:latin typeface="Calibri"/>
                <a:ea typeface="Calibri"/>
                <a:cs typeface="Calibri"/>
                <a:sym typeface="Calibri"/>
              </a:defRPr>
            </a:lvl1pPr>
            <a:lvl2pPr marL="0" marR="0" lvl="1" indent="0" algn="r" rtl="0">
              <a:spcBef>
                <a:spcPts val="0"/>
              </a:spcBef>
              <a:buNone/>
              <a:defRPr sz="750" b="0" i="0" u="none" strike="noStrike" cap="none">
                <a:solidFill>
                  <a:schemeClr val="lt1"/>
                </a:solidFill>
                <a:latin typeface="Calibri"/>
                <a:ea typeface="Calibri"/>
                <a:cs typeface="Calibri"/>
                <a:sym typeface="Calibri"/>
              </a:defRPr>
            </a:lvl2pPr>
            <a:lvl3pPr marL="0" marR="0" lvl="2" indent="0" algn="r" rtl="0">
              <a:spcBef>
                <a:spcPts val="0"/>
              </a:spcBef>
              <a:buNone/>
              <a:defRPr sz="750" b="0" i="0" u="none" strike="noStrike" cap="none">
                <a:solidFill>
                  <a:schemeClr val="lt1"/>
                </a:solidFill>
                <a:latin typeface="Calibri"/>
                <a:ea typeface="Calibri"/>
                <a:cs typeface="Calibri"/>
                <a:sym typeface="Calibri"/>
              </a:defRPr>
            </a:lvl3pPr>
            <a:lvl4pPr marL="0" marR="0" lvl="3" indent="0" algn="r" rtl="0">
              <a:spcBef>
                <a:spcPts val="0"/>
              </a:spcBef>
              <a:buNone/>
              <a:defRPr sz="750" b="0" i="0" u="none" strike="noStrike" cap="none">
                <a:solidFill>
                  <a:schemeClr val="lt1"/>
                </a:solidFill>
                <a:latin typeface="Calibri"/>
                <a:ea typeface="Calibri"/>
                <a:cs typeface="Calibri"/>
                <a:sym typeface="Calibri"/>
              </a:defRPr>
            </a:lvl4pPr>
            <a:lvl5pPr marL="0" marR="0" lvl="4" indent="0" algn="r" rtl="0">
              <a:spcBef>
                <a:spcPts val="0"/>
              </a:spcBef>
              <a:buNone/>
              <a:defRPr sz="750" b="0" i="0" u="none" strike="noStrike" cap="none">
                <a:solidFill>
                  <a:schemeClr val="lt1"/>
                </a:solidFill>
                <a:latin typeface="Calibri"/>
                <a:ea typeface="Calibri"/>
                <a:cs typeface="Calibri"/>
                <a:sym typeface="Calibri"/>
              </a:defRPr>
            </a:lvl5pPr>
            <a:lvl6pPr marL="0" marR="0" lvl="5" indent="0" algn="r" rtl="0">
              <a:spcBef>
                <a:spcPts val="0"/>
              </a:spcBef>
              <a:buNone/>
              <a:defRPr sz="750" b="0" i="0" u="none" strike="noStrike" cap="none">
                <a:solidFill>
                  <a:schemeClr val="lt1"/>
                </a:solidFill>
                <a:latin typeface="Calibri"/>
                <a:ea typeface="Calibri"/>
                <a:cs typeface="Calibri"/>
                <a:sym typeface="Calibri"/>
              </a:defRPr>
            </a:lvl6pPr>
            <a:lvl7pPr marL="0" marR="0" lvl="6" indent="0" algn="r" rtl="0">
              <a:spcBef>
                <a:spcPts val="0"/>
              </a:spcBef>
              <a:buNone/>
              <a:defRPr sz="750" b="0" i="0" u="none" strike="noStrike" cap="none">
                <a:solidFill>
                  <a:schemeClr val="lt1"/>
                </a:solidFill>
                <a:latin typeface="Calibri"/>
                <a:ea typeface="Calibri"/>
                <a:cs typeface="Calibri"/>
                <a:sym typeface="Calibri"/>
              </a:defRPr>
            </a:lvl7pPr>
            <a:lvl8pPr marL="0" marR="0" lvl="7" indent="0" algn="r" rtl="0">
              <a:spcBef>
                <a:spcPts val="0"/>
              </a:spcBef>
              <a:buNone/>
              <a:defRPr sz="750" b="0" i="0" u="none" strike="noStrike" cap="none">
                <a:solidFill>
                  <a:schemeClr val="lt1"/>
                </a:solidFill>
                <a:latin typeface="Calibri"/>
                <a:ea typeface="Calibri"/>
                <a:cs typeface="Calibri"/>
                <a:sym typeface="Calibri"/>
              </a:defRPr>
            </a:lvl8pPr>
            <a:lvl9pPr marL="0" marR="0" lvl="8" indent="0" algn="r" rtl="0">
              <a:spcBef>
                <a:spcPts val="0"/>
              </a:spcBef>
              <a:buNone/>
              <a:defRPr sz="750" b="0" i="0" u="none" strike="noStrike" cap="none">
                <a:solidFill>
                  <a:schemeClr val="lt1"/>
                </a:solidFill>
                <a:latin typeface="Calibri"/>
                <a:ea typeface="Calibri"/>
                <a:cs typeface="Calibri"/>
                <a:sym typeface="Calibri"/>
              </a:defRPr>
            </a:lvl9pPr>
          </a:lstStyle>
          <a:p>
            <a:pPr>
              <a:defRPr/>
            </a:pPr>
            <a:fld id="{3D3E171E-04AC-6144-B109-72C7702C5E88}" type="slidenum">
              <a:rPr lang="en-US" altLang="en-US"/>
              <a:pPr>
                <a:defRPr/>
              </a:pPr>
              <a:t>‹#›</a:t>
            </a:fld>
            <a:endParaRPr lang="en-US" altLang="en-US"/>
          </a:p>
        </p:txBody>
      </p:sp>
      <p:pic>
        <p:nvPicPr>
          <p:cNvPr id="1031" name="Picture 6">
            <a:extLst>
              <a:ext uri="{FF2B5EF4-FFF2-40B4-BE49-F238E27FC236}">
                <a16:creationId xmlns="" xmlns:a16="http://schemas.microsoft.com/office/drawing/2014/main" id="{821CAC01-CE7F-3C45-BF09-ED3E810494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1466851"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853" r:id="rId1"/>
  </p:sldLayoutIdLst>
  <p:hf sldNum="0" hdr="0" ftr="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Shape 151">
            <a:extLst>
              <a:ext uri="{FF2B5EF4-FFF2-40B4-BE49-F238E27FC236}">
                <a16:creationId xmlns="" xmlns:a16="http://schemas.microsoft.com/office/drawing/2014/main" id="{C18EFD52-E171-8045-A7F5-EF2E9E914C3C}"/>
              </a:ext>
            </a:extLst>
          </p:cNvPr>
          <p:cNvGrpSpPr>
            <a:grpSpLocks/>
          </p:cNvGrpSpPr>
          <p:nvPr/>
        </p:nvGrpSpPr>
        <p:grpSpPr bwMode="auto">
          <a:xfrm>
            <a:off x="0" y="0"/>
            <a:ext cx="12192000" cy="4845050"/>
            <a:chOff x="0" y="0"/>
            <a:chExt cx="12192000" cy="6864654"/>
          </a:xfrm>
        </p:grpSpPr>
        <p:sp>
          <p:nvSpPr>
            <p:cNvPr id="3080" name="Shape 152">
              <a:extLst>
                <a:ext uri="{FF2B5EF4-FFF2-40B4-BE49-F238E27FC236}">
                  <a16:creationId xmlns="" xmlns:a16="http://schemas.microsoft.com/office/drawing/2014/main" id="{5F558A5F-7A1C-9942-AD98-3B598DC3280D}"/>
                </a:ext>
              </a:extLst>
            </p:cNvPr>
            <p:cNvSpPr>
              <a:spLocks noChangeArrowheads="1"/>
            </p:cNvSpPr>
            <p:nvPr/>
          </p:nvSpPr>
          <p:spPr bwMode="auto">
            <a:xfrm>
              <a:off x="0" y="0"/>
              <a:ext cx="12192000" cy="6858000"/>
            </a:xfrm>
            <a:prstGeom prst="rect">
              <a:avLst/>
            </a:prstGeom>
            <a:blipFill dpi="0" rotWithShape="1">
              <a:blip r:embed="rId10"/>
              <a:srcRect/>
              <a:stretch>
                <a:fillRect/>
              </a:stretch>
            </a:blipFill>
            <a:ln w="9525">
              <a:solidFill>
                <a:schemeClr val="bg1"/>
              </a:solidFill>
              <a:miter lim="800000"/>
              <a:headEnd/>
              <a:tailEnd/>
            </a:ln>
            <a:extLst/>
          </p:spPr>
          <p:txBody>
            <a:bodyPr lIns="91425" tIns="91425" rIns="91425" bIns="91425" anchor="ctr"/>
            <a:lstStyle/>
            <a:p>
              <a:endParaRPr lang="en-US" altLang="en-US" sz="1800"/>
            </a:p>
          </p:txBody>
        </p:sp>
        <p:sp>
          <p:nvSpPr>
            <p:cNvPr id="153" name="Shape 153">
              <a:extLst>
                <a:ext uri="{FF2B5EF4-FFF2-40B4-BE49-F238E27FC236}">
                  <a16:creationId xmlns="" xmlns:a16="http://schemas.microsoft.com/office/drawing/2014/main" id="{7EACF832-3E4C-3345-8D66-34312D443757}"/>
                </a:ext>
              </a:extLst>
            </p:cNvPr>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solidFill>
                <a:schemeClr val="bg1"/>
              </a:solidFill>
            </a:ln>
          </p:spPr>
          <p:txBody>
            <a:bodyPr spcFirstLastPara="1" lIns="91425" tIns="91425" rIns="91425" bIns="91425" anchor="ctr"/>
            <a:lstStyle/>
            <a:p>
              <a:pPr>
                <a:spcBef>
                  <a:spcPts val="0"/>
                </a:spcBef>
                <a:spcAft>
                  <a:spcPts val="0"/>
                </a:spcAft>
                <a:defRPr/>
              </a:pPr>
              <a:endParaRPr sz="1800"/>
            </a:p>
          </p:txBody>
        </p:sp>
        <p:sp>
          <p:nvSpPr>
            <p:cNvPr id="154" name="Shape 154">
              <a:extLst>
                <a:ext uri="{FF2B5EF4-FFF2-40B4-BE49-F238E27FC236}">
                  <a16:creationId xmlns="" xmlns:a16="http://schemas.microsoft.com/office/drawing/2014/main" id="{16D396FF-E8D6-5B44-A285-54EF325668F8}"/>
                </a:ext>
              </a:extLst>
            </p:cNvPr>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solidFill>
                <a:schemeClr val="bg1"/>
              </a:solidFill>
            </a:ln>
          </p:spPr>
          <p:txBody>
            <a:bodyPr spcFirstLastPara="1" lIns="91425" tIns="91425" rIns="91425" bIns="91425" anchor="ctr"/>
            <a:lstStyle/>
            <a:p>
              <a:pPr>
                <a:spcBef>
                  <a:spcPts val="0"/>
                </a:spcBef>
                <a:spcAft>
                  <a:spcPts val="0"/>
                </a:spcAft>
                <a:defRPr/>
              </a:pPr>
              <a:endParaRPr sz="1800"/>
            </a:p>
          </p:txBody>
        </p:sp>
        <p:sp>
          <p:nvSpPr>
            <p:cNvPr id="157" name="Shape 157">
              <a:extLst>
                <a:ext uri="{FF2B5EF4-FFF2-40B4-BE49-F238E27FC236}">
                  <a16:creationId xmlns="" xmlns:a16="http://schemas.microsoft.com/office/drawing/2014/main" id="{F8DBC972-268D-FE4D-BEE5-90561541A8CA}"/>
                </a:ext>
              </a:extLst>
            </p:cNvPr>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solidFill>
                <a:schemeClr val="bg1"/>
              </a:solidFill>
            </a:ln>
          </p:spPr>
          <p:txBody>
            <a:bodyPr spcFirstLastPara="1" lIns="91425" tIns="91425" rIns="91425" bIns="91425" anchor="ctr"/>
            <a:lstStyle/>
            <a:p>
              <a:pPr>
                <a:spcBef>
                  <a:spcPts val="0"/>
                </a:spcBef>
                <a:spcAft>
                  <a:spcPts val="0"/>
                </a:spcAft>
                <a:defRPr/>
              </a:pPr>
              <a:endParaRPr sz="1800"/>
            </a:p>
          </p:txBody>
        </p:sp>
        <p:sp>
          <p:nvSpPr>
            <p:cNvPr id="3093" name="Shape 158">
              <a:extLst>
                <a:ext uri="{FF2B5EF4-FFF2-40B4-BE49-F238E27FC236}">
                  <a16:creationId xmlns="" xmlns:a16="http://schemas.microsoft.com/office/drawing/2014/main" id="{BA373A13-5E76-BE47-B6A9-14E0C4F325FC}"/>
                </a:ext>
              </a:extLst>
            </p:cNvPr>
            <p:cNvSpPr>
              <a:spLocks/>
            </p:cNvSpPr>
            <p:nvPr/>
          </p:nvSpPr>
          <p:spPr bwMode="auto">
            <a:xfrm rot="-589940">
              <a:off x="8490955" y="1797525"/>
              <a:ext cx="3299261" cy="440878"/>
            </a:xfrm>
            <a:custGeom>
              <a:avLst/>
              <a:gdLst>
                <a:gd name="T0" fmla="*/ 2147483646 w 120000"/>
                <a:gd name="T1" fmla="*/ 38440245 h 120000"/>
                <a:gd name="T2" fmla="*/ 2147483646 w 120000"/>
                <a:gd name="T3" fmla="*/ 80328012 h 120000"/>
                <a:gd name="T4" fmla="*/ 2147483646 w 120000"/>
                <a:gd name="T5" fmla="*/ 0 h 120000"/>
                <a:gd name="T6" fmla="*/ 2147483646 w 120000"/>
                <a:gd name="T7" fmla="*/ 0 h 120000"/>
                <a:gd name="T8" fmla="*/ 2147483646 w 120000"/>
                <a:gd name="T9" fmla="*/ 3096679 h 120000"/>
                <a:gd name="T10" fmla="*/ 2147483646 w 120000"/>
                <a:gd name="T11" fmla="*/ 6072738 h 120000"/>
                <a:gd name="T12" fmla="*/ 2147483646 w 120000"/>
                <a:gd name="T13" fmla="*/ 8957307 h 120000"/>
                <a:gd name="T14" fmla="*/ 2147483646 w 120000"/>
                <a:gd name="T15" fmla="*/ 11431952 h 120000"/>
                <a:gd name="T16" fmla="*/ 2147483646 w 120000"/>
                <a:gd name="T17" fmla="*/ 13921564 h 120000"/>
                <a:gd name="T18" fmla="*/ 2147483646 w 120000"/>
                <a:gd name="T19" fmla="*/ 16259728 h 120000"/>
                <a:gd name="T20" fmla="*/ 2147483646 w 120000"/>
                <a:gd name="T21" fmla="*/ 18248411 h 120000"/>
                <a:gd name="T22" fmla="*/ 2147483646 w 120000"/>
                <a:gd name="T23" fmla="*/ 20116150 h 120000"/>
                <a:gd name="T24" fmla="*/ 2147483646 w 120000"/>
                <a:gd name="T25" fmla="*/ 21862027 h 120000"/>
                <a:gd name="T26" fmla="*/ 2147483646 w 120000"/>
                <a:gd name="T27" fmla="*/ 23349296 h 120000"/>
                <a:gd name="T28" fmla="*/ 2147483646 w 120000"/>
                <a:gd name="T29" fmla="*/ 24837358 h 120000"/>
                <a:gd name="T30" fmla="*/ 2147483646 w 120000"/>
                <a:gd name="T31" fmla="*/ 26097237 h 120000"/>
                <a:gd name="T32" fmla="*/ 2147483646 w 120000"/>
                <a:gd name="T33" fmla="*/ 27084612 h 120000"/>
                <a:gd name="T34" fmla="*/ 2147483646 w 120000"/>
                <a:gd name="T35" fmla="*/ 28086728 h 120000"/>
                <a:gd name="T36" fmla="*/ 2147483646 w 120000"/>
                <a:gd name="T37" fmla="*/ 28936829 h 120000"/>
                <a:gd name="T38" fmla="*/ 2147483646 w 120000"/>
                <a:gd name="T39" fmla="*/ 29574184 h 120000"/>
                <a:gd name="T40" fmla="*/ 2147483646 w 120000"/>
                <a:gd name="T41" fmla="*/ 30060091 h 120000"/>
                <a:gd name="T42" fmla="*/ 2147483646 w 120000"/>
                <a:gd name="T43" fmla="*/ 30560818 h 120000"/>
                <a:gd name="T44" fmla="*/ 2147483646 w 120000"/>
                <a:gd name="T45" fmla="*/ 30803867 h 120000"/>
                <a:gd name="T46" fmla="*/ 2147483646 w 120000"/>
                <a:gd name="T47" fmla="*/ 31062195 h 120000"/>
                <a:gd name="T48" fmla="*/ 2147483646 w 120000"/>
                <a:gd name="T49" fmla="*/ 31168612 h 120000"/>
                <a:gd name="T50" fmla="*/ 2147483646 w 120000"/>
                <a:gd name="T51" fmla="*/ 31062195 h 120000"/>
                <a:gd name="T52" fmla="*/ 2147483646 w 120000"/>
                <a:gd name="T53" fmla="*/ 31062195 h 120000"/>
                <a:gd name="T54" fmla="*/ 2147483646 w 120000"/>
                <a:gd name="T55" fmla="*/ 30803867 h 120000"/>
                <a:gd name="T56" fmla="*/ 2147483646 w 120000"/>
                <a:gd name="T57" fmla="*/ 30424337 h 120000"/>
                <a:gd name="T58" fmla="*/ 2147483646 w 120000"/>
                <a:gd name="T59" fmla="*/ 30060091 h 120000"/>
                <a:gd name="T60" fmla="*/ 2147483646 w 120000"/>
                <a:gd name="T61" fmla="*/ 29680605 h 120000"/>
                <a:gd name="T62" fmla="*/ 2147483646 w 120000"/>
                <a:gd name="T63" fmla="*/ 29073310 h 120000"/>
                <a:gd name="T64" fmla="*/ 2147483646 w 120000"/>
                <a:gd name="T65" fmla="*/ 28435452 h 120000"/>
                <a:gd name="T66" fmla="*/ 2147483646 w 120000"/>
                <a:gd name="T67" fmla="*/ 27828348 h 120000"/>
                <a:gd name="T68" fmla="*/ 0 w 120000"/>
                <a:gd name="T69" fmla="*/ 26203668 h 120000"/>
                <a:gd name="T70" fmla="*/ 2147483646 w 120000"/>
                <a:gd name="T71" fmla="*/ 38440245 h 1200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000"/>
                <a:gd name="T109" fmla="*/ 0 h 120000"/>
                <a:gd name="T110" fmla="*/ 120000 w 120000"/>
                <a:gd name="T111" fmla="*/ 120000 h 12000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000" h="120000" extrusionOk="0">
                  <a:moveTo>
                    <a:pt x="1020" y="57425"/>
                  </a:moveTo>
                  <a:cubicBezTo>
                    <a:pt x="20832" y="88701"/>
                    <a:pt x="90288" y="120158"/>
                    <a:pt x="119496" y="120000"/>
                  </a:cubicBezTo>
                  <a:cubicBezTo>
                    <a:pt x="119868" y="44407"/>
                    <a:pt x="119628" y="75592"/>
                    <a:pt x="120000" y="0"/>
                  </a:cubicBez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bg1">
                <a:alpha val="20000"/>
              </a:schemeClr>
            </a:solidFill>
            <a:ln w="9525">
              <a:solidFill>
                <a:schemeClr val="bg1"/>
              </a:solidFill>
              <a:round/>
              <a:headEnd/>
              <a:tailEnd/>
            </a:ln>
            <a:extLst/>
          </p:spPr>
          <p:txBody>
            <a:bodyPr lIns="91425" tIns="91425" rIns="91425" bIns="91425" anchor="ctr"/>
            <a:lstStyle/>
            <a:p>
              <a:endParaRPr lang="en-US" sz="2400"/>
            </a:p>
          </p:txBody>
        </p:sp>
        <p:sp>
          <p:nvSpPr>
            <p:cNvPr id="3094" name="Shape 159">
              <a:extLst>
                <a:ext uri="{FF2B5EF4-FFF2-40B4-BE49-F238E27FC236}">
                  <a16:creationId xmlns="" xmlns:a16="http://schemas.microsoft.com/office/drawing/2014/main" id="{10375A1A-79FC-1140-9664-77555837118E}"/>
                </a:ext>
              </a:extLst>
            </p:cNvPr>
            <p:cNvSpPr>
              <a:spLocks/>
            </p:cNvSpPr>
            <p:nvPr/>
          </p:nvSpPr>
          <p:spPr bwMode="auto">
            <a:xfrm>
              <a:off x="459506" y="1866405"/>
              <a:ext cx="11277600" cy="4533900"/>
            </a:xfrm>
            <a:custGeom>
              <a:avLst/>
              <a:gdLst>
                <a:gd name="T0" fmla="*/ 0 w 120000"/>
                <a:gd name="T1" fmla="*/ 0 h 120000"/>
                <a:gd name="T2" fmla="*/ 0 w 120000"/>
                <a:gd name="T3" fmla="*/ 2147483646 h 120000"/>
                <a:gd name="T4" fmla="*/ 2147483646 w 120000"/>
                <a:gd name="T5" fmla="*/ 2147483646 h 120000"/>
                <a:gd name="T6" fmla="*/ 2147483646 w 120000"/>
                <a:gd name="T7" fmla="*/ 2147483646 h 120000"/>
                <a:gd name="T8" fmla="*/ 2147483646 w 120000"/>
                <a:gd name="T9" fmla="*/ 2147483646 h 120000"/>
                <a:gd name="T10" fmla="*/ 2147483646 w 120000"/>
                <a:gd name="T11" fmla="*/ 2147483646 h 120000"/>
                <a:gd name="T12" fmla="*/ 2147483646 w 120000"/>
                <a:gd name="T13" fmla="*/ 2147483646 h 120000"/>
                <a:gd name="T14" fmla="*/ 2147483646 w 120000"/>
                <a:gd name="T15" fmla="*/ 2147483646 h 120000"/>
                <a:gd name="T16" fmla="*/ 2147483646 w 120000"/>
                <a:gd name="T17" fmla="*/ 2147483646 h 120000"/>
                <a:gd name="T18" fmla="*/ 2147483646 w 120000"/>
                <a:gd name="T19" fmla="*/ 2147483646 h 120000"/>
                <a:gd name="T20" fmla="*/ 2147483646 w 120000"/>
                <a:gd name="T21" fmla="*/ 2147483646 h 120000"/>
                <a:gd name="T22" fmla="*/ 2147483646 w 120000"/>
                <a:gd name="T23" fmla="*/ 2147483646 h 120000"/>
                <a:gd name="T24" fmla="*/ 2147483646 w 120000"/>
                <a:gd name="T25" fmla="*/ 2147483646 h 120000"/>
                <a:gd name="T26" fmla="*/ 2147483646 w 120000"/>
                <a:gd name="T27" fmla="*/ 2147483646 h 120000"/>
                <a:gd name="T28" fmla="*/ 2147483646 w 120000"/>
                <a:gd name="T29" fmla="*/ 2147483646 h 120000"/>
                <a:gd name="T30" fmla="*/ 2147483646 w 120000"/>
                <a:gd name="T31" fmla="*/ 2147483646 h 120000"/>
                <a:gd name="T32" fmla="*/ 2147483646 w 120000"/>
                <a:gd name="T33" fmla="*/ 2147483646 h 120000"/>
                <a:gd name="T34" fmla="*/ 2147483646 w 120000"/>
                <a:gd name="T35" fmla="*/ 2147483646 h 120000"/>
                <a:gd name="T36" fmla="*/ 2147483646 w 120000"/>
                <a:gd name="T37" fmla="*/ 2147483646 h 120000"/>
                <a:gd name="T38" fmla="*/ 2147483646 w 120000"/>
                <a:gd name="T39" fmla="*/ 2147483646 h 120000"/>
                <a:gd name="T40" fmla="*/ 2147483646 w 120000"/>
                <a:gd name="T41" fmla="*/ 2147483646 h 120000"/>
                <a:gd name="T42" fmla="*/ 2147483646 w 120000"/>
                <a:gd name="T43" fmla="*/ 2147483646 h 120000"/>
                <a:gd name="T44" fmla="*/ 2147483646 w 120000"/>
                <a:gd name="T45" fmla="*/ 2147483646 h 120000"/>
                <a:gd name="T46" fmla="*/ 2147483646 w 120000"/>
                <a:gd name="T47" fmla="*/ 2147483646 h 120000"/>
                <a:gd name="T48" fmla="*/ 2147483646 w 120000"/>
                <a:gd name="T49" fmla="*/ 2147483646 h 120000"/>
                <a:gd name="T50" fmla="*/ 2147483646 w 120000"/>
                <a:gd name="T51" fmla="*/ 2147483646 h 120000"/>
                <a:gd name="T52" fmla="*/ 2147483646 w 120000"/>
                <a:gd name="T53" fmla="*/ 2147483646 h 120000"/>
                <a:gd name="T54" fmla="*/ 2147483646 w 120000"/>
                <a:gd name="T55" fmla="*/ 2147483646 h 120000"/>
                <a:gd name="T56" fmla="*/ 2147483646 w 120000"/>
                <a:gd name="T57" fmla="*/ 2147483646 h 120000"/>
                <a:gd name="T58" fmla="*/ 2147483646 w 120000"/>
                <a:gd name="T59" fmla="*/ 2147483646 h 120000"/>
                <a:gd name="T60" fmla="*/ 2147483646 w 120000"/>
                <a:gd name="T61" fmla="*/ 2147483646 h 120000"/>
                <a:gd name="T62" fmla="*/ 2147483646 w 120000"/>
                <a:gd name="T63" fmla="*/ 2147483646 h 120000"/>
                <a:gd name="T64" fmla="*/ 2147483646 w 120000"/>
                <a:gd name="T65" fmla="*/ 2147483646 h 120000"/>
                <a:gd name="T66" fmla="*/ 2147483646 w 120000"/>
                <a:gd name="T67" fmla="*/ 2147483646 h 120000"/>
                <a:gd name="T68" fmla="*/ 2147483646 w 120000"/>
                <a:gd name="T69" fmla="*/ 2147483646 h 120000"/>
                <a:gd name="T70" fmla="*/ 2147483646 w 120000"/>
                <a:gd name="T71" fmla="*/ 2147483646 h 120000"/>
                <a:gd name="T72" fmla="*/ 2147483646 w 120000"/>
                <a:gd name="T73" fmla="*/ 2147483646 h 120000"/>
                <a:gd name="T74" fmla="*/ 2147483646 w 120000"/>
                <a:gd name="T75" fmla="*/ 2147483646 h 120000"/>
                <a:gd name="T76" fmla="*/ 2147483646 w 120000"/>
                <a:gd name="T77" fmla="*/ 2147483646 h 120000"/>
                <a:gd name="T78" fmla="*/ 2147483646 w 120000"/>
                <a:gd name="T79" fmla="*/ 2147483646 h 120000"/>
                <a:gd name="T80" fmla="*/ 2147483646 w 120000"/>
                <a:gd name="T81" fmla="*/ 2147483646 h 120000"/>
                <a:gd name="T82" fmla="*/ 2147483646 w 120000"/>
                <a:gd name="T83" fmla="*/ 2147483646 h 120000"/>
                <a:gd name="T84" fmla="*/ 2147483646 w 120000"/>
                <a:gd name="T85" fmla="*/ 2147483646 h 120000"/>
                <a:gd name="T86" fmla="*/ 2147483646 w 120000"/>
                <a:gd name="T87" fmla="*/ 2147483646 h 120000"/>
                <a:gd name="T88" fmla="*/ 2147483646 w 120000"/>
                <a:gd name="T89" fmla="*/ 2147483646 h 120000"/>
                <a:gd name="T90" fmla="*/ 2147483646 w 120000"/>
                <a:gd name="T91" fmla="*/ 2147483646 h 120000"/>
                <a:gd name="T92" fmla="*/ 2147483646 w 120000"/>
                <a:gd name="T93" fmla="*/ 2147483646 h 120000"/>
                <a:gd name="T94" fmla="*/ 2147483646 w 120000"/>
                <a:gd name="T95" fmla="*/ 2147483646 h 120000"/>
                <a:gd name="T96" fmla="*/ 2147483646 w 120000"/>
                <a:gd name="T97" fmla="*/ 2147483646 h 120000"/>
                <a:gd name="T98" fmla="*/ 0 w 120000"/>
                <a:gd name="T99" fmla="*/ 0 h 120000"/>
                <a:gd name="T100" fmla="*/ 0 w 120000"/>
                <a:gd name="T101" fmla="*/ 0 h 1200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20000"/>
                <a:gd name="T154" fmla="*/ 0 h 120000"/>
                <a:gd name="T155" fmla="*/ 120000 w 120000"/>
                <a:gd name="T156" fmla="*/ 120000 h 12000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20000" h="120000" extrusionOk="0">
                  <a:moveTo>
                    <a:pt x="0" y="0"/>
                  </a:moveTo>
                  <a:lnTo>
                    <a:pt x="0" y="120000"/>
                  </a:lnTo>
                  <a:lnTo>
                    <a:pt x="120000" y="120000"/>
                  </a:lnTo>
                  <a:lnTo>
                    <a:pt x="120000" y="42"/>
                  </a:lnTo>
                  <a:lnTo>
                    <a:pt x="117280" y="1092"/>
                  </a:lnTo>
                  <a:lnTo>
                    <a:pt x="114560" y="2100"/>
                  </a:lnTo>
                  <a:lnTo>
                    <a:pt x="111841" y="3067"/>
                  </a:lnTo>
                  <a:lnTo>
                    <a:pt x="109104" y="3907"/>
                  </a:lnTo>
                  <a:lnTo>
                    <a:pt x="106385" y="4747"/>
                  </a:lnTo>
                  <a:lnTo>
                    <a:pt x="103648" y="5546"/>
                  </a:lnTo>
                  <a:lnTo>
                    <a:pt x="100945" y="6218"/>
                  </a:lnTo>
                  <a:lnTo>
                    <a:pt x="98209" y="6848"/>
                  </a:lnTo>
                  <a:lnTo>
                    <a:pt x="95489" y="7436"/>
                  </a:lnTo>
                  <a:lnTo>
                    <a:pt x="92804" y="7941"/>
                  </a:lnTo>
                  <a:lnTo>
                    <a:pt x="90101" y="8445"/>
                  </a:lnTo>
                  <a:lnTo>
                    <a:pt x="87415" y="8865"/>
                  </a:lnTo>
                  <a:lnTo>
                    <a:pt x="84746" y="9201"/>
                  </a:lnTo>
                  <a:lnTo>
                    <a:pt x="82077" y="9537"/>
                  </a:lnTo>
                  <a:lnTo>
                    <a:pt x="79442" y="9831"/>
                  </a:lnTo>
                  <a:lnTo>
                    <a:pt x="76824" y="10042"/>
                  </a:lnTo>
                  <a:lnTo>
                    <a:pt x="74206" y="10210"/>
                  </a:lnTo>
                  <a:lnTo>
                    <a:pt x="71621" y="10378"/>
                  </a:lnTo>
                  <a:lnTo>
                    <a:pt x="69054" y="10462"/>
                  </a:lnTo>
                  <a:lnTo>
                    <a:pt x="66503" y="10546"/>
                  </a:lnTo>
                  <a:lnTo>
                    <a:pt x="63986" y="10588"/>
                  </a:lnTo>
                  <a:lnTo>
                    <a:pt x="61486" y="10546"/>
                  </a:lnTo>
                  <a:lnTo>
                    <a:pt x="59020" y="10546"/>
                  </a:lnTo>
                  <a:lnTo>
                    <a:pt x="56570" y="10462"/>
                  </a:lnTo>
                  <a:lnTo>
                    <a:pt x="54172" y="10336"/>
                  </a:lnTo>
                  <a:lnTo>
                    <a:pt x="51790" y="10210"/>
                  </a:lnTo>
                  <a:lnTo>
                    <a:pt x="49459" y="10084"/>
                  </a:lnTo>
                  <a:lnTo>
                    <a:pt x="47145" y="9873"/>
                  </a:lnTo>
                  <a:lnTo>
                    <a:pt x="44864" y="9663"/>
                  </a:lnTo>
                  <a:lnTo>
                    <a:pt x="42635" y="9453"/>
                  </a:lnTo>
                  <a:lnTo>
                    <a:pt x="38277" y="8907"/>
                  </a:lnTo>
                  <a:lnTo>
                    <a:pt x="34104" y="8319"/>
                  </a:lnTo>
                  <a:lnTo>
                    <a:pt x="30101" y="7689"/>
                  </a:lnTo>
                  <a:lnTo>
                    <a:pt x="26300" y="7016"/>
                  </a:lnTo>
                  <a:lnTo>
                    <a:pt x="22685" y="6302"/>
                  </a:lnTo>
                  <a:lnTo>
                    <a:pt x="19324" y="5546"/>
                  </a:lnTo>
                  <a:lnTo>
                    <a:pt x="16165" y="4789"/>
                  </a:lnTo>
                  <a:lnTo>
                    <a:pt x="13260" y="4033"/>
                  </a:lnTo>
                  <a:lnTo>
                    <a:pt x="10591" y="3319"/>
                  </a:lnTo>
                  <a:lnTo>
                    <a:pt x="8226" y="2647"/>
                  </a:lnTo>
                  <a:lnTo>
                    <a:pt x="6097" y="2016"/>
                  </a:lnTo>
                  <a:lnTo>
                    <a:pt x="4290" y="1470"/>
                  </a:lnTo>
                  <a:lnTo>
                    <a:pt x="2787" y="966"/>
                  </a:lnTo>
                  <a:lnTo>
                    <a:pt x="709" y="252"/>
                  </a:lnTo>
                  <a:lnTo>
                    <a:pt x="0" y="0"/>
                  </a:lnTo>
                  <a:close/>
                </a:path>
              </a:pathLst>
            </a:custGeom>
            <a:solidFill>
              <a:schemeClr val="bg1"/>
            </a:solidFill>
            <a:ln w="9525">
              <a:solidFill>
                <a:schemeClr val="bg1"/>
              </a:solidFill>
              <a:round/>
              <a:headEnd/>
              <a:tailEnd/>
            </a:ln>
            <a:extLst/>
          </p:spPr>
          <p:txBody>
            <a:bodyPr/>
            <a:lstStyle/>
            <a:p>
              <a:endParaRPr lang="en-US" sz="2400"/>
            </a:p>
          </p:txBody>
        </p:sp>
        <p:sp>
          <p:nvSpPr>
            <p:cNvPr id="3095" name="Shape 160">
              <a:extLst>
                <a:ext uri="{FF2B5EF4-FFF2-40B4-BE49-F238E27FC236}">
                  <a16:creationId xmlns="" xmlns:a16="http://schemas.microsoft.com/office/drawing/2014/main" id="{55545DF7-FE3A-C94F-BAA3-0C1EF8C03D8E}"/>
                </a:ext>
              </a:extLst>
            </p:cNvPr>
            <p:cNvSpPr>
              <a:spLocks/>
            </p:cNvSpPr>
            <p:nvPr/>
          </p:nvSpPr>
          <p:spPr bwMode="auto">
            <a:xfrm>
              <a:off x="0" y="1587"/>
              <a:ext cx="12192000" cy="6856500"/>
            </a:xfrm>
            <a:custGeom>
              <a:avLst/>
              <a:gdLst>
                <a:gd name="T0" fmla="*/ 0 w 120000"/>
                <a:gd name="T1" fmla="*/ 0 h 120000"/>
                <a:gd name="T2" fmla="*/ 0 w 120000"/>
                <a:gd name="T3" fmla="*/ 2147483646 h 120000"/>
                <a:gd name="T4" fmla="*/ 2147483646 w 120000"/>
                <a:gd name="T5" fmla="*/ 2147483646 h 120000"/>
                <a:gd name="T6" fmla="*/ 2147483646 w 120000"/>
                <a:gd name="T7" fmla="*/ 0 h 120000"/>
                <a:gd name="T8" fmla="*/ 0 w 120000"/>
                <a:gd name="T9" fmla="*/ 0 h 120000"/>
                <a:gd name="T10" fmla="*/ 2147483646 w 120000"/>
                <a:gd name="T11" fmla="*/ 2147483646 h 120000"/>
                <a:gd name="T12" fmla="*/ 2147483646 w 120000"/>
                <a:gd name="T13" fmla="*/ 2147483646 h 120000"/>
                <a:gd name="T14" fmla="*/ 2147483646 w 120000"/>
                <a:gd name="T15" fmla="*/ 2147483646 h 120000"/>
                <a:gd name="T16" fmla="*/ 2147483646 w 120000"/>
                <a:gd name="T17" fmla="*/ 2147483646 h 120000"/>
                <a:gd name="T18" fmla="*/ 2147483646 w 120000"/>
                <a:gd name="T19" fmla="*/ 2147483646 h 1200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0000"/>
                <a:gd name="T31" fmla="*/ 0 h 120000"/>
                <a:gd name="T32" fmla="*/ 120000 w 120000"/>
                <a:gd name="T33" fmla="*/ 120000 h 1200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0000" h="120000" extrusionOk="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bg1"/>
            </a:solidFill>
            <a:ln w="9525">
              <a:solidFill>
                <a:schemeClr val="bg1"/>
              </a:solidFill>
              <a:round/>
              <a:headEnd/>
              <a:tailEnd/>
            </a:ln>
            <a:extLst/>
          </p:spPr>
          <p:txBody>
            <a:bodyPr/>
            <a:lstStyle/>
            <a:p>
              <a:endParaRPr lang="en-US" sz="2400"/>
            </a:p>
          </p:txBody>
        </p:sp>
      </p:grpSp>
      <p:sp>
        <p:nvSpPr>
          <p:cNvPr id="3075" name="Shape 161">
            <a:extLst>
              <a:ext uri="{FF2B5EF4-FFF2-40B4-BE49-F238E27FC236}">
                <a16:creationId xmlns="" xmlns:a16="http://schemas.microsoft.com/office/drawing/2014/main" id="{7BA8811D-5ECB-5D4F-AA05-1CDCD17E4C73}"/>
              </a:ext>
            </a:extLst>
          </p:cNvPr>
          <p:cNvSpPr txBox="1">
            <a:spLocks noGrp="1" noChangeArrowheads="1"/>
          </p:cNvSpPr>
          <p:nvPr>
            <p:ph type="title"/>
          </p:nvPr>
        </p:nvSpPr>
        <p:spPr bwMode="auto">
          <a:xfrm>
            <a:off x="486833" y="481014"/>
            <a:ext cx="8763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p>
            <a:pPr lvl="0"/>
            <a:endParaRPr lang="en-US" altLang="en-US">
              <a:sym typeface="Arial" panose="020B0604020202020204" pitchFamily="34" charset="0"/>
            </a:endParaRPr>
          </a:p>
        </p:txBody>
      </p:sp>
      <p:sp>
        <p:nvSpPr>
          <p:cNvPr id="3076" name="Shape 162">
            <a:extLst>
              <a:ext uri="{FF2B5EF4-FFF2-40B4-BE49-F238E27FC236}">
                <a16:creationId xmlns="" xmlns:a16="http://schemas.microsoft.com/office/drawing/2014/main" id="{0D996409-93B9-E340-B5C4-607183B3DCCC}"/>
              </a:ext>
            </a:extLst>
          </p:cNvPr>
          <p:cNvSpPr txBox="1">
            <a:spLocks noGrp="1" noChangeArrowheads="1"/>
          </p:cNvSpPr>
          <p:nvPr>
            <p:ph type="body" idx="1"/>
          </p:nvPr>
        </p:nvSpPr>
        <p:spPr bwMode="auto">
          <a:xfrm>
            <a:off x="1155701" y="2603500"/>
            <a:ext cx="8760884"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65" name="Shape 165">
            <a:extLst>
              <a:ext uri="{FF2B5EF4-FFF2-40B4-BE49-F238E27FC236}">
                <a16:creationId xmlns="" xmlns:a16="http://schemas.microsoft.com/office/drawing/2014/main" id="{B6B7E22C-0BCF-ED47-ADE3-CE60E60D6270}"/>
              </a:ext>
            </a:extLst>
          </p:cNvPr>
          <p:cNvSpPr/>
          <p:nvPr/>
        </p:nvSpPr>
        <p:spPr>
          <a:xfrm>
            <a:off x="10437284" y="0"/>
            <a:ext cx="685800" cy="1143000"/>
          </a:xfrm>
          <a:prstGeom prst="rect">
            <a:avLst/>
          </a:prstGeom>
          <a:solidFill>
            <a:schemeClr val="accent1"/>
          </a:solidFill>
          <a:ln>
            <a:noFill/>
          </a:ln>
          <a:effectLst>
            <a:outerShdw blurRad="38100" dist="25400" dir="5400000" rotWithShape="0">
              <a:srgbClr val="000000">
                <a:alpha val="44710"/>
              </a:srgbClr>
            </a:outerShdw>
          </a:effectLst>
        </p:spPr>
        <p:txBody>
          <a:bodyPr spcFirstLastPara="1" lIns="68569" tIns="68569" rIns="68569" bIns="68569" anchor="ctr"/>
          <a:lstStyle/>
          <a:p>
            <a:pPr>
              <a:spcBef>
                <a:spcPts val="0"/>
              </a:spcBef>
              <a:spcAft>
                <a:spcPts val="0"/>
              </a:spcAft>
              <a:defRPr/>
            </a:pPr>
            <a:endParaRPr sz="1800"/>
          </a:p>
        </p:txBody>
      </p:sp>
      <p:sp>
        <p:nvSpPr>
          <p:cNvPr id="166" name="Shape 166">
            <a:extLst>
              <a:ext uri="{FF2B5EF4-FFF2-40B4-BE49-F238E27FC236}">
                <a16:creationId xmlns="" xmlns:a16="http://schemas.microsoft.com/office/drawing/2014/main" id="{BD8E5E44-8F1B-B44E-9CC8-AA7BDC5F4DDB}"/>
              </a:ext>
            </a:extLst>
          </p:cNvPr>
          <p:cNvSpPr txBox="1">
            <a:spLocks noGrp="1"/>
          </p:cNvSpPr>
          <p:nvPr>
            <p:ph type="sldNum" idx="12"/>
          </p:nvPr>
        </p:nvSpPr>
        <p:spPr>
          <a:xfrm>
            <a:off x="1035261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spcAft>
                <a:spcPts val="0"/>
              </a:spcAft>
              <a:buNone/>
              <a:defRPr sz="21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1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1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1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1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1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1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1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100" b="0" i="0" u="none" strike="noStrike" cap="none">
                <a:solidFill>
                  <a:schemeClr val="lt1"/>
                </a:solidFill>
                <a:latin typeface="Century Gothic"/>
                <a:ea typeface="Century Gothic"/>
                <a:cs typeface="Century Gothic"/>
                <a:sym typeface="Century Gothic"/>
              </a:defRPr>
            </a:lvl9pPr>
          </a:lstStyle>
          <a:p>
            <a:pPr>
              <a:defRPr/>
            </a:pPr>
            <a:fld id="{1FD6535D-D91B-D648-9A47-9CC0C42D7C3D}" type="slidenum">
              <a:rPr lang="en-US"/>
              <a:pPr>
                <a:defRPr/>
              </a:pPr>
              <a:t>‹#›</a:t>
            </a:fld>
            <a:endParaRPr lang="en-US"/>
          </a:p>
        </p:txBody>
      </p:sp>
      <p:pic>
        <p:nvPicPr>
          <p:cNvPr id="3079" name="Picture 18">
            <a:extLst>
              <a:ext uri="{FF2B5EF4-FFF2-40B4-BE49-F238E27FC236}">
                <a16:creationId xmlns="" xmlns:a16="http://schemas.microsoft.com/office/drawing/2014/main" id="{443E21D9-4E88-8A47-85B6-C04C121480A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95518" y="6369051"/>
            <a:ext cx="1466849"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54" r:id="rId5"/>
    <p:sldLayoutId id="2147483855" r:id="rId6"/>
    <p:sldLayoutId id="2147483837" r:id="rId7"/>
    <p:sldLayoutId id="2147483865" r:id="rId8"/>
  </p:sldLayoutIdLst>
  <p:hf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4274" name="Shape 10">
            <a:extLst>
              <a:ext uri="{FF2B5EF4-FFF2-40B4-BE49-F238E27FC236}">
                <a16:creationId xmlns="" xmlns:a16="http://schemas.microsoft.com/office/drawing/2014/main" id="{15CB7337-4A49-234D-A123-B93B5A4BA47F}"/>
              </a:ext>
            </a:extLst>
          </p:cNvPr>
          <p:cNvSpPr txBox="1">
            <a:spLocks noGrp="1" noChangeArrowheads="1"/>
          </p:cNvSpPr>
          <p:nvPr>
            <p:ph type="title"/>
          </p:nvPr>
        </p:nvSpPr>
        <p:spPr bwMode="auto">
          <a:xfrm>
            <a:off x="685801" y="609600"/>
            <a:ext cx="10130367" cy="145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p>
            <a:pPr lvl="0"/>
            <a:endParaRPr lang="en-US" altLang="en-US">
              <a:sym typeface="Arial" panose="020B0604020202020204" pitchFamily="34" charset="0"/>
            </a:endParaRPr>
          </a:p>
        </p:txBody>
      </p:sp>
      <p:sp>
        <p:nvSpPr>
          <p:cNvPr id="54275" name="Shape 11">
            <a:extLst>
              <a:ext uri="{FF2B5EF4-FFF2-40B4-BE49-F238E27FC236}">
                <a16:creationId xmlns="" xmlns:a16="http://schemas.microsoft.com/office/drawing/2014/main" id="{5F63310C-CD2D-7B4F-BAB2-D00D84F232D2}"/>
              </a:ext>
            </a:extLst>
          </p:cNvPr>
          <p:cNvSpPr txBox="1">
            <a:spLocks noGrp="1" noChangeArrowheads="1"/>
          </p:cNvSpPr>
          <p:nvPr>
            <p:ph type="body" idx="1"/>
          </p:nvPr>
        </p:nvSpPr>
        <p:spPr bwMode="auto">
          <a:xfrm>
            <a:off x="685801" y="2141538"/>
            <a:ext cx="10130367" cy="364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p>
            <a:pPr lvl="0"/>
            <a:endParaRPr lang="en-US" altLang="en-US">
              <a:sym typeface="Arial" panose="020B0604020202020204" pitchFamily="34" charset="0"/>
            </a:endParaRPr>
          </a:p>
        </p:txBody>
      </p:sp>
      <p:sp>
        <p:nvSpPr>
          <p:cNvPr id="12" name="Shape 12">
            <a:extLst>
              <a:ext uri="{FF2B5EF4-FFF2-40B4-BE49-F238E27FC236}">
                <a16:creationId xmlns="" xmlns:a16="http://schemas.microsoft.com/office/drawing/2014/main" id="{2E798DC4-7161-404C-9297-A58C3EBBAE2F}"/>
              </a:ext>
            </a:extLst>
          </p:cNvPr>
          <p:cNvSpPr txBox="1">
            <a:spLocks noGrp="1"/>
          </p:cNvSpPr>
          <p:nvPr>
            <p:ph type="dt" idx="10"/>
          </p:nvPr>
        </p:nvSpPr>
        <p:spPr>
          <a:xfrm>
            <a:off x="8589433" y="5870576"/>
            <a:ext cx="1600200" cy="3778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Clr>
                <a:schemeClr val="lt1"/>
              </a:buClr>
              <a:buSzPts val="1400"/>
              <a:buFont typeface="Calibri"/>
              <a:buNone/>
              <a:defRPr sz="750" b="0" i="0" u="none" strike="noStrike" cap="none" smtClean="0">
                <a:solidFill>
                  <a:schemeClr val="lt1"/>
                </a:solidFill>
                <a:latin typeface="Calibri"/>
                <a:ea typeface="Calibri"/>
                <a:cs typeface="Calibri"/>
                <a:sym typeface="Calibri"/>
              </a:defRPr>
            </a:lvl1pPr>
            <a:lvl2pPr marL="342892" marR="0" lvl="1" indent="-9517"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2pPr>
            <a:lvl3pPr marL="685783" marR="0" lvl="2" indent="-9508"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3pPr>
            <a:lvl4pPr marL="1028675" marR="0" lvl="3" indent="-9499"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4pPr>
            <a:lvl5pPr marL="1371566" marR="0" lvl="4" indent="-9491"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5pPr>
            <a:lvl6pPr marL="1714457" marR="0" lvl="5" indent="-9482"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6pPr>
            <a:lvl7pPr marL="2057348" marR="0" lvl="6" indent="-9473"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7pPr>
            <a:lvl8pPr marL="2400240" marR="0" lvl="7" indent="-9464"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8pPr>
            <a:lvl9pPr marL="2743132" marR="0" lvl="8" indent="-9456"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9pPr>
          </a:lstStyle>
          <a:p>
            <a:pPr>
              <a:defRPr/>
            </a:pPr>
            <a:fld id="{A9EC4040-4F9F-CB46-A8FB-888424D25683}" type="datetime1">
              <a:rPr lang="en-US" altLang="en-US"/>
              <a:pPr>
                <a:defRPr/>
              </a:pPr>
              <a:t>1/22/2019</a:t>
            </a:fld>
            <a:endParaRPr lang="en-US" altLang="en-US"/>
          </a:p>
        </p:txBody>
      </p:sp>
      <p:sp>
        <p:nvSpPr>
          <p:cNvPr id="13" name="Shape 13">
            <a:extLst>
              <a:ext uri="{FF2B5EF4-FFF2-40B4-BE49-F238E27FC236}">
                <a16:creationId xmlns="" xmlns:a16="http://schemas.microsoft.com/office/drawing/2014/main" id="{D7D426B7-4A90-7144-A433-9B4F43A187E5}"/>
              </a:ext>
            </a:extLst>
          </p:cNvPr>
          <p:cNvSpPr txBox="1">
            <a:spLocks noGrp="1"/>
          </p:cNvSpPr>
          <p:nvPr>
            <p:ph type="ftr" idx="11"/>
          </p:nvPr>
        </p:nvSpPr>
        <p:spPr>
          <a:xfrm>
            <a:off x="685801" y="5870576"/>
            <a:ext cx="7827433" cy="3778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1"/>
              </a:buClr>
              <a:buSzPts val="1400"/>
              <a:buFont typeface="Calibri"/>
              <a:buNone/>
              <a:defRPr sz="750" b="0" i="0" u="none" strike="noStrike" cap="none">
                <a:solidFill>
                  <a:schemeClr val="lt1"/>
                </a:solidFill>
                <a:latin typeface="Calibri"/>
                <a:ea typeface="Calibri"/>
                <a:cs typeface="Calibri"/>
                <a:sym typeface="Calibri"/>
              </a:defRPr>
            </a:lvl1pPr>
            <a:lvl2pPr marL="342892" marR="0" lvl="1" indent="-9517"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2pPr>
            <a:lvl3pPr marL="685783" marR="0" lvl="2" indent="-9508"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3pPr>
            <a:lvl4pPr marL="1028675" marR="0" lvl="3" indent="-9499"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4pPr>
            <a:lvl5pPr marL="1371566" marR="0" lvl="4" indent="-9491"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5pPr>
            <a:lvl6pPr marL="1714457" marR="0" lvl="5" indent="-9482"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6pPr>
            <a:lvl7pPr marL="2057348" marR="0" lvl="6" indent="-9473"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7pPr>
            <a:lvl8pPr marL="2400240" marR="0" lvl="7" indent="-9464"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8pPr>
            <a:lvl9pPr marL="2743132" marR="0" lvl="8" indent="-9456"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9pPr>
          </a:lstStyle>
          <a:p>
            <a:pPr>
              <a:defRPr/>
            </a:pPr>
            <a:endParaRPr lang="en-US"/>
          </a:p>
        </p:txBody>
      </p:sp>
      <p:sp>
        <p:nvSpPr>
          <p:cNvPr id="14" name="Shape 14">
            <a:extLst>
              <a:ext uri="{FF2B5EF4-FFF2-40B4-BE49-F238E27FC236}">
                <a16:creationId xmlns="" xmlns:a16="http://schemas.microsoft.com/office/drawing/2014/main" id="{35EB278B-B93E-FE4F-AE4E-4EA6E82C5999}"/>
              </a:ext>
            </a:extLst>
          </p:cNvPr>
          <p:cNvSpPr txBox="1">
            <a:spLocks noGrp="1"/>
          </p:cNvSpPr>
          <p:nvPr>
            <p:ph type="sldNum" idx="12"/>
          </p:nvPr>
        </p:nvSpPr>
        <p:spPr>
          <a:xfrm>
            <a:off x="10265834" y="5870576"/>
            <a:ext cx="550333" cy="3778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750" b="0" i="0" u="none" strike="noStrike" cap="none" smtClean="0">
                <a:solidFill>
                  <a:schemeClr val="lt1"/>
                </a:solidFill>
                <a:latin typeface="Calibri"/>
                <a:ea typeface="Calibri"/>
                <a:cs typeface="Calibri"/>
                <a:sym typeface="Calibri"/>
              </a:defRPr>
            </a:lvl1pPr>
            <a:lvl2pPr marL="0" marR="0" lvl="1" indent="0" algn="r" rtl="0">
              <a:spcBef>
                <a:spcPts val="0"/>
              </a:spcBef>
              <a:buNone/>
              <a:defRPr sz="750" b="0" i="0" u="none" strike="noStrike" cap="none">
                <a:solidFill>
                  <a:schemeClr val="lt1"/>
                </a:solidFill>
                <a:latin typeface="Calibri"/>
                <a:ea typeface="Calibri"/>
                <a:cs typeface="Calibri"/>
                <a:sym typeface="Calibri"/>
              </a:defRPr>
            </a:lvl2pPr>
            <a:lvl3pPr marL="0" marR="0" lvl="2" indent="0" algn="r" rtl="0">
              <a:spcBef>
                <a:spcPts val="0"/>
              </a:spcBef>
              <a:buNone/>
              <a:defRPr sz="750" b="0" i="0" u="none" strike="noStrike" cap="none">
                <a:solidFill>
                  <a:schemeClr val="lt1"/>
                </a:solidFill>
                <a:latin typeface="Calibri"/>
                <a:ea typeface="Calibri"/>
                <a:cs typeface="Calibri"/>
                <a:sym typeface="Calibri"/>
              </a:defRPr>
            </a:lvl3pPr>
            <a:lvl4pPr marL="0" marR="0" lvl="3" indent="0" algn="r" rtl="0">
              <a:spcBef>
                <a:spcPts val="0"/>
              </a:spcBef>
              <a:buNone/>
              <a:defRPr sz="750" b="0" i="0" u="none" strike="noStrike" cap="none">
                <a:solidFill>
                  <a:schemeClr val="lt1"/>
                </a:solidFill>
                <a:latin typeface="Calibri"/>
                <a:ea typeface="Calibri"/>
                <a:cs typeface="Calibri"/>
                <a:sym typeface="Calibri"/>
              </a:defRPr>
            </a:lvl4pPr>
            <a:lvl5pPr marL="0" marR="0" lvl="4" indent="0" algn="r" rtl="0">
              <a:spcBef>
                <a:spcPts val="0"/>
              </a:spcBef>
              <a:buNone/>
              <a:defRPr sz="750" b="0" i="0" u="none" strike="noStrike" cap="none">
                <a:solidFill>
                  <a:schemeClr val="lt1"/>
                </a:solidFill>
                <a:latin typeface="Calibri"/>
                <a:ea typeface="Calibri"/>
                <a:cs typeface="Calibri"/>
                <a:sym typeface="Calibri"/>
              </a:defRPr>
            </a:lvl5pPr>
            <a:lvl6pPr marL="0" marR="0" lvl="5" indent="0" algn="r" rtl="0">
              <a:spcBef>
                <a:spcPts val="0"/>
              </a:spcBef>
              <a:buNone/>
              <a:defRPr sz="750" b="0" i="0" u="none" strike="noStrike" cap="none">
                <a:solidFill>
                  <a:schemeClr val="lt1"/>
                </a:solidFill>
                <a:latin typeface="Calibri"/>
                <a:ea typeface="Calibri"/>
                <a:cs typeface="Calibri"/>
                <a:sym typeface="Calibri"/>
              </a:defRPr>
            </a:lvl6pPr>
            <a:lvl7pPr marL="0" marR="0" lvl="6" indent="0" algn="r" rtl="0">
              <a:spcBef>
                <a:spcPts val="0"/>
              </a:spcBef>
              <a:buNone/>
              <a:defRPr sz="750" b="0" i="0" u="none" strike="noStrike" cap="none">
                <a:solidFill>
                  <a:schemeClr val="lt1"/>
                </a:solidFill>
                <a:latin typeface="Calibri"/>
                <a:ea typeface="Calibri"/>
                <a:cs typeface="Calibri"/>
                <a:sym typeface="Calibri"/>
              </a:defRPr>
            </a:lvl7pPr>
            <a:lvl8pPr marL="0" marR="0" lvl="7" indent="0" algn="r" rtl="0">
              <a:spcBef>
                <a:spcPts val="0"/>
              </a:spcBef>
              <a:buNone/>
              <a:defRPr sz="750" b="0" i="0" u="none" strike="noStrike" cap="none">
                <a:solidFill>
                  <a:schemeClr val="lt1"/>
                </a:solidFill>
                <a:latin typeface="Calibri"/>
                <a:ea typeface="Calibri"/>
                <a:cs typeface="Calibri"/>
                <a:sym typeface="Calibri"/>
              </a:defRPr>
            </a:lvl8pPr>
            <a:lvl9pPr marL="0" marR="0" lvl="8" indent="0" algn="r" rtl="0">
              <a:spcBef>
                <a:spcPts val="0"/>
              </a:spcBef>
              <a:buNone/>
              <a:defRPr sz="750" b="0" i="0" u="none" strike="noStrike" cap="none">
                <a:solidFill>
                  <a:schemeClr val="lt1"/>
                </a:solidFill>
                <a:latin typeface="Calibri"/>
                <a:ea typeface="Calibri"/>
                <a:cs typeface="Calibri"/>
                <a:sym typeface="Calibri"/>
              </a:defRPr>
            </a:lvl9pPr>
          </a:lstStyle>
          <a:p>
            <a:pPr>
              <a:defRPr/>
            </a:pPr>
            <a:fld id="{5D5BB64E-B22B-454A-922F-88BB69787DC3}" type="slidenum">
              <a:rPr lang="en-US" altLang="en-US"/>
              <a:pPr>
                <a:defRPr/>
              </a:pPr>
              <a:t>‹#›</a:t>
            </a:fld>
            <a:endParaRPr lang="en-US" altLang="en-US"/>
          </a:p>
        </p:txBody>
      </p:sp>
      <p:pic>
        <p:nvPicPr>
          <p:cNvPr id="54279" name="Picture 6">
            <a:extLst>
              <a:ext uri="{FF2B5EF4-FFF2-40B4-BE49-F238E27FC236}">
                <a16:creationId xmlns="" xmlns:a16="http://schemas.microsoft.com/office/drawing/2014/main" id="{F7C14E27-8621-9A46-8956-5D631A2A11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1466851"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856" r:id="rId1"/>
  </p:sldLayoutIdLst>
  <p:hf sldNum="0" hdr="0" ftr="0"/>
  <p:txStyles>
    <p:titleStyle>
      <a:defPPr marR="0" lvl="0" algn="l" rtl="0">
        <a:lnSpc>
          <a:spcPct val="100000"/>
        </a:lnSpc>
        <a:spcBef>
          <a:spcPts val="0"/>
        </a:spcBef>
        <a:spcAft>
          <a:spcPts val="0"/>
        </a:spcAft>
      </a:defPPr>
      <a:lvl1pPr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1pPr>
      <a:lvl2pPr lvl="1"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2pPr>
      <a:lvl3pPr lvl="2"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3pPr>
      <a:lvl4pPr lvl="3"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4pPr>
      <a:lvl5pPr lvl="4"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1pPr>
      <a:lvl2pPr lvl="1"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2pPr>
      <a:lvl3pPr lvl="2"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3pPr>
      <a:lvl4pPr lvl="3"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4pPr>
      <a:lvl5pPr lvl="4"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55298" name="Shape 151">
            <a:extLst>
              <a:ext uri="{FF2B5EF4-FFF2-40B4-BE49-F238E27FC236}">
                <a16:creationId xmlns="" xmlns:a16="http://schemas.microsoft.com/office/drawing/2014/main" id="{4511A573-8D12-2E42-9593-4DBE4F92D271}"/>
              </a:ext>
            </a:extLst>
          </p:cNvPr>
          <p:cNvGrpSpPr>
            <a:grpSpLocks/>
          </p:cNvGrpSpPr>
          <p:nvPr/>
        </p:nvGrpSpPr>
        <p:grpSpPr bwMode="auto">
          <a:xfrm>
            <a:off x="0" y="0"/>
            <a:ext cx="12192000" cy="4845050"/>
            <a:chOff x="0" y="0"/>
            <a:chExt cx="12192000" cy="6864654"/>
          </a:xfrm>
        </p:grpSpPr>
        <p:sp>
          <p:nvSpPr>
            <p:cNvPr id="55304" name="Shape 152">
              <a:extLst>
                <a:ext uri="{FF2B5EF4-FFF2-40B4-BE49-F238E27FC236}">
                  <a16:creationId xmlns="" xmlns:a16="http://schemas.microsoft.com/office/drawing/2014/main" id="{632A1DBF-5CAC-E345-BA46-9F59418894AE}"/>
                </a:ext>
              </a:extLst>
            </p:cNvPr>
            <p:cNvSpPr>
              <a:spLocks noChangeArrowheads="1"/>
            </p:cNvSpPr>
            <p:nvPr/>
          </p:nvSpPr>
          <p:spPr bwMode="auto">
            <a:xfrm>
              <a:off x="0" y="0"/>
              <a:ext cx="12192000" cy="6858000"/>
            </a:xfrm>
            <a:prstGeom prst="rect">
              <a:avLst/>
            </a:prstGeom>
            <a:blipFill dpi="0" rotWithShape="1">
              <a:blip r:embed="rId9"/>
              <a:srcRect/>
              <a:stretch>
                <a:fillRect/>
              </a:stretch>
            </a:blipFill>
            <a:ln w="9525">
              <a:solidFill>
                <a:schemeClr val="bg1"/>
              </a:solidFill>
              <a:miter lim="800000"/>
              <a:headEnd/>
              <a:tailEnd/>
            </a:ln>
            <a:extLst/>
          </p:spPr>
          <p:txBody>
            <a:bodyPr lIns="91425" tIns="91425" rIns="91425" bIns="91425" anchor="ctr"/>
            <a:lstStyle/>
            <a:p>
              <a:endParaRPr lang="en-US" altLang="en-US" sz="1800"/>
            </a:p>
          </p:txBody>
        </p:sp>
        <p:sp>
          <p:nvSpPr>
            <p:cNvPr id="153" name="Shape 153">
              <a:extLst>
                <a:ext uri="{FF2B5EF4-FFF2-40B4-BE49-F238E27FC236}">
                  <a16:creationId xmlns="" xmlns:a16="http://schemas.microsoft.com/office/drawing/2014/main" id="{DCF5F476-F505-2945-B952-787D98F750EB}"/>
                </a:ext>
              </a:extLst>
            </p:cNvPr>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solidFill>
                <a:schemeClr val="bg1"/>
              </a:solidFill>
            </a:ln>
          </p:spPr>
          <p:txBody>
            <a:bodyPr spcFirstLastPara="1" lIns="91425" tIns="91425" rIns="91425" bIns="91425" anchor="ctr"/>
            <a:lstStyle/>
            <a:p>
              <a:pPr>
                <a:spcBef>
                  <a:spcPts val="0"/>
                </a:spcBef>
                <a:spcAft>
                  <a:spcPts val="0"/>
                </a:spcAft>
                <a:defRPr/>
              </a:pPr>
              <a:endParaRPr sz="1800"/>
            </a:p>
          </p:txBody>
        </p:sp>
        <p:sp>
          <p:nvSpPr>
            <p:cNvPr id="154" name="Shape 154">
              <a:extLst>
                <a:ext uri="{FF2B5EF4-FFF2-40B4-BE49-F238E27FC236}">
                  <a16:creationId xmlns="" xmlns:a16="http://schemas.microsoft.com/office/drawing/2014/main" id="{F64F04B9-1F7F-3F4A-A102-EB8DCEF91D57}"/>
                </a:ext>
              </a:extLst>
            </p:cNvPr>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solidFill>
                <a:schemeClr val="bg1"/>
              </a:solidFill>
            </a:ln>
          </p:spPr>
          <p:txBody>
            <a:bodyPr spcFirstLastPara="1" lIns="91425" tIns="91425" rIns="91425" bIns="91425" anchor="ctr"/>
            <a:lstStyle/>
            <a:p>
              <a:pPr>
                <a:spcBef>
                  <a:spcPts val="0"/>
                </a:spcBef>
                <a:spcAft>
                  <a:spcPts val="0"/>
                </a:spcAft>
                <a:defRPr/>
              </a:pPr>
              <a:endParaRPr sz="1800"/>
            </a:p>
          </p:txBody>
        </p:sp>
        <p:sp>
          <p:nvSpPr>
            <p:cNvPr id="157" name="Shape 157">
              <a:extLst>
                <a:ext uri="{FF2B5EF4-FFF2-40B4-BE49-F238E27FC236}">
                  <a16:creationId xmlns="" xmlns:a16="http://schemas.microsoft.com/office/drawing/2014/main" id="{40E4EF64-AC46-5347-8F94-2CFB4177F799}"/>
                </a:ext>
              </a:extLst>
            </p:cNvPr>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solidFill>
                <a:schemeClr val="bg1"/>
              </a:solidFill>
            </a:ln>
          </p:spPr>
          <p:txBody>
            <a:bodyPr spcFirstLastPara="1" lIns="91425" tIns="91425" rIns="91425" bIns="91425" anchor="ctr"/>
            <a:lstStyle/>
            <a:p>
              <a:pPr>
                <a:spcBef>
                  <a:spcPts val="0"/>
                </a:spcBef>
                <a:spcAft>
                  <a:spcPts val="0"/>
                </a:spcAft>
                <a:defRPr/>
              </a:pPr>
              <a:endParaRPr sz="1800"/>
            </a:p>
          </p:txBody>
        </p:sp>
        <p:sp>
          <p:nvSpPr>
            <p:cNvPr id="55317" name="Shape 158">
              <a:extLst>
                <a:ext uri="{FF2B5EF4-FFF2-40B4-BE49-F238E27FC236}">
                  <a16:creationId xmlns="" xmlns:a16="http://schemas.microsoft.com/office/drawing/2014/main" id="{DB1D985D-395B-0341-8FDA-0137C306415A}"/>
                </a:ext>
              </a:extLst>
            </p:cNvPr>
            <p:cNvSpPr>
              <a:spLocks/>
            </p:cNvSpPr>
            <p:nvPr/>
          </p:nvSpPr>
          <p:spPr bwMode="auto">
            <a:xfrm rot="-589940">
              <a:off x="8490955" y="1797525"/>
              <a:ext cx="3299261" cy="440878"/>
            </a:xfrm>
            <a:custGeom>
              <a:avLst/>
              <a:gdLst>
                <a:gd name="T0" fmla="*/ 1020 w 120000"/>
                <a:gd name="T1" fmla="*/ 57425 h 120000"/>
                <a:gd name="T2" fmla="*/ 119496 w 120000"/>
                <a:gd name="T3" fmla="*/ 120000 h 120000"/>
                <a:gd name="T4" fmla="*/ 120000 w 120000"/>
                <a:gd name="T5" fmla="*/ 0 h 120000"/>
                <a:gd name="T6" fmla="*/ 120000 w 120000"/>
                <a:gd name="T7" fmla="*/ 0 h 120000"/>
                <a:gd name="T8" fmla="*/ 116004 w 120000"/>
                <a:gd name="T9" fmla="*/ 4626 h 120000"/>
                <a:gd name="T10" fmla="*/ 112008 w 120000"/>
                <a:gd name="T11" fmla="*/ 9072 h 120000"/>
                <a:gd name="T12" fmla="*/ 108012 w 120000"/>
                <a:gd name="T13" fmla="*/ 13381 h 120000"/>
                <a:gd name="T14" fmla="*/ 104004 w 120000"/>
                <a:gd name="T15" fmla="*/ 17078 h 120000"/>
                <a:gd name="T16" fmla="*/ 99996 w 120000"/>
                <a:gd name="T17" fmla="*/ 20797 h 120000"/>
                <a:gd name="T18" fmla="*/ 95988 w 120000"/>
                <a:gd name="T19" fmla="*/ 24290 h 120000"/>
                <a:gd name="T20" fmla="*/ 92028 w 120000"/>
                <a:gd name="T21" fmla="*/ 27261 h 120000"/>
                <a:gd name="T22" fmla="*/ 87996 w 120000"/>
                <a:gd name="T23" fmla="*/ 30051 h 120000"/>
                <a:gd name="T24" fmla="*/ 84000 w 120000"/>
                <a:gd name="T25" fmla="*/ 32659 h 120000"/>
                <a:gd name="T26" fmla="*/ 80076 w 120000"/>
                <a:gd name="T27" fmla="*/ 34881 h 120000"/>
                <a:gd name="T28" fmla="*/ 76080 w 120000"/>
                <a:gd name="T29" fmla="*/ 37104 h 120000"/>
                <a:gd name="T30" fmla="*/ 72156 w 120000"/>
                <a:gd name="T31" fmla="*/ 38986 h 120000"/>
                <a:gd name="T32" fmla="*/ 68232 w 120000"/>
                <a:gd name="T33" fmla="*/ 40461 h 120000"/>
                <a:gd name="T34" fmla="*/ 64308 w 120000"/>
                <a:gd name="T35" fmla="*/ 41958 h 120000"/>
                <a:gd name="T36" fmla="*/ 60432 w 120000"/>
                <a:gd name="T37" fmla="*/ 43228 h 120000"/>
                <a:gd name="T38" fmla="*/ 56604 w 120000"/>
                <a:gd name="T39" fmla="*/ 44180 h 120000"/>
                <a:gd name="T40" fmla="*/ 52752 w 120000"/>
                <a:gd name="T41" fmla="*/ 44906 h 120000"/>
                <a:gd name="T42" fmla="*/ 48948 w 120000"/>
                <a:gd name="T43" fmla="*/ 45654 h 120000"/>
                <a:gd name="T44" fmla="*/ 45192 w 120000"/>
                <a:gd name="T45" fmla="*/ 46017 h 120000"/>
                <a:gd name="T46" fmla="*/ 41448 w 120000"/>
                <a:gd name="T47" fmla="*/ 46403 h 120000"/>
                <a:gd name="T48" fmla="*/ 37740 w 120000"/>
                <a:gd name="T49" fmla="*/ 46562 h 120000"/>
                <a:gd name="T50" fmla="*/ 34068 w 120000"/>
                <a:gd name="T51" fmla="*/ 46403 h 120000"/>
                <a:gd name="T52" fmla="*/ 30444 w 120000"/>
                <a:gd name="T53" fmla="*/ 46403 h 120000"/>
                <a:gd name="T54" fmla="*/ 26856 w 120000"/>
                <a:gd name="T55" fmla="*/ 46017 h 120000"/>
                <a:gd name="T56" fmla="*/ 23316 w 120000"/>
                <a:gd name="T57" fmla="*/ 45450 h 120000"/>
                <a:gd name="T58" fmla="*/ 19836 w 120000"/>
                <a:gd name="T59" fmla="*/ 44906 h 120000"/>
                <a:gd name="T60" fmla="*/ 16416 w 120000"/>
                <a:gd name="T61" fmla="*/ 44339 h 120000"/>
                <a:gd name="T62" fmla="*/ 13020 w 120000"/>
                <a:gd name="T63" fmla="*/ 43432 h 120000"/>
                <a:gd name="T64" fmla="*/ 9672 w 120000"/>
                <a:gd name="T65" fmla="*/ 42479 h 120000"/>
                <a:gd name="T66" fmla="*/ 6396 w 120000"/>
                <a:gd name="T67" fmla="*/ 41572 h 120000"/>
                <a:gd name="T68" fmla="*/ 0 w 120000"/>
                <a:gd name="T69" fmla="*/ 39145 h 120000"/>
                <a:gd name="T70" fmla="*/ 1020 w 120000"/>
                <a:gd name="T71" fmla="*/ 57425 h 120000"/>
                <a:gd name="T72" fmla="*/ 0 w 120000"/>
                <a:gd name="T73" fmla="*/ 0 h 120000"/>
                <a:gd name="T74" fmla="*/ 120000 w 120000"/>
                <a:gd name="T75"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T72" t="T73" r="T74" b="T75"/>
              <a:pathLst>
                <a:path w="120000" h="120000" extrusionOk="0">
                  <a:moveTo>
                    <a:pt x="1020" y="57425"/>
                  </a:moveTo>
                  <a:cubicBezTo>
                    <a:pt x="20832" y="88701"/>
                    <a:pt x="90288" y="120158"/>
                    <a:pt x="119496" y="120000"/>
                  </a:cubicBezTo>
                  <a:cubicBezTo>
                    <a:pt x="119868" y="44407"/>
                    <a:pt x="119628" y="75592"/>
                    <a:pt x="120000" y="0"/>
                  </a:cubicBez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bg1">
                <a:alpha val="20000"/>
              </a:schemeClr>
            </a:solidFill>
            <a:ln w="9525">
              <a:solidFill>
                <a:schemeClr val="bg1"/>
              </a:solidFill>
              <a:round/>
              <a:headEnd/>
              <a:tailEnd/>
            </a:ln>
            <a:extLst/>
          </p:spPr>
          <p:txBody>
            <a:bodyPr lIns="91425" tIns="91425" rIns="91425" bIns="91425" anchor="ctr"/>
            <a:lstStyle/>
            <a:p>
              <a:endParaRPr lang="en-US" sz="2400"/>
            </a:p>
          </p:txBody>
        </p:sp>
        <p:sp>
          <p:nvSpPr>
            <p:cNvPr id="55318" name="Shape 159">
              <a:extLst>
                <a:ext uri="{FF2B5EF4-FFF2-40B4-BE49-F238E27FC236}">
                  <a16:creationId xmlns="" xmlns:a16="http://schemas.microsoft.com/office/drawing/2014/main" id="{AC056E3C-F60E-0341-95D1-4FF55E5CEB12}"/>
                </a:ext>
              </a:extLst>
            </p:cNvPr>
            <p:cNvSpPr>
              <a:spLocks/>
            </p:cNvSpPr>
            <p:nvPr/>
          </p:nvSpPr>
          <p:spPr bwMode="auto">
            <a:xfrm>
              <a:off x="459506" y="1866405"/>
              <a:ext cx="11277600" cy="4533900"/>
            </a:xfrm>
            <a:custGeom>
              <a:avLst/>
              <a:gdLst>
                <a:gd name="T0" fmla="*/ 0 w 120000"/>
                <a:gd name="T1" fmla="*/ 0 h 120000"/>
                <a:gd name="T2" fmla="*/ 0 w 120000"/>
                <a:gd name="T3" fmla="*/ 120000 h 120000"/>
                <a:gd name="T4" fmla="*/ 120000 w 120000"/>
                <a:gd name="T5" fmla="*/ 120000 h 120000"/>
                <a:gd name="T6" fmla="*/ 120000 w 120000"/>
                <a:gd name="T7" fmla="*/ 42 h 120000"/>
                <a:gd name="T8" fmla="*/ 120000 w 120000"/>
                <a:gd name="T9" fmla="*/ 42 h 120000"/>
                <a:gd name="T10" fmla="*/ 117280 w 120000"/>
                <a:gd name="T11" fmla="*/ 1092 h 120000"/>
                <a:gd name="T12" fmla="*/ 114560 w 120000"/>
                <a:gd name="T13" fmla="*/ 2100 h 120000"/>
                <a:gd name="T14" fmla="*/ 111841 w 120000"/>
                <a:gd name="T15" fmla="*/ 3067 h 120000"/>
                <a:gd name="T16" fmla="*/ 109104 w 120000"/>
                <a:gd name="T17" fmla="*/ 3907 h 120000"/>
                <a:gd name="T18" fmla="*/ 106385 w 120000"/>
                <a:gd name="T19" fmla="*/ 4747 h 120000"/>
                <a:gd name="T20" fmla="*/ 103648 w 120000"/>
                <a:gd name="T21" fmla="*/ 5546 h 120000"/>
                <a:gd name="T22" fmla="*/ 100945 w 120000"/>
                <a:gd name="T23" fmla="*/ 6218 h 120000"/>
                <a:gd name="T24" fmla="*/ 98209 w 120000"/>
                <a:gd name="T25" fmla="*/ 6848 h 120000"/>
                <a:gd name="T26" fmla="*/ 95489 w 120000"/>
                <a:gd name="T27" fmla="*/ 7436 h 120000"/>
                <a:gd name="T28" fmla="*/ 92804 w 120000"/>
                <a:gd name="T29" fmla="*/ 7941 h 120000"/>
                <a:gd name="T30" fmla="*/ 90101 w 120000"/>
                <a:gd name="T31" fmla="*/ 8445 h 120000"/>
                <a:gd name="T32" fmla="*/ 87415 w 120000"/>
                <a:gd name="T33" fmla="*/ 8865 h 120000"/>
                <a:gd name="T34" fmla="*/ 84746 w 120000"/>
                <a:gd name="T35" fmla="*/ 9201 h 120000"/>
                <a:gd name="T36" fmla="*/ 82077 w 120000"/>
                <a:gd name="T37" fmla="*/ 9537 h 120000"/>
                <a:gd name="T38" fmla="*/ 79442 w 120000"/>
                <a:gd name="T39" fmla="*/ 9831 h 120000"/>
                <a:gd name="T40" fmla="*/ 76824 w 120000"/>
                <a:gd name="T41" fmla="*/ 10042 h 120000"/>
                <a:gd name="T42" fmla="*/ 74206 w 120000"/>
                <a:gd name="T43" fmla="*/ 10210 h 120000"/>
                <a:gd name="T44" fmla="*/ 71621 w 120000"/>
                <a:gd name="T45" fmla="*/ 10378 h 120000"/>
                <a:gd name="T46" fmla="*/ 69054 w 120000"/>
                <a:gd name="T47" fmla="*/ 10462 h 120000"/>
                <a:gd name="T48" fmla="*/ 66503 w 120000"/>
                <a:gd name="T49" fmla="*/ 10546 h 120000"/>
                <a:gd name="T50" fmla="*/ 63986 w 120000"/>
                <a:gd name="T51" fmla="*/ 10588 h 120000"/>
                <a:gd name="T52" fmla="*/ 61486 w 120000"/>
                <a:gd name="T53" fmla="*/ 10546 h 120000"/>
                <a:gd name="T54" fmla="*/ 59020 w 120000"/>
                <a:gd name="T55" fmla="*/ 10546 h 120000"/>
                <a:gd name="T56" fmla="*/ 56570 w 120000"/>
                <a:gd name="T57" fmla="*/ 10462 h 120000"/>
                <a:gd name="T58" fmla="*/ 54172 w 120000"/>
                <a:gd name="T59" fmla="*/ 10336 h 120000"/>
                <a:gd name="T60" fmla="*/ 51790 w 120000"/>
                <a:gd name="T61" fmla="*/ 10210 h 120000"/>
                <a:gd name="T62" fmla="*/ 49459 w 120000"/>
                <a:gd name="T63" fmla="*/ 10084 h 120000"/>
                <a:gd name="T64" fmla="*/ 47145 w 120000"/>
                <a:gd name="T65" fmla="*/ 9873 h 120000"/>
                <a:gd name="T66" fmla="*/ 44864 w 120000"/>
                <a:gd name="T67" fmla="*/ 9663 h 120000"/>
                <a:gd name="T68" fmla="*/ 42635 w 120000"/>
                <a:gd name="T69" fmla="*/ 9453 h 120000"/>
                <a:gd name="T70" fmla="*/ 38277 w 120000"/>
                <a:gd name="T71" fmla="*/ 8907 h 120000"/>
                <a:gd name="T72" fmla="*/ 34104 w 120000"/>
                <a:gd name="T73" fmla="*/ 8319 h 120000"/>
                <a:gd name="T74" fmla="*/ 30101 w 120000"/>
                <a:gd name="T75" fmla="*/ 7689 h 120000"/>
                <a:gd name="T76" fmla="*/ 26300 w 120000"/>
                <a:gd name="T77" fmla="*/ 7016 h 120000"/>
                <a:gd name="T78" fmla="*/ 22685 w 120000"/>
                <a:gd name="T79" fmla="*/ 6302 h 120000"/>
                <a:gd name="T80" fmla="*/ 19324 w 120000"/>
                <a:gd name="T81" fmla="*/ 5546 h 120000"/>
                <a:gd name="T82" fmla="*/ 16165 w 120000"/>
                <a:gd name="T83" fmla="*/ 4789 h 120000"/>
                <a:gd name="T84" fmla="*/ 13260 w 120000"/>
                <a:gd name="T85" fmla="*/ 4033 h 120000"/>
                <a:gd name="T86" fmla="*/ 10591 w 120000"/>
                <a:gd name="T87" fmla="*/ 3319 h 120000"/>
                <a:gd name="T88" fmla="*/ 8226 w 120000"/>
                <a:gd name="T89" fmla="*/ 2647 h 120000"/>
                <a:gd name="T90" fmla="*/ 6097 w 120000"/>
                <a:gd name="T91" fmla="*/ 2016 h 120000"/>
                <a:gd name="T92" fmla="*/ 4290 w 120000"/>
                <a:gd name="T93" fmla="*/ 1470 h 120000"/>
                <a:gd name="T94" fmla="*/ 2787 w 120000"/>
                <a:gd name="T95" fmla="*/ 966 h 120000"/>
                <a:gd name="T96" fmla="*/ 709 w 120000"/>
                <a:gd name="T97" fmla="*/ 252 h 120000"/>
                <a:gd name="T98" fmla="*/ 0 w 120000"/>
                <a:gd name="T99" fmla="*/ 0 h 120000"/>
                <a:gd name="T100" fmla="*/ 0 w 120000"/>
                <a:gd name="T101" fmla="*/ 0 h 120000"/>
                <a:gd name="T102" fmla="*/ 0 w 120000"/>
                <a:gd name="T103" fmla="*/ 0 h 120000"/>
                <a:gd name="T104" fmla="*/ 120000 w 120000"/>
                <a:gd name="T105"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120000" h="120000" extrusionOk="0">
                  <a:moveTo>
                    <a:pt x="0" y="0"/>
                  </a:moveTo>
                  <a:lnTo>
                    <a:pt x="0" y="120000"/>
                  </a:lnTo>
                  <a:lnTo>
                    <a:pt x="120000" y="120000"/>
                  </a:lnTo>
                  <a:lnTo>
                    <a:pt x="120000" y="42"/>
                  </a:lnTo>
                  <a:lnTo>
                    <a:pt x="117280" y="1092"/>
                  </a:lnTo>
                  <a:lnTo>
                    <a:pt x="114560" y="2100"/>
                  </a:lnTo>
                  <a:lnTo>
                    <a:pt x="111841" y="3067"/>
                  </a:lnTo>
                  <a:lnTo>
                    <a:pt x="109104" y="3907"/>
                  </a:lnTo>
                  <a:lnTo>
                    <a:pt x="106385" y="4747"/>
                  </a:lnTo>
                  <a:lnTo>
                    <a:pt x="103648" y="5546"/>
                  </a:lnTo>
                  <a:lnTo>
                    <a:pt x="100945" y="6218"/>
                  </a:lnTo>
                  <a:lnTo>
                    <a:pt x="98209" y="6848"/>
                  </a:lnTo>
                  <a:lnTo>
                    <a:pt x="95489" y="7436"/>
                  </a:lnTo>
                  <a:lnTo>
                    <a:pt x="92804" y="7941"/>
                  </a:lnTo>
                  <a:lnTo>
                    <a:pt x="90101" y="8445"/>
                  </a:lnTo>
                  <a:lnTo>
                    <a:pt x="87415" y="8865"/>
                  </a:lnTo>
                  <a:lnTo>
                    <a:pt x="84746" y="9201"/>
                  </a:lnTo>
                  <a:lnTo>
                    <a:pt x="82077" y="9537"/>
                  </a:lnTo>
                  <a:lnTo>
                    <a:pt x="79442" y="9831"/>
                  </a:lnTo>
                  <a:lnTo>
                    <a:pt x="76824" y="10042"/>
                  </a:lnTo>
                  <a:lnTo>
                    <a:pt x="74206" y="10210"/>
                  </a:lnTo>
                  <a:lnTo>
                    <a:pt x="71621" y="10378"/>
                  </a:lnTo>
                  <a:lnTo>
                    <a:pt x="69054" y="10462"/>
                  </a:lnTo>
                  <a:lnTo>
                    <a:pt x="66503" y="10546"/>
                  </a:lnTo>
                  <a:lnTo>
                    <a:pt x="63986" y="10588"/>
                  </a:lnTo>
                  <a:lnTo>
                    <a:pt x="61486" y="10546"/>
                  </a:lnTo>
                  <a:lnTo>
                    <a:pt x="59020" y="10546"/>
                  </a:lnTo>
                  <a:lnTo>
                    <a:pt x="56570" y="10462"/>
                  </a:lnTo>
                  <a:lnTo>
                    <a:pt x="54172" y="10336"/>
                  </a:lnTo>
                  <a:lnTo>
                    <a:pt x="51790" y="10210"/>
                  </a:lnTo>
                  <a:lnTo>
                    <a:pt x="49459" y="10084"/>
                  </a:lnTo>
                  <a:lnTo>
                    <a:pt x="47145" y="9873"/>
                  </a:lnTo>
                  <a:lnTo>
                    <a:pt x="44864" y="9663"/>
                  </a:lnTo>
                  <a:lnTo>
                    <a:pt x="42635" y="9453"/>
                  </a:lnTo>
                  <a:lnTo>
                    <a:pt x="38277" y="8907"/>
                  </a:lnTo>
                  <a:lnTo>
                    <a:pt x="34104" y="8319"/>
                  </a:lnTo>
                  <a:lnTo>
                    <a:pt x="30101" y="7689"/>
                  </a:lnTo>
                  <a:lnTo>
                    <a:pt x="26300" y="7016"/>
                  </a:lnTo>
                  <a:lnTo>
                    <a:pt x="22685" y="6302"/>
                  </a:lnTo>
                  <a:lnTo>
                    <a:pt x="19324" y="5546"/>
                  </a:lnTo>
                  <a:lnTo>
                    <a:pt x="16165" y="4789"/>
                  </a:lnTo>
                  <a:lnTo>
                    <a:pt x="13260" y="4033"/>
                  </a:lnTo>
                  <a:lnTo>
                    <a:pt x="10591" y="3319"/>
                  </a:lnTo>
                  <a:lnTo>
                    <a:pt x="8226" y="2647"/>
                  </a:lnTo>
                  <a:lnTo>
                    <a:pt x="6097" y="2016"/>
                  </a:lnTo>
                  <a:lnTo>
                    <a:pt x="4290" y="1470"/>
                  </a:lnTo>
                  <a:lnTo>
                    <a:pt x="2787" y="966"/>
                  </a:lnTo>
                  <a:lnTo>
                    <a:pt x="709" y="252"/>
                  </a:lnTo>
                  <a:lnTo>
                    <a:pt x="0" y="0"/>
                  </a:lnTo>
                  <a:close/>
                </a:path>
              </a:pathLst>
            </a:custGeom>
            <a:solidFill>
              <a:schemeClr val="bg1"/>
            </a:solidFill>
            <a:ln w="9525">
              <a:solidFill>
                <a:schemeClr val="bg1"/>
              </a:solidFill>
              <a:round/>
              <a:headEnd/>
              <a:tailEnd/>
            </a:ln>
            <a:extLst/>
          </p:spPr>
          <p:txBody>
            <a:bodyPr/>
            <a:lstStyle/>
            <a:p>
              <a:endParaRPr lang="en-US" sz="2400"/>
            </a:p>
          </p:txBody>
        </p:sp>
        <p:sp>
          <p:nvSpPr>
            <p:cNvPr id="55319" name="Shape 160">
              <a:extLst>
                <a:ext uri="{FF2B5EF4-FFF2-40B4-BE49-F238E27FC236}">
                  <a16:creationId xmlns="" xmlns:a16="http://schemas.microsoft.com/office/drawing/2014/main" id="{FFB3A6CB-B01A-4C4A-B7B0-F026480F1402}"/>
                </a:ext>
              </a:extLst>
            </p:cNvPr>
            <p:cNvSpPr>
              <a:spLocks/>
            </p:cNvSpPr>
            <p:nvPr/>
          </p:nvSpPr>
          <p:spPr bwMode="auto">
            <a:xfrm>
              <a:off x="0" y="1587"/>
              <a:ext cx="12192000" cy="6856500"/>
            </a:xfrm>
            <a:custGeom>
              <a:avLst/>
              <a:gdLst>
                <a:gd name="T0" fmla="*/ 0 w 120000"/>
                <a:gd name="T1" fmla="*/ 0 h 120000"/>
                <a:gd name="T2" fmla="*/ 0 w 120000"/>
                <a:gd name="T3" fmla="*/ 120000 h 120000"/>
                <a:gd name="T4" fmla="*/ 120000 w 120000"/>
                <a:gd name="T5" fmla="*/ 120000 h 120000"/>
                <a:gd name="T6" fmla="*/ 120000 w 120000"/>
                <a:gd name="T7" fmla="*/ 0 h 120000"/>
                <a:gd name="T8" fmla="*/ 0 w 120000"/>
                <a:gd name="T9" fmla="*/ 0 h 120000"/>
                <a:gd name="T10" fmla="*/ 115248 w 120000"/>
                <a:gd name="T11" fmla="*/ 111664 h 120000"/>
                <a:gd name="T12" fmla="*/ 4688 w 120000"/>
                <a:gd name="T13" fmla="*/ 111664 h 120000"/>
                <a:gd name="T14" fmla="*/ 4688 w 120000"/>
                <a:gd name="T15" fmla="*/ 8224 h 120000"/>
                <a:gd name="T16" fmla="*/ 115248 w 120000"/>
                <a:gd name="T17" fmla="*/ 8224 h 120000"/>
                <a:gd name="T18" fmla="*/ 115248 w 120000"/>
                <a:gd name="T19" fmla="*/ 111664 h 120000"/>
                <a:gd name="T20" fmla="*/ 0 w 120000"/>
                <a:gd name="T21" fmla="*/ 0 h 120000"/>
                <a:gd name="T22" fmla="*/ 120000 w 120000"/>
                <a:gd name="T23"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120000" h="120000" extrusionOk="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bg1"/>
            </a:solidFill>
            <a:ln w="9525">
              <a:solidFill>
                <a:schemeClr val="bg1"/>
              </a:solidFill>
              <a:round/>
              <a:headEnd/>
              <a:tailEnd/>
            </a:ln>
            <a:extLst/>
          </p:spPr>
          <p:txBody>
            <a:bodyPr/>
            <a:lstStyle/>
            <a:p>
              <a:endParaRPr lang="en-US" sz="2400"/>
            </a:p>
          </p:txBody>
        </p:sp>
      </p:grpSp>
      <p:sp>
        <p:nvSpPr>
          <p:cNvPr id="55299" name="Shape 161">
            <a:extLst>
              <a:ext uri="{FF2B5EF4-FFF2-40B4-BE49-F238E27FC236}">
                <a16:creationId xmlns="" xmlns:a16="http://schemas.microsoft.com/office/drawing/2014/main" id="{6FD243AC-FD67-174D-9437-549EB8523730}"/>
              </a:ext>
            </a:extLst>
          </p:cNvPr>
          <p:cNvSpPr txBox="1">
            <a:spLocks noGrp="1" noChangeArrowheads="1"/>
          </p:cNvSpPr>
          <p:nvPr>
            <p:ph type="title"/>
          </p:nvPr>
        </p:nvSpPr>
        <p:spPr bwMode="auto">
          <a:xfrm>
            <a:off x="486833" y="481014"/>
            <a:ext cx="8763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p>
            <a:pPr lvl="0"/>
            <a:endParaRPr lang="en-US" altLang="en-US">
              <a:sym typeface="Arial" panose="020B0604020202020204" pitchFamily="34" charset="0"/>
            </a:endParaRPr>
          </a:p>
        </p:txBody>
      </p:sp>
      <p:sp>
        <p:nvSpPr>
          <p:cNvPr id="55300" name="Shape 162">
            <a:extLst>
              <a:ext uri="{FF2B5EF4-FFF2-40B4-BE49-F238E27FC236}">
                <a16:creationId xmlns="" xmlns:a16="http://schemas.microsoft.com/office/drawing/2014/main" id="{21ABE2CB-D33E-2141-B0F7-5E76B7D692BD}"/>
              </a:ext>
            </a:extLst>
          </p:cNvPr>
          <p:cNvSpPr txBox="1">
            <a:spLocks noGrp="1" noChangeArrowheads="1"/>
          </p:cNvSpPr>
          <p:nvPr>
            <p:ph type="body" idx="1"/>
          </p:nvPr>
        </p:nvSpPr>
        <p:spPr bwMode="auto">
          <a:xfrm>
            <a:off x="1155701" y="2603500"/>
            <a:ext cx="8760884"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65" name="Shape 165">
            <a:extLst>
              <a:ext uri="{FF2B5EF4-FFF2-40B4-BE49-F238E27FC236}">
                <a16:creationId xmlns="" xmlns:a16="http://schemas.microsoft.com/office/drawing/2014/main" id="{72F7E344-580A-AA4E-8395-B75C99CC3A7B}"/>
              </a:ext>
            </a:extLst>
          </p:cNvPr>
          <p:cNvSpPr/>
          <p:nvPr/>
        </p:nvSpPr>
        <p:spPr>
          <a:xfrm>
            <a:off x="10437284" y="0"/>
            <a:ext cx="685800" cy="1143000"/>
          </a:xfrm>
          <a:prstGeom prst="rect">
            <a:avLst/>
          </a:prstGeom>
          <a:solidFill>
            <a:schemeClr val="accent1"/>
          </a:solidFill>
          <a:ln>
            <a:noFill/>
          </a:ln>
          <a:effectLst>
            <a:outerShdw blurRad="38100" dist="25400" dir="5400000" rotWithShape="0">
              <a:srgbClr val="000000">
                <a:alpha val="44710"/>
              </a:srgbClr>
            </a:outerShdw>
          </a:effectLst>
        </p:spPr>
        <p:txBody>
          <a:bodyPr spcFirstLastPara="1" lIns="68569" tIns="68569" rIns="68569" bIns="68569" anchor="ctr"/>
          <a:lstStyle/>
          <a:p>
            <a:pPr>
              <a:spcBef>
                <a:spcPts val="0"/>
              </a:spcBef>
              <a:spcAft>
                <a:spcPts val="0"/>
              </a:spcAft>
              <a:defRPr/>
            </a:pPr>
            <a:endParaRPr sz="1800"/>
          </a:p>
        </p:txBody>
      </p:sp>
      <p:sp>
        <p:nvSpPr>
          <p:cNvPr id="166" name="Shape 166">
            <a:extLst>
              <a:ext uri="{FF2B5EF4-FFF2-40B4-BE49-F238E27FC236}">
                <a16:creationId xmlns="" xmlns:a16="http://schemas.microsoft.com/office/drawing/2014/main" id="{DDCEC4D2-1AE3-1C4A-B384-12F440BF7A6F}"/>
              </a:ext>
            </a:extLst>
          </p:cNvPr>
          <p:cNvSpPr txBox="1">
            <a:spLocks noGrp="1"/>
          </p:cNvSpPr>
          <p:nvPr>
            <p:ph type="sldNum" idx="12"/>
          </p:nvPr>
        </p:nvSpPr>
        <p:spPr>
          <a:xfrm>
            <a:off x="1035261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spcAft>
                <a:spcPts val="0"/>
              </a:spcAft>
              <a:buNone/>
              <a:defRPr sz="2100" b="0" i="0" u="none" strike="noStrike" cap="none" smtClean="0">
                <a:solidFill>
                  <a:schemeClr val="lt1"/>
                </a:solidFill>
                <a:latin typeface="Century Gothic"/>
                <a:ea typeface="Century Gothic"/>
                <a:cs typeface="Century Gothic"/>
                <a:sym typeface="Century Gothic"/>
              </a:defRPr>
            </a:lvl1pPr>
            <a:lvl2pPr marL="0" marR="0" lvl="1" indent="0" algn="ctr" rtl="0">
              <a:spcBef>
                <a:spcPts val="0"/>
              </a:spcBef>
              <a:buNone/>
              <a:defRPr sz="21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1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1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1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1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1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1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100" b="0" i="0" u="none" strike="noStrike" cap="none">
                <a:solidFill>
                  <a:schemeClr val="lt1"/>
                </a:solidFill>
                <a:latin typeface="Century Gothic"/>
                <a:ea typeface="Century Gothic"/>
                <a:cs typeface="Century Gothic"/>
                <a:sym typeface="Century Gothic"/>
              </a:defRPr>
            </a:lvl9pPr>
          </a:lstStyle>
          <a:p>
            <a:pPr>
              <a:defRPr/>
            </a:pPr>
            <a:fld id="{D0A41C52-C278-A64D-8F73-72C2DF2E6823}" type="slidenum">
              <a:rPr lang="en-US"/>
              <a:pPr>
                <a:defRPr/>
              </a:pPr>
              <a:t>‹#›</a:t>
            </a:fld>
            <a:endParaRPr lang="en-US"/>
          </a:p>
        </p:txBody>
      </p:sp>
      <p:pic>
        <p:nvPicPr>
          <p:cNvPr id="55303" name="Picture 18">
            <a:extLst>
              <a:ext uri="{FF2B5EF4-FFF2-40B4-BE49-F238E27FC236}">
                <a16:creationId xmlns="" xmlns:a16="http://schemas.microsoft.com/office/drawing/2014/main" id="{1513D328-1CA6-A543-A219-4900673DDCF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95518" y="6369051"/>
            <a:ext cx="1466849"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57" r:id="rId5"/>
    <p:sldLayoutId id="2147483858" r:id="rId6"/>
    <p:sldLayoutId id="2147483842" r:id="rId7"/>
  </p:sldLayoutIdLst>
  <p:hf hdr="0" ftr="0" dt="0"/>
  <p:txStyles>
    <p:titleStyle>
      <a:defPPr marR="0" lvl="0" algn="l" rtl="0">
        <a:lnSpc>
          <a:spcPct val="100000"/>
        </a:lnSpc>
        <a:spcBef>
          <a:spcPts val="0"/>
        </a:spcBef>
        <a:spcAft>
          <a:spcPts val="0"/>
        </a:spcAft>
      </a:defPPr>
      <a:lvl1pPr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1pPr>
      <a:lvl2pPr lvl="1"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2pPr>
      <a:lvl3pPr lvl="2"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3pPr>
      <a:lvl4pPr lvl="3"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4pPr>
      <a:lvl5pPr lvl="4"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1pPr>
      <a:lvl2pPr lvl="1"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2pPr>
      <a:lvl3pPr lvl="2"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3pPr>
      <a:lvl4pPr lvl="3"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4pPr>
      <a:lvl5pPr lvl="4"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6322" name="Shape 10">
            <a:extLst>
              <a:ext uri="{FF2B5EF4-FFF2-40B4-BE49-F238E27FC236}">
                <a16:creationId xmlns="" xmlns:a16="http://schemas.microsoft.com/office/drawing/2014/main" id="{2E0DD276-3785-8A4E-B550-74C3843F9D90}"/>
              </a:ext>
            </a:extLst>
          </p:cNvPr>
          <p:cNvSpPr txBox="1">
            <a:spLocks noGrp="1" noChangeArrowheads="1"/>
          </p:cNvSpPr>
          <p:nvPr>
            <p:ph type="title"/>
          </p:nvPr>
        </p:nvSpPr>
        <p:spPr bwMode="auto">
          <a:xfrm>
            <a:off x="685801" y="609600"/>
            <a:ext cx="10130367" cy="145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p>
            <a:pPr lvl="0"/>
            <a:endParaRPr lang="en-US" altLang="en-US">
              <a:sym typeface="Arial" panose="020B0604020202020204" pitchFamily="34" charset="0"/>
            </a:endParaRPr>
          </a:p>
        </p:txBody>
      </p:sp>
      <p:sp>
        <p:nvSpPr>
          <p:cNvPr id="56323" name="Shape 11">
            <a:extLst>
              <a:ext uri="{FF2B5EF4-FFF2-40B4-BE49-F238E27FC236}">
                <a16:creationId xmlns="" xmlns:a16="http://schemas.microsoft.com/office/drawing/2014/main" id="{E7693F0B-66C7-4E45-9903-D1C1732AA4B5}"/>
              </a:ext>
            </a:extLst>
          </p:cNvPr>
          <p:cNvSpPr txBox="1">
            <a:spLocks noGrp="1" noChangeArrowheads="1"/>
          </p:cNvSpPr>
          <p:nvPr>
            <p:ph type="body" idx="1"/>
          </p:nvPr>
        </p:nvSpPr>
        <p:spPr bwMode="auto">
          <a:xfrm>
            <a:off x="685801" y="2141538"/>
            <a:ext cx="10130367" cy="364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p>
            <a:pPr lvl="0"/>
            <a:endParaRPr lang="en-US" altLang="en-US">
              <a:sym typeface="Arial" panose="020B0604020202020204" pitchFamily="34" charset="0"/>
            </a:endParaRPr>
          </a:p>
        </p:txBody>
      </p:sp>
      <p:sp>
        <p:nvSpPr>
          <p:cNvPr id="12" name="Shape 12">
            <a:extLst>
              <a:ext uri="{FF2B5EF4-FFF2-40B4-BE49-F238E27FC236}">
                <a16:creationId xmlns="" xmlns:a16="http://schemas.microsoft.com/office/drawing/2014/main" id="{0463A5ED-6269-7345-837B-9FD052F3EF89}"/>
              </a:ext>
            </a:extLst>
          </p:cNvPr>
          <p:cNvSpPr txBox="1">
            <a:spLocks noGrp="1"/>
          </p:cNvSpPr>
          <p:nvPr>
            <p:ph type="dt" idx="10"/>
          </p:nvPr>
        </p:nvSpPr>
        <p:spPr>
          <a:xfrm>
            <a:off x="8589433" y="5870576"/>
            <a:ext cx="1600200" cy="3778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Clr>
                <a:schemeClr val="lt1"/>
              </a:buClr>
              <a:buSzPts val="1400"/>
              <a:buFont typeface="Calibri"/>
              <a:buNone/>
              <a:defRPr sz="750" b="0" i="0" u="none" strike="noStrike" cap="none" smtClean="0">
                <a:solidFill>
                  <a:schemeClr val="lt1"/>
                </a:solidFill>
                <a:latin typeface="Calibri"/>
                <a:ea typeface="Calibri"/>
                <a:cs typeface="Calibri"/>
                <a:sym typeface="Calibri"/>
              </a:defRPr>
            </a:lvl1pPr>
            <a:lvl2pPr marL="342892" marR="0" lvl="1" indent="-9517"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2pPr>
            <a:lvl3pPr marL="685783" marR="0" lvl="2" indent="-9508"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3pPr>
            <a:lvl4pPr marL="1028675" marR="0" lvl="3" indent="-9499"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4pPr>
            <a:lvl5pPr marL="1371566" marR="0" lvl="4" indent="-9491"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5pPr>
            <a:lvl6pPr marL="1714457" marR="0" lvl="5" indent="-9482"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6pPr>
            <a:lvl7pPr marL="2057348" marR="0" lvl="6" indent="-9473"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7pPr>
            <a:lvl8pPr marL="2400240" marR="0" lvl="7" indent="-9464"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8pPr>
            <a:lvl9pPr marL="2743132" marR="0" lvl="8" indent="-9456"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9pPr>
          </a:lstStyle>
          <a:p>
            <a:pPr>
              <a:defRPr/>
            </a:pPr>
            <a:fld id="{376657B7-C3B4-E74E-A1FC-694EC6E3B2A6}" type="datetime1">
              <a:rPr lang="en-US" altLang="en-US"/>
              <a:pPr>
                <a:defRPr/>
              </a:pPr>
              <a:t>1/22/2019</a:t>
            </a:fld>
            <a:endParaRPr lang="en-US" altLang="en-US"/>
          </a:p>
        </p:txBody>
      </p:sp>
      <p:sp>
        <p:nvSpPr>
          <p:cNvPr id="13" name="Shape 13">
            <a:extLst>
              <a:ext uri="{FF2B5EF4-FFF2-40B4-BE49-F238E27FC236}">
                <a16:creationId xmlns="" xmlns:a16="http://schemas.microsoft.com/office/drawing/2014/main" id="{4AB03402-A174-1947-96D0-8D44AC99983E}"/>
              </a:ext>
            </a:extLst>
          </p:cNvPr>
          <p:cNvSpPr txBox="1">
            <a:spLocks noGrp="1"/>
          </p:cNvSpPr>
          <p:nvPr>
            <p:ph type="ftr" idx="11"/>
          </p:nvPr>
        </p:nvSpPr>
        <p:spPr>
          <a:xfrm>
            <a:off x="685801" y="5870576"/>
            <a:ext cx="7827433" cy="3778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1"/>
              </a:buClr>
              <a:buSzPts val="1400"/>
              <a:buFont typeface="Calibri"/>
              <a:buNone/>
              <a:defRPr sz="750" b="0" i="0" u="none" strike="noStrike" cap="none">
                <a:solidFill>
                  <a:schemeClr val="lt1"/>
                </a:solidFill>
                <a:latin typeface="Calibri"/>
                <a:ea typeface="Calibri"/>
                <a:cs typeface="Calibri"/>
                <a:sym typeface="Calibri"/>
              </a:defRPr>
            </a:lvl1pPr>
            <a:lvl2pPr marL="342892" marR="0" lvl="1" indent="-9517"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2pPr>
            <a:lvl3pPr marL="685783" marR="0" lvl="2" indent="-9508"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3pPr>
            <a:lvl4pPr marL="1028675" marR="0" lvl="3" indent="-9499"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4pPr>
            <a:lvl5pPr marL="1371566" marR="0" lvl="4" indent="-9491"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5pPr>
            <a:lvl6pPr marL="1714457" marR="0" lvl="5" indent="-9482"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6pPr>
            <a:lvl7pPr marL="2057348" marR="0" lvl="6" indent="-9473"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7pPr>
            <a:lvl8pPr marL="2400240" marR="0" lvl="7" indent="-9464"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8pPr>
            <a:lvl9pPr marL="2743132" marR="0" lvl="8" indent="-9456"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9pPr>
          </a:lstStyle>
          <a:p>
            <a:pPr>
              <a:defRPr/>
            </a:pPr>
            <a:endParaRPr lang="en-US"/>
          </a:p>
        </p:txBody>
      </p:sp>
      <p:sp>
        <p:nvSpPr>
          <p:cNvPr id="14" name="Shape 14">
            <a:extLst>
              <a:ext uri="{FF2B5EF4-FFF2-40B4-BE49-F238E27FC236}">
                <a16:creationId xmlns="" xmlns:a16="http://schemas.microsoft.com/office/drawing/2014/main" id="{3395E785-3F4D-AF47-B2B3-03347A8EE1F9}"/>
              </a:ext>
            </a:extLst>
          </p:cNvPr>
          <p:cNvSpPr txBox="1">
            <a:spLocks noGrp="1"/>
          </p:cNvSpPr>
          <p:nvPr>
            <p:ph type="sldNum" idx="12"/>
          </p:nvPr>
        </p:nvSpPr>
        <p:spPr>
          <a:xfrm>
            <a:off x="10265834" y="5870576"/>
            <a:ext cx="550333" cy="3778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750" b="0" i="0" u="none" strike="noStrike" cap="none" smtClean="0">
                <a:solidFill>
                  <a:schemeClr val="lt1"/>
                </a:solidFill>
                <a:latin typeface="Calibri"/>
                <a:ea typeface="Calibri"/>
                <a:cs typeface="Calibri"/>
                <a:sym typeface="Calibri"/>
              </a:defRPr>
            </a:lvl1pPr>
            <a:lvl2pPr marL="0" marR="0" lvl="1" indent="0" algn="r" rtl="0">
              <a:spcBef>
                <a:spcPts val="0"/>
              </a:spcBef>
              <a:buNone/>
              <a:defRPr sz="750" b="0" i="0" u="none" strike="noStrike" cap="none">
                <a:solidFill>
                  <a:schemeClr val="lt1"/>
                </a:solidFill>
                <a:latin typeface="Calibri"/>
                <a:ea typeface="Calibri"/>
                <a:cs typeface="Calibri"/>
                <a:sym typeface="Calibri"/>
              </a:defRPr>
            </a:lvl2pPr>
            <a:lvl3pPr marL="0" marR="0" lvl="2" indent="0" algn="r" rtl="0">
              <a:spcBef>
                <a:spcPts val="0"/>
              </a:spcBef>
              <a:buNone/>
              <a:defRPr sz="750" b="0" i="0" u="none" strike="noStrike" cap="none">
                <a:solidFill>
                  <a:schemeClr val="lt1"/>
                </a:solidFill>
                <a:latin typeface="Calibri"/>
                <a:ea typeface="Calibri"/>
                <a:cs typeface="Calibri"/>
                <a:sym typeface="Calibri"/>
              </a:defRPr>
            </a:lvl3pPr>
            <a:lvl4pPr marL="0" marR="0" lvl="3" indent="0" algn="r" rtl="0">
              <a:spcBef>
                <a:spcPts val="0"/>
              </a:spcBef>
              <a:buNone/>
              <a:defRPr sz="750" b="0" i="0" u="none" strike="noStrike" cap="none">
                <a:solidFill>
                  <a:schemeClr val="lt1"/>
                </a:solidFill>
                <a:latin typeface="Calibri"/>
                <a:ea typeface="Calibri"/>
                <a:cs typeface="Calibri"/>
                <a:sym typeface="Calibri"/>
              </a:defRPr>
            </a:lvl4pPr>
            <a:lvl5pPr marL="0" marR="0" lvl="4" indent="0" algn="r" rtl="0">
              <a:spcBef>
                <a:spcPts val="0"/>
              </a:spcBef>
              <a:buNone/>
              <a:defRPr sz="750" b="0" i="0" u="none" strike="noStrike" cap="none">
                <a:solidFill>
                  <a:schemeClr val="lt1"/>
                </a:solidFill>
                <a:latin typeface="Calibri"/>
                <a:ea typeface="Calibri"/>
                <a:cs typeface="Calibri"/>
                <a:sym typeface="Calibri"/>
              </a:defRPr>
            </a:lvl5pPr>
            <a:lvl6pPr marL="0" marR="0" lvl="5" indent="0" algn="r" rtl="0">
              <a:spcBef>
                <a:spcPts val="0"/>
              </a:spcBef>
              <a:buNone/>
              <a:defRPr sz="750" b="0" i="0" u="none" strike="noStrike" cap="none">
                <a:solidFill>
                  <a:schemeClr val="lt1"/>
                </a:solidFill>
                <a:latin typeface="Calibri"/>
                <a:ea typeface="Calibri"/>
                <a:cs typeface="Calibri"/>
                <a:sym typeface="Calibri"/>
              </a:defRPr>
            </a:lvl6pPr>
            <a:lvl7pPr marL="0" marR="0" lvl="6" indent="0" algn="r" rtl="0">
              <a:spcBef>
                <a:spcPts val="0"/>
              </a:spcBef>
              <a:buNone/>
              <a:defRPr sz="750" b="0" i="0" u="none" strike="noStrike" cap="none">
                <a:solidFill>
                  <a:schemeClr val="lt1"/>
                </a:solidFill>
                <a:latin typeface="Calibri"/>
                <a:ea typeface="Calibri"/>
                <a:cs typeface="Calibri"/>
                <a:sym typeface="Calibri"/>
              </a:defRPr>
            </a:lvl7pPr>
            <a:lvl8pPr marL="0" marR="0" lvl="7" indent="0" algn="r" rtl="0">
              <a:spcBef>
                <a:spcPts val="0"/>
              </a:spcBef>
              <a:buNone/>
              <a:defRPr sz="750" b="0" i="0" u="none" strike="noStrike" cap="none">
                <a:solidFill>
                  <a:schemeClr val="lt1"/>
                </a:solidFill>
                <a:latin typeface="Calibri"/>
                <a:ea typeface="Calibri"/>
                <a:cs typeface="Calibri"/>
                <a:sym typeface="Calibri"/>
              </a:defRPr>
            </a:lvl8pPr>
            <a:lvl9pPr marL="0" marR="0" lvl="8" indent="0" algn="r" rtl="0">
              <a:spcBef>
                <a:spcPts val="0"/>
              </a:spcBef>
              <a:buNone/>
              <a:defRPr sz="750" b="0" i="0" u="none" strike="noStrike" cap="none">
                <a:solidFill>
                  <a:schemeClr val="lt1"/>
                </a:solidFill>
                <a:latin typeface="Calibri"/>
                <a:ea typeface="Calibri"/>
                <a:cs typeface="Calibri"/>
                <a:sym typeface="Calibri"/>
              </a:defRPr>
            </a:lvl9pPr>
          </a:lstStyle>
          <a:p>
            <a:pPr>
              <a:defRPr/>
            </a:pPr>
            <a:fld id="{8FAC0B05-8E02-1D4D-A8E5-F36357B34A72}" type="slidenum">
              <a:rPr lang="en-US" altLang="en-US"/>
              <a:pPr>
                <a:defRPr/>
              </a:pPr>
              <a:t>‹#›</a:t>
            </a:fld>
            <a:endParaRPr lang="en-US" altLang="en-US"/>
          </a:p>
        </p:txBody>
      </p:sp>
      <p:pic>
        <p:nvPicPr>
          <p:cNvPr id="56327" name="Picture 6">
            <a:extLst>
              <a:ext uri="{FF2B5EF4-FFF2-40B4-BE49-F238E27FC236}">
                <a16:creationId xmlns="" xmlns:a16="http://schemas.microsoft.com/office/drawing/2014/main" id="{4C905F43-8EB2-E04B-B980-02FA14E2CB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1466851"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859" r:id="rId1"/>
  </p:sldLayoutIdLst>
  <p:hf sldNum="0" hdr="0" ftr="0"/>
  <p:txStyles>
    <p:titleStyle>
      <a:defPPr marR="0" lvl="0" algn="l" rtl="0">
        <a:lnSpc>
          <a:spcPct val="100000"/>
        </a:lnSpc>
        <a:spcBef>
          <a:spcPts val="0"/>
        </a:spcBef>
        <a:spcAft>
          <a:spcPts val="0"/>
        </a:spcAft>
      </a:defPPr>
      <a:lvl1pPr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1pPr>
      <a:lvl2pPr lvl="1"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2pPr>
      <a:lvl3pPr lvl="2"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3pPr>
      <a:lvl4pPr lvl="3"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4pPr>
      <a:lvl5pPr lvl="4"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1pPr>
      <a:lvl2pPr lvl="1"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2pPr>
      <a:lvl3pPr lvl="2"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3pPr>
      <a:lvl4pPr lvl="3"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4pPr>
      <a:lvl5pPr lvl="4"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57346" name="Shape 151">
            <a:extLst>
              <a:ext uri="{FF2B5EF4-FFF2-40B4-BE49-F238E27FC236}">
                <a16:creationId xmlns="" xmlns:a16="http://schemas.microsoft.com/office/drawing/2014/main" id="{6BD78DAE-A2C8-E54B-8C94-162FC29A793F}"/>
              </a:ext>
            </a:extLst>
          </p:cNvPr>
          <p:cNvGrpSpPr>
            <a:grpSpLocks/>
          </p:cNvGrpSpPr>
          <p:nvPr/>
        </p:nvGrpSpPr>
        <p:grpSpPr bwMode="auto">
          <a:xfrm>
            <a:off x="0" y="0"/>
            <a:ext cx="12192000" cy="4845050"/>
            <a:chOff x="0" y="0"/>
            <a:chExt cx="12192000" cy="6864654"/>
          </a:xfrm>
        </p:grpSpPr>
        <p:sp>
          <p:nvSpPr>
            <p:cNvPr id="57352" name="Shape 152">
              <a:extLst>
                <a:ext uri="{FF2B5EF4-FFF2-40B4-BE49-F238E27FC236}">
                  <a16:creationId xmlns="" xmlns:a16="http://schemas.microsoft.com/office/drawing/2014/main" id="{D5975B36-3C7A-D649-A4C2-0A64F4EDFF6D}"/>
                </a:ext>
              </a:extLst>
            </p:cNvPr>
            <p:cNvSpPr>
              <a:spLocks noChangeArrowheads="1"/>
            </p:cNvSpPr>
            <p:nvPr/>
          </p:nvSpPr>
          <p:spPr bwMode="auto">
            <a:xfrm>
              <a:off x="0" y="0"/>
              <a:ext cx="12192000" cy="6858000"/>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p>
              <a:endParaRPr lang="en-US" altLang="en-US" sz="1800"/>
            </a:p>
          </p:txBody>
        </p:sp>
        <p:sp>
          <p:nvSpPr>
            <p:cNvPr id="153" name="Shape 153">
              <a:extLst>
                <a:ext uri="{FF2B5EF4-FFF2-40B4-BE49-F238E27FC236}">
                  <a16:creationId xmlns="" xmlns:a16="http://schemas.microsoft.com/office/drawing/2014/main" id="{C7A2F1FB-166A-9C47-A0CB-CEAD5B6487DB}"/>
                </a:ext>
              </a:extLst>
            </p:cNvPr>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lIns="91425" tIns="91425" rIns="91425" bIns="91425" anchor="ctr"/>
            <a:lstStyle/>
            <a:p>
              <a:pPr>
                <a:spcBef>
                  <a:spcPts val="0"/>
                </a:spcBef>
                <a:spcAft>
                  <a:spcPts val="0"/>
                </a:spcAft>
                <a:defRPr/>
              </a:pPr>
              <a:endParaRPr sz="1800"/>
            </a:p>
          </p:txBody>
        </p:sp>
        <p:sp>
          <p:nvSpPr>
            <p:cNvPr id="154" name="Shape 154">
              <a:extLst>
                <a:ext uri="{FF2B5EF4-FFF2-40B4-BE49-F238E27FC236}">
                  <a16:creationId xmlns="" xmlns:a16="http://schemas.microsoft.com/office/drawing/2014/main" id="{E9A82492-311D-F14E-A121-3E1B13E1754C}"/>
                </a:ext>
              </a:extLst>
            </p:cNvPr>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lIns="91425" tIns="91425" rIns="91425" bIns="91425" anchor="ctr"/>
            <a:lstStyle/>
            <a:p>
              <a:pPr>
                <a:spcBef>
                  <a:spcPts val="0"/>
                </a:spcBef>
                <a:spcAft>
                  <a:spcPts val="0"/>
                </a:spcAft>
                <a:defRPr/>
              </a:pPr>
              <a:endParaRPr sz="1800"/>
            </a:p>
          </p:txBody>
        </p:sp>
        <p:sp>
          <p:nvSpPr>
            <p:cNvPr id="155" name="Shape 155">
              <a:extLst>
                <a:ext uri="{FF2B5EF4-FFF2-40B4-BE49-F238E27FC236}">
                  <a16:creationId xmlns="" xmlns:a16="http://schemas.microsoft.com/office/drawing/2014/main" id="{AF066C62-2BB7-8041-851C-613702466225}"/>
                </a:ext>
              </a:extLst>
            </p:cNvPr>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lIns="91425" tIns="91425" rIns="91425" bIns="91425" anchor="ctr"/>
            <a:lstStyle/>
            <a:p>
              <a:pPr>
                <a:spcBef>
                  <a:spcPts val="0"/>
                </a:spcBef>
                <a:spcAft>
                  <a:spcPts val="0"/>
                </a:spcAft>
                <a:defRPr/>
              </a:pPr>
              <a:endParaRPr sz="1800"/>
            </a:p>
          </p:txBody>
        </p:sp>
        <p:sp>
          <p:nvSpPr>
            <p:cNvPr id="157" name="Shape 157">
              <a:extLst>
                <a:ext uri="{FF2B5EF4-FFF2-40B4-BE49-F238E27FC236}">
                  <a16:creationId xmlns="" xmlns:a16="http://schemas.microsoft.com/office/drawing/2014/main" id="{6D8ECF2A-49B8-5941-BC3E-A7DA278FB867}"/>
                </a:ext>
              </a:extLst>
            </p:cNvPr>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lIns="91425" tIns="91425" rIns="91425" bIns="91425" anchor="ctr"/>
            <a:lstStyle/>
            <a:p>
              <a:pPr>
                <a:spcBef>
                  <a:spcPts val="0"/>
                </a:spcBef>
                <a:spcAft>
                  <a:spcPts val="0"/>
                </a:spcAft>
                <a:defRPr/>
              </a:pPr>
              <a:endParaRPr sz="1800"/>
            </a:p>
          </p:txBody>
        </p:sp>
        <p:sp>
          <p:nvSpPr>
            <p:cNvPr id="57365" name="Shape 158">
              <a:extLst>
                <a:ext uri="{FF2B5EF4-FFF2-40B4-BE49-F238E27FC236}">
                  <a16:creationId xmlns="" xmlns:a16="http://schemas.microsoft.com/office/drawing/2014/main" id="{BCDE69EE-6B14-844E-BED1-B21A3763B1BA}"/>
                </a:ext>
              </a:extLst>
            </p:cNvPr>
            <p:cNvSpPr>
              <a:spLocks/>
            </p:cNvSpPr>
            <p:nvPr/>
          </p:nvSpPr>
          <p:spPr bwMode="auto">
            <a:xfrm rot="-589940">
              <a:off x="8490955" y="1797525"/>
              <a:ext cx="3299261" cy="440878"/>
            </a:xfrm>
            <a:custGeom>
              <a:avLst/>
              <a:gdLst>
                <a:gd name="T0" fmla="*/ 1020 w 120000"/>
                <a:gd name="T1" fmla="*/ 57425 h 120000"/>
                <a:gd name="T2" fmla="*/ 119496 w 120000"/>
                <a:gd name="T3" fmla="*/ 120000 h 120000"/>
                <a:gd name="T4" fmla="*/ 120000 w 120000"/>
                <a:gd name="T5" fmla="*/ 0 h 120000"/>
                <a:gd name="T6" fmla="*/ 120000 w 120000"/>
                <a:gd name="T7" fmla="*/ 0 h 120000"/>
                <a:gd name="T8" fmla="*/ 116004 w 120000"/>
                <a:gd name="T9" fmla="*/ 4626 h 120000"/>
                <a:gd name="T10" fmla="*/ 112008 w 120000"/>
                <a:gd name="T11" fmla="*/ 9072 h 120000"/>
                <a:gd name="T12" fmla="*/ 108012 w 120000"/>
                <a:gd name="T13" fmla="*/ 13381 h 120000"/>
                <a:gd name="T14" fmla="*/ 104004 w 120000"/>
                <a:gd name="T15" fmla="*/ 17078 h 120000"/>
                <a:gd name="T16" fmla="*/ 99996 w 120000"/>
                <a:gd name="T17" fmla="*/ 20797 h 120000"/>
                <a:gd name="T18" fmla="*/ 95988 w 120000"/>
                <a:gd name="T19" fmla="*/ 24290 h 120000"/>
                <a:gd name="T20" fmla="*/ 92028 w 120000"/>
                <a:gd name="T21" fmla="*/ 27261 h 120000"/>
                <a:gd name="T22" fmla="*/ 87996 w 120000"/>
                <a:gd name="T23" fmla="*/ 30051 h 120000"/>
                <a:gd name="T24" fmla="*/ 84000 w 120000"/>
                <a:gd name="T25" fmla="*/ 32659 h 120000"/>
                <a:gd name="T26" fmla="*/ 80076 w 120000"/>
                <a:gd name="T27" fmla="*/ 34881 h 120000"/>
                <a:gd name="T28" fmla="*/ 76080 w 120000"/>
                <a:gd name="T29" fmla="*/ 37104 h 120000"/>
                <a:gd name="T30" fmla="*/ 72156 w 120000"/>
                <a:gd name="T31" fmla="*/ 38986 h 120000"/>
                <a:gd name="T32" fmla="*/ 68232 w 120000"/>
                <a:gd name="T33" fmla="*/ 40461 h 120000"/>
                <a:gd name="T34" fmla="*/ 64308 w 120000"/>
                <a:gd name="T35" fmla="*/ 41958 h 120000"/>
                <a:gd name="T36" fmla="*/ 60432 w 120000"/>
                <a:gd name="T37" fmla="*/ 43228 h 120000"/>
                <a:gd name="T38" fmla="*/ 56604 w 120000"/>
                <a:gd name="T39" fmla="*/ 44180 h 120000"/>
                <a:gd name="T40" fmla="*/ 52752 w 120000"/>
                <a:gd name="T41" fmla="*/ 44906 h 120000"/>
                <a:gd name="T42" fmla="*/ 48948 w 120000"/>
                <a:gd name="T43" fmla="*/ 45654 h 120000"/>
                <a:gd name="T44" fmla="*/ 45192 w 120000"/>
                <a:gd name="T45" fmla="*/ 46017 h 120000"/>
                <a:gd name="T46" fmla="*/ 41448 w 120000"/>
                <a:gd name="T47" fmla="*/ 46403 h 120000"/>
                <a:gd name="T48" fmla="*/ 37740 w 120000"/>
                <a:gd name="T49" fmla="*/ 46562 h 120000"/>
                <a:gd name="T50" fmla="*/ 34068 w 120000"/>
                <a:gd name="T51" fmla="*/ 46403 h 120000"/>
                <a:gd name="T52" fmla="*/ 30444 w 120000"/>
                <a:gd name="T53" fmla="*/ 46403 h 120000"/>
                <a:gd name="T54" fmla="*/ 26856 w 120000"/>
                <a:gd name="T55" fmla="*/ 46017 h 120000"/>
                <a:gd name="T56" fmla="*/ 23316 w 120000"/>
                <a:gd name="T57" fmla="*/ 45450 h 120000"/>
                <a:gd name="T58" fmla="*/ 19836 w 120000"/>
                <a:gd name="T59" fmla="*/ 44906 h 120000"/>
                <a:gd name="T60" fmla="*/ 16416 w 120000"/>
                <a:gd name="T61" fmla="*/ 44339 h 120000"/>
                <a:gd name="T62" fmla="*/ 13020 w 120000"/>
                <a:gd name="T63" fmla="*/ 43432 h 120000"/>
                <a:gd name="T64" fmla="*/ 9672 w 120000"/>
                <a:gd name="T65" fmla="*/ 42479 h 120000"/>
                <a:gd name="T66" fmla="*/ 6396 w 120000"/>
                <a:gd name="T67" fmla="*/ 41572 h 120000"/>
                <a:gd name="T68" fmla="*/ 0 w 120000"/>
                <a:gd name="T69" fmla="*/ 39145 h 120000"/>
                <a:gd name="T70" fmla="*/ 1020 w 120000"/>
                <a:gd name="T71" fmla="*/ 57425 h 120000"/>
                <a:gd name="T72" fmla="*/ 0 w 120000"/>
                <a:gd name="T73" fmla="*/ 0 h 120000"/>
                <a:gd name="T74" fmla="*/ 120000 w 120000"/>
                <a:gd name="T75"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T72" t="T73" r="T74" b="T75"/>
              <a:pathLst>
                <a:path w="120000" h="120000" extrusionOk="0">
                  <a:moveTo>
                    <a:pt x="1020" y="57425"/>
                  </a:moveTo>
                  <a:cubicBezTo>
                    <a:pt x="20832" y="88701"/>
                    <a:pt x="90288" y="120158"/>
                    <a:pt x="119496" y="120000"/>
                  </a:cubicBezTo>
                  <a:cubicBezTo>
                    <a:pt x="119868" y="44407"/>
                    <a:pt x="119628" y="75592"/>
                    <a:pt x="120000" y="0"/>
                  </a:cubicBez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2400"/>
            </a:p>
          </p:txBody>
        </p:sp>
        <p:sp>
          <p:nvSpPr>
            <p:cNvPr id="57366" name="Shape 159">
              <a:extLst>
                <a:ext uri="{FF2B5EF4-FFF2-40B4-BE49-F238E27FC236}">
                  <a16:creationId xmlns="" xmlns:a16="http://schemas.microsoft.com/office/drawing/2014/main" id="{DF994546-6A2B-624A-B52F-C1097E4990E8}"/>
                </a:ext>
              </a:extLst>
            </p:cNvPr>
            <p:cNvSpPr>
              <a:spLocks/>
            </p:cNvSpPr>
            <p:nvPr/>
          </p:nvSpPr>
          <p:spPr bwMode="auto">
            <a:xfrm>
              <a:off x="459506" y="1866405"/>
              <a:ext cx="11277600" cy="4533900"/>
            </a:xfrm>
            <a:custGeom>
              <a:avLst/>
              <a:gdLst>
                <a:gd name="T0" fmla="*/ 0 w 120000"/>
                <a:gd name="T1" fmla="*/ 0 h 120000"/>
                <a:gd name="T2" fmla="*/ 0 w 120000"/>
                <a:gd name="T3" fmla="*/ 120000 h 120000"/>
                <a:gd name="T4" fmla="*/ 120000 w 120000"/>
                <a:gd name="T5" fmla="*/ 120000 h 120000"/>
                <a:gd name="T6" fmla="*/ 120000 w 120000"/>
                <a:gd name="T7" fmla="*/ 42 h 120000"/>
                <a:gd name="T8" fmla="*/ 120000 w 120000"/>
                <a:gd name="T9" fmla="*/ 42 h 120000"/>
                <a:gd name="T10" fmla="*/ 117280 w 120000"/>
                <a:gd name="T11" fmla="*/ 1092 h 120000"/>
                <a:gd name="T12" fmla="*/ 114560 w 120000"/>
                <a:gd name="T13" fmla="*/ 2100 h 120000"/>
                <a:gd name="T14" fmla="*/ 111841 w 120000"/>
                <a:gd name="T15" fmla="*/ 3067 h 120000"/>
                <a:gd name="T16" fmla="*/ 109104 w 120000"/>
                <a:gd name="T17" fmla="*/ 3907 h 120000"/>
                <a:gd name="T18" fmla="*/ 106385 w 120000"/>
                <a:gd name="T19" fmla="*/ 4747 h 120000"/>
                <a:gd name="T20" fmla="*/ 103648 w 120000"/>
                <a:gd name="T21" fmla="*/ 5546 h 120000"/>
                <a:gd name="T22" fmla="*/ 100945 w 120000"/>
                <a:gd name="T23" fmla="*/ 6218 h 120000"/>
                <a:gd name="T24" fmla="*/ 98209 w 120000"/>
                <a:gd name="T25" fmla="*/ 6848 h 120000"/>
                <a:gd name="T26" fmla="*/ 95489 w 120000"/>
                <a:gd name="T27" fmla="*/ 7436 h 120000"/>
                <a:gd name="T28" fmla="*/ 92804 w 120000"/>
                <a:gd name="T29" fmla="*/ 7941 h 120000"/>
                <a:gd name="T30" fmla="*/ 90101 w 120000"/>
                <a:gd name="T31" fmla="*/ 8445 h 120000"/>
                <a:gd name="T32" fmla="*/ 87415 w 120000"/>
                <a:gd name="T33" fmla="*/ 8865 h 120000"/>
                <a:gd name="T34" fmla="*/ 84746 w 120000"/>
                <a:gd name="T35" fmla="*/ 9201 h 120000"/>
                <a:gd name="T36" fmla="*/ 82077 w 120000"/>
                <a:gd name="T37" fmla="*/ 9537 h 120000"/>
                <a:gd name="T38" fmla="*/ 79442 w 120000"/>
                <a:gd name="T39" fmla="*/ 9831 h 120000"/>
                <a:gd name="T40" fmla="*/ 76824 w 120000"/>
                <a:gd name="T41" fmla="*/ 10042 h 120000"/>
                <a:gd name="T42" fmla="*/ 74206 w 120000"/>
                <a:gd name="T43" fmla="*/ 10210 h 120000"/>
                <a:gd name="T44" fmla="*/ 71621 w 120000"/>
                <a:gd name="T45" fmla="*/ 10378 h 120000"/>
                <a:gd name="T46" fmla="*/ 69054 w 120000"/>
                <a:gd name="T47" fmla="*/ 10462 h 120000"/>
                <a:gd name="T48" fmla="*/ 66503 w 120000"/>
                <a:gd name="T49" fmla="*/ 10546 h 120000"/>
                <a:gd name="T50" fmla="*/ 63986 w 120000"/>
                <a:gd name="T51" fmla="*/ 10588 h 120000"/>
                <a:gd name="T52" fmla="*/ 61486 w 120000"/>
                <a:gd name="T53" fmla="*/ 10546 h 120000"/>
                <a:gd name="T54" fmla="*/ 59020 w 120000"/>
                <a:gd name="T55" fmla="*/ 10546 h 120000"/>
                <a:gd name="T56" fmla="*/ 56570 w 120000"/>
                <a:gd name="T57" fmla="*/ 10462 h 120000"/>
                <a:gd name="T58" fmla="*/ 54172 w 120000"/>
                <a:gd name="T59" fmla="*/ 10336 h 120000"/>
                <a:gd name="T60" fmla="*/ 51790 w 120000"/>
                <a:gd name="T61" fmla="*/ 10210 h 120000"/>
                <a:gd name="T62" fmla="*/ 49459 w 120000"/>
                <a:gd name="T63" fmla="*/ 10084 h 120000"/>
                <a:gd name="T64" fmla="*/ 47145 w 120000"/>
                <a:gd name="T65" fmla="*/ 9873 h 120000"/>
                <a:gd name="T66" fmla="*/ 44864 w 120000"/>
                <a:gd name="T67" fmla="*/ 9663 h 120000"/>
                <a:gd name="T68" fmla="*/ 42635 w 120000"/>
                <a:gd name="T69" fmla="*/ 9453 h 120000"/>
                <a:gd name="T70" fmla="*/ 38277 w 120000"/>
                <a:gd name="T71" fmla="*/ 8907 h 120000"/>
                <a:gd name="T72" fmla="*/ 34104 w 120000"/>
                <a:gd name="T73" fmla="*/ 8319 h 120000"/>
                <a:gd name="T74" fmla="*/ 30101 w 120000"/>
                <a:gd name="T75" fmla="*/ 7689 h 120000"/>
                <a:gd name="T76" fmla="*/ 26300 w 120000"/>
                <a:gd name="T77" fmla="*/ 7016 h 120000"/>
                <a:gd name="T78" fmla="*/ 22685 w 120000"/>
                <a:gd name="T79" fmla="*/ 6302 h 120000"/>
                <a:gd name="T80" fmla="*/ 19324 w 120000"/>
                <a:gd name="T81" fmla="*/ 5546 h 120000"/>
                <a:gd name="T82" fmla="*/ 16165 w 120000"/>
                <a:gd name="T83" fmla="*/ 4789 h 120000"/>
                <a:gd name="T84" fmla="*/ 13260 w 120000"/>
                <a:gd name="T85" fmla="*/ 4033 h 120000"/>
                <a:gd name="T86" fmla="*/ 10591 w 120000"/>
                <a:gd name="T87" fmla="*/ 3319 h 120000"/>
                <a:gd name="T88" fmla="*/ 8226 w 120000"/>
                <a:gd name="T89" fmla="*/ 2647 h 120000"/>
                <a:gd name="T90" fmla="*/ 6097 w 120000"/>
                <a:gd name="T91" fmla="*/ 2016 h 120000"/>
                <a:gd name="T92" fmla="*/ 4290 w 120000"/>
                <a:gd name="T93" fmla="*/ 1470 h 120000"/>
                <a:gd name="T94" fmla="*/ 2787 w 120000"/>
                <a:gd name="T95" fmla="*/ 966 h 120000"/>
                <a:gd name="T96" fmla="*/ 709 w 120000"/>
                <a:gd name="T97" fmla="*/ 252 h 120000"/>
                <a:gd name="T98" fmla="*/ 0 w 120000"/>
                <a:gd name="T99" fmla="*/ 0 h 120000"/>
                <a:gd name="T100" fmla="*/ 0 w 120000"/>
                <a:gd name="T101" fmla="*/ 0 h 120000"/>
                <a:gd name="T102" fmla="*/ 0 w 120000"/>
                <a:gd name="T103" fmla="*/ 0 h 120000"/>
                <a:gd name="T104" fmla="*/ 120000 w 120000"/>
                <a:gd name="T105"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120000" h="120000" extrusionOk="0">
                  <a:moveTo>
                    <a:pt x="0" y="0"/>
                  </a:moveTo>
                  <a:lnTo>
                    <a:pt x="0" y="120000"/>
                  </a:lnTo>
                  <a:lnTo>
                    <a:pt x="120000" y="120000"/>
                  </a:lnTo>
                  <a:lnTo>
                    <a:pt x="120000" y="42"/>
                  </a:lnTo>
                  <a:lnTo>
                    <a:pt x="117280" y="1092"/>
                  </a:lnTo>
                  <a:lnTo>
                    <a:pt x="114560" y="2100"/>
                  </a:lnTo>
                  <a:lnTo>
                    <a:pt x="111841" y="3067"/>
                  </a:lnTo>
                  <a:lnTo>
                    <a:pt x="109104" y="3907"/>
                  </a:lnTo>
                  <a:lnTo>
                    <a:pt x="106385" y="4747"/>
                  </a:lnTo>
                  <a:lnTo>
                    <a:pt x="103648" y="5546"/>
                  </a:lnTo>
                  <a:lnTo>
                    <a:pt x="100945" y="6218"/>
                  </a:lnTo>
                  <a:lnTo>
                    <a:pt x="98209" y="6848"/>
                  </a:lnTo>
                  <a:lnTo>
                    <a:pt x="95489" y="7436"/>
                  </a:lnTo>
                  <a:lnTo>
                    <a:pt x="92804" y="7941"/>
                  </a:lnTo>
                  <a:lnTo>
                    <a:pt x="90101" y="8445"/>
                  </a:lnTo>
                  <a:lnTo>
                    <a:pt x="87415" y="8865"/>
                  </a:lnTo>
                  <a:lnTo>
                    <a:pt x="84746" y="9201"/>
                  </a:lnTo>
                  <a:lnTo>
                    <a:pt x="82077" y="9537"/>
                  </a:lnTo>
                  <a:lnTo>
                    <a:pt x="79442" y="9831"/>
                  </a:lnTo>
                  <a:lnTo>
                    <a:pt x="76824" y="10042"/>
                  </a:lnTo>
                  <a:lnTo>
                    <a:pt x="74206" y="10210"/>
                  </a:lnTo>
                  <a:lnTo>
                    <a:pt x="71621" y="10378"/>
                  </a:lnTo>
                  <a:lnTo>
                    <a:pt x="69054" y="10462"/>
                  </a:lnTo>
                  <a:lnTo>
                    <a:pt x="66503" y="10546"/>
                  </a:lnTo>
                  <a:lnTo>
                    <a:pt x="63986" y="10588"/>
                  </a:lnTo>
                  <a:lnTo>
                    <a:pt x="61486" y="10546"/>
                  </a:lnTo>
                  <a:lnTo>
                    <a:pt x="59020" y="10546"/>
                  </a:lnTo>
                  <a:lnTo>
                    <a:pt x="56570" y="10462"/>
                  </a:lnTo>
                  <a:lnTo>
                    <a:pt x="54172" y="10336"/>
                  </a:lnTo>
                  <a:lnTo>
                    <a:pt x="51790" y="10210"/>
                  </a:lnTo>
                  <a:lnTo>
                    <a:pt x="49459" y="10084"/>
                  </a:lnTo>
                  <a:lnTo>
                    <a:pt x="47145" y="9873"/>
                  </a:lnTo>
                  <a:lnTo>
                    <a:pt x="44864" y="9663"/>
                  </a:lnTo>
                  <a:lnTo>
                    <a:pt x="42635" y="9453"/>
                  </a:lnTo>
                  <a:lnTo>
                    <a:pt x="38277" y="8907"/>
                  </a:lnTo>
                  <a:lnTo>
                    <a:pt x="34104" y="8319"/>
                  </a:lnTo>
                  <a:lnTo>
                    <a:pt x="30101" y="7689"/>
                  </a:lnTo>
                  <a:lnTo>
                    <a:pt x="26300" y="7016"/>
                  </a:lnTo>
                  <a:lnTo>
                    <a:pt x="22685" y="6302"/>
                  </a:lnTo>
                  <a:lnTo>
                    <a:pt x="19324" y="5546"/>
                  </a:lnTo>
                  <a:lnTo>
                    <a:pt x="16165" y="4789"/>
                  </a:lnTo>
                  <a:lnTo>
                    <a:pt x="13260" y="4033"/>
                  </a:lnTo>
                  <a:lnTo>
                    <a:pt x="10591" y="3319"/>
                  </a:lnTo>
                  <a:lnTo>
                    <a:pt x="8226" y="2647"/>
                  </a:lnTo>
                  <a:lnTo>
                    <a:pt x="6097" y="2016"/>
                  </a:lnTo>
                  <a:lnTo>
                    <a:pt x="4290" y="1470"/>
                  </a:lnTo>
                  <a:lnTo>
                    <a:pt x="2787" y="966"/>
                  </a:lnTo>
                  <a:lnTo>
                    <a:pt x="709" y="25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400"/>
            </a:p>
          </p:txBody>
        </p:sp>
        <p:sp>
          <p:nvSpPr>
            <p:cNvPr id="57367" name="Shape 160">
              <a:extLst>
                <a:ext uri="{FF2B5EF4-FFF2-40B4-BE49-F238E27FC236}">
                  <a16:creationId xmlns="" xmlns:a16="http://schemas.microsoft.com/office/drawing/2014/main" id="{ED538182-7C82-5446-AE87-ECEEED7C8C85}"/>
                </a:ext>
              </a:extLst>
            </p:cNvPr>
            <p:cNvSpPr>
              <a:spLocks/>
            </p:cNvSpPr>
            <p:nvPr/>
          </p:nvSpPr>
          <p:spPr bwMode="auto">
            <a:xfrm>
              <a:off x="0" y="1587"/>
              <a:ext cx="12192000" cy="6856500"/>
            </a:xfrm>
            <a:custGeom>
              <a:avLst/>
              <a:gdLst>
                <a:gd name="T0" fmla="*/ 0 w 120000"/>
                <a:gd name="T1" fmla="*/ 0 h 120000"/>
                <a:gd name="T2" fmla="*/ 0 w 120000"/>
                <a:gd name="T3" fmla="*/ 120000 h 120000"/>
                <a:gd name="T4" fmla="*/ 120000 w 120000"/>
                <a:gd name="T5" fmla="*/ 120000 h 120000"/>
                <a:gd name="T6" fmla="*/ 120000 w 120000"/>
                <a:gd name="T7" fmla="*/ 0 h 120000"/>
                <a:gd name="T8" fmla="*/ 0 w 120000"/>
                <a:gd name="T9" fmla="*/ 0 h 120000"/>
                <a:gd name="T10" fmla="*/ 115248 w 120000"/>
                <a:gd name="T11" fmla="*/ 111664 h 120000"/>
                <a:gd name="T12" fmla="*/ 4688 w 120000"/>
                <a:gd name="T13" fmla="*/ 111664 h 120000"/>
                <a:gd name="T14" fmla="*/ 4688 w 120000"/>
                <a:gd name="T15" fmla="*/ 8224 h 120000"/>
                <a:gd name="T16" fmla="*/ 115248 w 120000"/>
                <a:gd name="T17" fmla="*/ 8224 h 120000"/>
                <a:gd name="T18" fmla="*/ 115248 w 120000"/>
                <a:gd name="T19" fmla="*/ 111664 h 120000"/>
                <a:gd name="T20" fmla="*/ 0 w 120000"/>
                <a:gd name="T21" fmla="*/ 0 h 120000"/>
                <a:gd name="T22" fmla="*/ 120000 w 120000"/>
                <a:gd name="T23"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120000" h="120000" extrusionOk="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400"/>
            </a:p>
          </p:txBody>
        </p:sp>
      </p:grpSp>
      <p:sp>
        <p:nvSpPr>
          <p:cNvPr id="57347" name="Shape 161">
            <a:extLst>
              <a:ext uri="{FF2B5EF4-FFF2-40B4-BE49-F238E27FC236}">
                <a16:creationId xmlns="" xmlns:a16="http://schemas.microsoft.com/office/drawing/2014/main" id="{168144E4-8F17-0841-B2EF-E6C0A4CF2868}"/>
              </a:ext>
            </a:extLst>
          </p:cNvPr>
          <p:cNvSpPr txBox="1">
            <a:spLocks noGrp="1" noChangeArrowheads="1"/>
          </p:cNvSpPr>
          <p:nvPr>
            <p:ph type="title"/>
          </p:nvPr>
        </p:nvSpPr>
        <p:spPr bwMode="auto">
          <a:xfrm>
            <a:off x="486833" y="481014"/>
            <a:ext cx="8763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p>
            <a:pPr lvl="0"/>
            <a:endParaRPr lang="en-US" altLang="en-US">
              <a:sym typeface="Arial" panose="020B0604020202020204" pitchFamily="34" charset="0"/>
            </a:endParaRPr>
          </a:p>
        </p:txBody>
      </p:sp>
      <p:sp>
        <p:nvSpPr>
          <p:cNvPr id="57348" name="Shape 162">
            <a:extLst>
              <a:ext uri="{FF2B5EF4-FFF2-40B4-BE49-F238E27FC236}">
                <a16:creationId xmlns="" xmlns:a16="http://schemas.microsoft.com/office/drawing/2014/main" id="{4AA5A349-3D60-6143-9975-AE256666D65C}"/>
              </a:ext>
            </a:extLst>
          </p:cNvPr>
          <p:cNvSpPr txBox="1">
            <a:spLocks noGrp="1" noChangeArrowheads="1"/>
          </p:cNvSpPr>
          <p:nvPr>
            <p:ph type="body" idx="1"/>
          </p:nvPr>
        </p:nvSpPr>
        <p:spPr bwMode="auto">
          <a:xfrm>
            <a:off x="1155701" y="2603500"/>
            <a:ext cx="8760884"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65" name="Shape 165">
            <a:extLst>
              <a:ext uri="{FF2B5EF4-FFF2-40B4-BE49-F238E27FC236}">
                <a16:creationId xmlns="" xmlns:a16="http://schemas.microsoft.com/office/drawing/2014/main" id="{93E299E9-BA6E-C24E-9C20-B8D53F710B22}"/>
              </a:ext>
            </a:extLst>
          </p:cNvPr>
          <p:cNvSpPr/>
          <p:nvPr/>
        </p:nvSpPr>
        <p:spPr>
          <a:xfrm>
            <a:off x="10437284" y="0"/>
            <a:ext cx="685800" cy="1143000"/>
          </a:xfrm>
          <a:prstGeom prst="rect">
            <a:avLst/>
          </a:prstGeom>
          <a:solidFill>
            <a:schemeClr val="accent1"/>
          </a:solidFill>
          <a:ln>
            <a:noFill/>
          </a:ln>
          <a:effectLst>
            <a:outerShdw blurRad="38100" dist="25400" dir="5400000" rotWithShape="0">
              <a:srgbClr val="000000">
                <a:alpha val="44710"/>
              </a:srgbClr>
            </a:outerShdw>
          </a:effectLst>
        </p:spPr>
        <p:txBody>
          <a:bodyPr spcFirstLastPara="1" lIns="68569" tIns="68569" rIns="68569" bIns="68569" anchor="ctr"/>
          <a:lstStyle/>
          <a:p>
            <a:pPr>
              <a:spcBef>
                <a:spcPts val="0"/>
              </a:spcBef>
              <a:spcAft>
                <a:spcPts val="0"/>
              </a:spcAft>
              <a:defRPr/>
            </a:pPr>
            <a:endParaRPr sz="1800"/>
          </a:p>
        </p:txBody>
      </p:sp>
      <p:sp>
        <p:nvSpPr>
          <p:cNvPr id="166" name="Shape 166">
            <a:extLst>
              <a:ext uri="{FF2B5EF4-FFF2-40B4-BE49-F238E27FC236}">
                <a16:creationId xmlns="" xmlns:a16="http://schemas.microsoft.com/office/drawing/2014/main" id="{B3EC4B39-ACFD-A44F-B463-9F971846E8E5}"/>
              </a:ext>
            </a:extLst>
          </p:cNvPr>
          <p:cNvSpPr txBox="1">
            <a:spLocks noGrp="1"/>
          </p:cNvSpPr>
          <p:nvPr>
            <p:ph type="sldNum" idx="12"/>
          </p:nvPr>
        </p:nvSpPr>
        <p:spPr>
          <a:xfrm>
            <a:off x="1035261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spcAft>
                <a:spcPts val="0"/>
              </a:spcAft>
              <a:buNone/>
              <a:defRPr sz="2100" b="0" i="0" u="none" strike="noStrike" cap="none" smtClean="0">
                <a:solidFill>
                  <a:schemeClr val="lt1"/>
                </a:solidFill>
                <a:latin typeface="Century Gothic"/>
                <a:ea typeface="Century Gothic"/>
                <a:cs typeface="Century Gothic"/>
                <a:sym typeface="Century Gothic"/>
              </a:defRPr>
            </a:lvl1pPr>
            <a:lvl2pPr marL="0" marR="0" lvl="1" indent="0" algn="ctr" rtl="0">
              <a:spcBef>
                <a:spcPts val="0"/>
              </a:spcBef>
              <a:buNone/>
              <a:defRPr sz="21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1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1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1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1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1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1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100" b="0" i="0" u="none" strike="noStrike" cap="none">
                <a:solidFill>
                  <a:schemeClr val="lt1"/>
                </a:solidFill>
                <a:latin typeface="Century Gothic"/>
                <a:ea typeface="Century Gothic"/>
                <a:cs typeface="Century Gothic"/>
                <a:sym typeface="Century Gothic"/>
              </a:defRPr>
            </a:lvl9pPr>
          </a:lstStyle>
          <a:p>
            <a:pPr>
              <a:defRPr/>
            </a:pPr>
            <a:fld id="{1FE48A62-3DC7-0B46-85C4-7F08D0D50D19}" type="slidenum">
              <a:rPr lang="en-US"/>
              <a:pPr>
                <a:defRPr/>
              </a:pPr>
              <a:t>‹#›</a:t>
            </a:fld>
            <a:endParaRPr lang="en-US"/>
          </a:p>
        </p:txBody>
      </p:sp>
      <p:pic>
        <p:nvPicPr>
          <p:cNvPr id="57351" name="Picture 18">
            <a:extLst>
              <a:ext uri="{FF2B5EF4-FFF2-40B4-BE49-F238E27FC236}">
                <a16:creationId xmlns="" xmlns:a16="http://schemas.microsoft.com/office/drawing/2014/main" id="{8CBD27BC-629B-0A42-8090-2A08B94CCB2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95518" y="6369051"/>
            <a:ext cx="1466849"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60" r:id="rId5"/>
    <p:sldLayoutId id="2147483861" r:id="rId6"/>
    <p:sldLayoutId id="2147483847" r:id="rId7"/>
  </p:sldLayoutIdLst>
  <p:hf hdr="0" ftr="0" dt="0"/>
  <p:txStyles>
    <p:titleStyle>
      <a:defPPr marR="0" lvl="0" algn="l" rtl="0">
        <a:lnSpc>
          <a:spcPct val="100000"/>
        </a:lnSpc>
        <a:spcBef>
          <a:spcPts val="0"/>
        </a:spcBef>
        <a:spcAft>
          <a:spcPts val="0"/>
        </a:spcAft>
      </a:defPPr>
      <a:lvl1pPr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1pPr>
      <a:lvl2pPr lvl="1"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2pPr>
      <a:lvl3pPr lvl="2"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3pPr>
      <a:lvl4pPr lvl="3"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4pPr>
      <a:lvl5pPr lvl="4"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1pPr>
      <a:lvl2pPr lvl="1"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2pPr>
      <a:lvl3pPr lvl="2"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3pPr>
      <a:lvl4pPr lvl="3"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4pPr>
      <a:lvl5pPr lvl="4"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8370" name="Shape 10">
            <a:extLst>
              <a:ext uri="{FF2B5EF4-FFF2-40B4-BE49-F238E27FC236}">
                <a16:creationId xmlns="" xmlns:a16="http://schemas.microsoft.com/office/drawing/2014/main" id="{561AB4AF-5CB6-904D-B8BE-C0F4756C0E26}"/>
              </a:ext>
            </a:extLst>
          </p:cNvPr>
          <p:cNvSpPr txBox="1">
            <a:spLocks noGrp="1" noChangeArrowheads="1"/>
          </p:cNvSpPr>
          <p:nvPr>
            <p:ph type="title"/>
          </p:nvPr>
        </p:nvSpPr>
        <p:spPr bwMode="auto">
          <a:xfrm>
            <a:off x="685801" y="609600"/>
            <a:ext cx="10130367" cy="145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p>
            <a:pPr lvl="0"/>
            <a:endParaRPr lang="en-US" altLang="en-US">
              <a:sym typeface="Arial" panose="020B0604020202020204" pitchFamily="34" charset="0"/>
            </a:endParaRPr>
          </a:p>
        </p:txBody>
      </p:sp>
      <p:sp>
        <p:nvSpPr>
          <p:cNvPr id="58371" name="Shape 11">
            <a:extLst>
              <a:ext uri="{FF2B5EF4-FFF2-40B4-BE49-F238E27FC236}">
                <a16:creationId xmlns="" xmlns:a16="http://schemas.microsoft.com/office/drawing/2014/main" id="{88C76DA9-405A-9643-ADEC-F3CD8F9D7C3B}"/>
              </a:ext>
            </a:extLst>
          </p:cNvPr>
          <p:cNvSpPr txBox="1">
            <a:spLocks noGrp="1" noChangeArrowheads="1"/>
          </p:cNvSpPr>
          <p:nvPr>
            <p:ph type="body" idx="1"/>
          </p:nvPr>
        </p:nvSpPr>
        <p:spPr bwMode="auto">
          <a:xfrm>
            <a:off x="685801" y="2141538"/>
            <a:ext cx="10130367" cy="364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p>
            <a:pPr lvl="0"/>
            <a:endParaRPr lang="en-US" altLang="en-US">
              <a:sym typeface="Arial" panose="020B0604020202020204" pitchFamily="34" charset="0"/>
            </a:endParaRPr>
          </a:p>
        </p:txBody>
      </p:sp>
      <p:sp>
        <p:nvSpPr>
          <p:cNvPr id="12" name="Shape 12">
            <a:extLst>
              <a:ext uri="{FF2B5EF4-FFF2-40B4-BE49-F238E27FC236}">
                <a16:creationId xmlns="" xmlns:a16="http://schemas.microsoft.com/office/drawing/2014/main" id="{94BF5107-EF88-5843-AEB8-C986B05A8793}"/>
              </a:ext>
            </a:extLst>
          </p:cNvPr>
          <p:cNvSpPr txBox="1">
            <a:spLocks noGrp="1"/>
          </p:cNvSpPr>
          <p:nvPr>
            <p:ph type="dt" idx="10"/>
          </p:nvPr>
        </p:nvSpPr>
        <p:spPr>
          <a:xfrm>
            <a:off x="8589433" y="5870576"/>
            <a:ext cx="1600200" cy="3778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Clr>
                <a:schemeClr val="lt1"/>
              </a:buClr>
              <a:buSzPts val="1400"/>
              <a:buFont typeface="Calibri"/>
              <a:buNone/>
              <a:defRPr sz="750" b="0" i="0" u="none" strike="noStrike" cap="none" smtClean="0">
                <a:solidFill>
                  <a:schemeClr val="lt1"/>
                </a:solidFill>
                <a:latin typeface="Calibri"/>
                <a:ea typeface="Calibri"/>
                <a:cs typeface="Calibri"/>
                <a:sym typeface="Calibri"/>
              </a:defRPr>
            </a:lvl1pPr>
            <a:lvl2pPr marL="342892" marR="0" lvl="1" indent="-9517"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2pPr>
            <a:lvl3pPr marL="685783" marR="0" lvl="2" indent="-9508"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3pPr>
            <a:lvl4pPr marL="1028675" marR="0" lvl="3" indent="-9499"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4pPr>
            <a:lvl5pPr marL="1371566" marR="0" lvl="4" indent="-9491"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5pPr>
            <a:lvl6pPr marL="1714457" marR="0" lvl="5" indent="-9482"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6pPr>
            <a:lvl7pPr marL="2057348" marR="0" lvl="6" indent="-9473"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7pPr>
            <a:lvl8pPr marL="2400240" marR="0" lvl="7" indent="-9464"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8pPr>
            <a:lvl9pPr marL="2743132" marR="0" lvl="8" indent="-9456"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9pPr>
          </a:lstStyle>
          <a:p>
            <a:pPr>
              <a:defRPr/>
            </a:pPr>
            <a:fld id="{7A3591A6-F40A-6B4A-BAFB-02D9938801EE}" type="datetime1">
              <a:rPr lang="en-US" altLang="en-US"/>
              <a:pPr>
                <a:defRPr/>
              </a:pPr>
              <a:t>1/22/2019</a:t>
            </a:fld>
            <a:endParaRPr lang="en-US" altLang="en-US"/>
          </a:p>
        </p:txBody>
      </p:sp>
      <p:sp>
        <p:nvSpPr>
          <p:cNvPr id="13" name="Shape 13">
            <a:extLst>
              <a:ext uri="{FF2B5EF4-FFF2-40B4-BE49-F238E27FC236}">
                <a16:creationId xmlns="" xmlns:a16="http://schemas.microsoft.com/office/drawing/2014/main" id="{1A34A79F-7207-1A47-BCF2-2B7FEA5FD37C}"/>
              </a:ext>
            </a:extLst>
          </p:cNvPr>
          <p:cNvSpPr txBox="1">
            <a:spLocks noGrp="1"/>
          </p:cNvSpPr>
          <p:nvPr>
            <p:ph type="ftr" idx="11"/>
          </p:nvPr>
        </p:nvSpPr>
        <p:spPr>
          <a:xfrm>
            <a:off x="685801" y="5870576"/>
            <a:ext cx="7827433" cy="3778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1"/>
              </a:buClr>
              <a:buSzPts val="1400"/>
              <a:buFont typeface="Calibri"/>
              <a:buNone/>
              <a:defRPr sz="750" b="0" i="0" u="none" strike="noStrike" cap="none">
                <a:solidFill>
                  <a:schemeClr val="lt1"/>
                </a:solidFill>
                <a:latin typeface="Calibri"/>
                <a:ea typeface="Calibri"/>
                <a:cs typeface="Calibri"/>
                <a:sym typeface="Calibri"/>
              </a:defRPr>
            </a:lvl1pPr>
            <a:lvl2pPr marL="342892" marR="0" lvl="1" indent="-9517"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2pPr>
            <a:lvl3pPr marL="685783" marR="0" lvl="2" indent="-9508"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3pPr>
            <a:lvl4pPr marL="1028675" marR="0" lvl="3" indent="-9499"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4pPr>
            <a:lvl5pPr marL="1371566" marR="0" lvl="4" indent="-9491"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5pPr>
            <a:lvl6pPr marL="1714457" marR="0" lvl="5" indent="-9482"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6pPr>
            <a:lvl7pPr marL="2057348" marR="0" lvl="6" indent="-9473"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7pPr>
            <a:lvl8pPr marL="2400240" marR="0" lvl="7" indent="-9464"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8pPr>
            <a:lvl9pPr marL="2743132" marR="0" lvl="8" indent="-9456" algn="l" rtl="0">
              <a:spcBef>
                <a:spcPts val="0"/>
              </a:spcBef>
              <a:spcAft>
                <a:spcPts val="0"/>
              </a:spcAft>
              <a:buClr>
                <a:schemeClr val="lt1"/>
              </a:buClr>
              <a:buSzPts val="1400"/>
              <a:buFont typeface="Calibri"/>
              <a:buNone/>
              <a:defRPr sz="1350" b="0" i="0" u="none" strike="noStrike" cap="none">
                <a:solidFill>
                  <a:schemeClr val="lt1"/>
                </a:solidFill>
                <a:latin typeface="Calibri"/>
                <a:ea typeface="Calibri"/>
                <a:cs typeface="Calibri"/>
                <a:sym typeface="Calibri"/>
              </a:defRPr>
            </a:lvl9pPr>
          </a:lstStyle>
          <a:p>
            <a:pPr>
              <a:defRPr/>
            </a:pPr>
            <a:endParaRPr lang="en-US"/>
          </a:p>
        </p:txBody>
      </p:sp>
      <p:sp>
        <p:nvSpPr>
          <p:cNvPr id="14" name="Shape 14">
            <a:extLst>
              <a:ext uri="{FF2B5EF4-FFF2-40B4-BE49-F238E27FC236}">
                <a16:creationId xmlns="" xmlns:a16="http://schemas.microsoft.com/office/drawing/2014/main" id="{B7EAD04C-0F36-4B49-8248-D3A262E20B02}"/>
              </a:ext>
            </a:extLst>
          </p:cNvPr>
          <p:cNvSpPr txBox="1">
            <a:spLocks noGrp="1"/>
          </p:cNvSpPr>
          <p:nvPr>
            <p:ph type="sldNum" idx="12"/>
          </p:nvPr>
        </p:nvSpPr>
        <p:spPr>
          <a:xfrm>
            <a:off x="10265834" y="5870576"/>
            <a:ext cx="550333" cy="3778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750" b="0" i="0" u="none" strike="noStrike" cap="none" smtClean="0">
                <a:solidFill>
                  <a:schemeClr val="lt1"/>
                </a:solidFill>
                <a:latin typeface="Calibri"/>
                <a:ea typeface="Calibri"/>
                <a:cs typeface="Calibri"/>
                <a:sym typeface="Calibri"/>
              </a:defRPr>
            </a:lvl1pPr>
            <a:lvl2pPr marL="0" marR="0" lvl="1" indent="0" algn="r" rtl="0">
              <a:spcBef>
                <a:spcPts val="0"/>
              </a:spcBef>
              <a:buNone/>
              <a:defRPr sz="750" b="0" i="0" u="none" strike="noStrike" cap="none">
                <a:solidFill>
                  <a:schemeClr val="lt1"/>
                </a:solidFill>
                <a:latin typeface="Calibri"/>
                <a:ea typeface="Calibri"/>
                <a:cs typeface="Calibri"/>
                <a:sym typeface="Calibri"/>
              </a:defRPr>
            </a:lvl2pPr>
            <a:lvl3pPr marL="0" marR="0" lvl="2" indent="0" algn="r" rtl="0">
              <a:spcBef>
                <a:spcPts val="0"/>
              </a:spcBef>
              <a:buNone/>
              <a:defRPr sz="750" b="0" i="0" u="none" strike="noStrike" cap="none">
                <a:solidFill>
                  <a:schemeClr val="lt1"/>
                </a:solidFill>
                <a:latin typeface="Calibri"/>
                <a:ea typeface="Calibri"/>
                <a:cs typeface="Calibri"/>
                <a:sym typeface="Calibri"/>
              </a:defRPr>
            </a:lvl3pPr>
            <a:lvl4pPr marL="0" marR="0" lvl="3" indent="0" algn="r" rtl="0">
              <a:spcBef>
                <a:spcPts val="0"/>
              </a:spcBef>
              <a:buNone/>
              <a:defRPr sz="750" b="0" i="0" u="none" strike="noStrike" cap="none">
                <a:solidFill>
                  <a:schemeClr val="lt1"/>
                </a:solidFill>
                <a:latin typeface="Calibri"/>
                <a:ea typeface="Calibri"/>
                <a:cs typeface="Calibri"/>
                <a:sym typeface="Calibri"/>
              </a:defRPr>
            </a:lvl4pPr>
            <a:lvl5pPr marL="0" marR="0" lvl="4" indent="0" algn="r" rtl="0">
              <a:spcBef>
                <a:spcPts val="0"/>
              </a:spcBef>
              <a:buNone/>
              <a:defRPr sz="750" b="0" i="0" u="none" strike="noStrike" cap="none">
                <a:solidFill>
                  <a:schemeClr val="lt1"/>
                </a:solidFill>
                <a:latin typeface="Calibri"/>
                <a:ea typeface="Calibri"/>
                <a:cs typeface="Calibri"/>
                <a:sym typeface="Calibri"/>
              </a:defRPr>
            </a:lvl5pPr>
            <a:lvl6pPr marL="0" marR="0" lvl="5" indent="0" algn="r" rtl="0">
              <a:spcBef>
                <a:spcPts val="0"/>
              </a:spcBef>
              <a:buNone/>
              <a:defRPr sz="750" b="0" i="0" u="none" strike="noStrike" cap="none">
                <a:solidFill>
                  <a:schemeClr val="lt1"/>
                </a:solidFill>
                <a:latin typeface="Calibri"/>
                <a:ea typeface="Calibri"/>
                <a:cs typeface="Calibri"/>
                <a:sym typeface="Calibri"/>
              </a:defRPr>
            </a:lvl6pPr>
            <a:lvl7pPr marL="0" marR="0" lvl="6" indent="0" algn="r" rtl="0">
              <a:spcBef>
                <a:spcPts val="0"/>
              </a:spcBef>
              <a:buNone/>
              <a:defRPr sz="750" b="0" i="0" u="none" strike="noStrike" cap="none">
                <a:solidFill>
                  <a:schemeClr val="lt1"/>
                </a:solidFill>
                <a:latin typeface="Calibri"/>
                <a:ea typeface="Calibri"/>
                <a:cs typeface="Calibri"/>
                <a:sym typeface="Calibri"/>
              </a:defRPr>
            </a:lvl7pPr>
            <a:lvl8pPr marL="0" marR="0" lvl="7" indent="0" algn="r" rtl="0">
              <a:spcBef>
                <a:spcPts val="0"/>
              </a:spcBef>
              <a:buNone/>
              <a:defRPr sz="750" b="0" i="0" u="none" strike="noStrike" cap="none">
                <a:solidFill>
                  <a:schemeClr val="lt1"/>
                </a:solidFill>
                <a:latin typeface="Calibri"/>
                <a:ea typeface="Calibri"/>
                <a:cs typeface="Calibri"/>
                <a:sym typeface="Calibri"/>
              </a:defRPr>
            </a:lvl8pPr>
            <a:lvl9pPr marL="0" marR="0" lvl="8" indent="0" algn="r" rtl="0">
              <a:spcBef>
                <a:spcPts val="0"/>
              </a:spcBef>
              <a:buNone/>
              <a:defRPr sz="750" b="0" i="0" u="none" strike="noStrike" cap="none">
                <a:solidFill>
                  <a:schemeClr val="lt1"/>
                </a:solidFill>
                <a:latin typeface="Calibri"/>
                <a:ea typeface="Calibri"/>
                <a:cs typeface="Calibri"/>
                <a:sym typeface="Calibri"/>
              </a:defRPr>
            </a:lvl9pPr>
          </a:lstStyle>
          <a:p>
            <a:pPr>
              <a:defRPr/>
            </a:pPr>
            <a:fld id="{D7F5B649-E772-7F44-BEF1-F9171EE56589}" type="slidenum">
              <a:rPr lang="en-US" altLang="en-US"/>
              <a:pPr>
                <a:defRPr/>
              </a:pPr>
              <a:t>‹#›</a:t>
            </a:fld>
            <a:endParaRPr lang="en-US" altLang="en-US"/>
          </a:p>
        </p:txBody>
      </p:sp>
      <p:pic>
        <p:nvPicPr>
          <p:cNvPr id="58375" name="Picture 6">
            <a:extLst>
              <a:ext uri="{FF2B5EF4-FFF2-40B4-BE49-F238E27FC236}">
                <a16:creationId xmlns="" xmlns:a16="http://schemas.microsoft.com/office/drawing/2014/main" id="{671032CF-58E9-3241-B367-4FF25DD00A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1466851"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866" r:id="rId1"/>
  </p:sldLayoutIdLst>
  <p:hf sldNum="0" hdr="0" ftr="0"/>
  <p:txStyles>
    <p:titleStyle>
      <a:defPPr marR="0" lvl="0" algn="l" rtl="0">
        <a:lnSpc>
          <a:spcPct val="100000"/>
        </a:lnSpc>
        <a:spcBef>
          <a:spcPts val="0"/>
        </a:spcBef>
        <a:spcAft>
          <a:spcPts val="0"/>
        </a:spcAft>
      </a:defPPr>
      <a:lvl1pPr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1pPr>
      <a:lvl2pPr lvl="1"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2pPr>
      <a:lvl3pPr lvl="2"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3pPr>
      <a:lvl4pPr lvl="3"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4pPr>
      <a:lvl5pPr lvl="4"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1pPr>
      <a:lvl2pPr lvl="1"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2pPr>
      <a:lvl3pPr lvl="2"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3pPr>
      <a:lvl4pPr lvl="3"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4pPr>
      <a:lvl5pPr lvl="4"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59394" name="Shape 151">
            <a:extLst>
              <a:ext uri="{FF2B5EF4-FFF2-40B4-BE49-F238E27FC236}">
                <a16:creationId xmlns="" xmlns:a16="http://schemas.microsoft.com/office/drawing/2014/main" id="{CD2D399C-21E4-D74C-984B-0ED40C04F8A7}"/>
              </a:ext>
            </a:extLst>
          </p:cNvPr>
          <p:cNvGrpSpPr>
            <a:grpSpLocks/>
          </p:cNvGrpSpPr>
          <p:nvPr/>
        </p:nvGrpSpPr>
        <p:grpSpPr bwMode="auto">
          <a:xfrm>
            <a:off x="0" y="0"/>
            <a:ext cx="12192000" cy="4845050"/>
            <a:chOff x="0" y="0"/>
            <a:chExt cx="12192000" cy="6864654"/>
          </a:xfrm>
        </p:grpSpPr>
        <p:sp>
          <p:nvSpPr>
            <p:cNvPr id="59400" name="Shape 152">
              <a:extLst>
                <a:ext uri="{FF2B5EF4-FFF2-40B4-BE49-F238E27FC236}">
                  <a16:creationId xmlns="" xmlns:a16="http://schemas.microsoft.com/office/drawing/2014/main" id="{982F2A9B-31F8-544B-968E-0636047EA4D4}"/>
                </a:ext>
              </a:extLst>
            </p:cNvPr>
            <p:cNvSpPr>
              <a:spLocks noChangeArrowheads="1"/>
            </p:cNvSpPr>
            <p:nvPr/>
          </p:nvSpPr>
          <p:spPr bwMode="auto">
            <a:xfrm>
              <a:off x="0" y="0"/>
              <a:ext cx="12192000" cy="6858000"/>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p>
              <a:endParaRPr lang="en-US" altLang="en-US" sz="1800"/>
            </a:p>
          </p:txBody>
        </p:sp>
        <p:sp>
          <p:nvSpPr>
            <p:cNvPr id="153" name="Shape 153">
              <a:extLst>
                <a:ext uri="{FF2B5EF4-FFF2-40B4-BE49-F238E27FC236}">
                  <a16:creationId xmlns="" xmlns:a16="http://schemas.microsoft.com/office/drawing/2014/main" id="{A6A592BB-A983-B449-8EEE-5FD79DF329CF}"/>
                </a:ext>
              </a:extLst>
            </p:cNvPr>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lIns="91425" tIns="91425" rIns="91425" bIns="91425" anchor="ctr"/>
            <a:lstStyle/>
            <a:p>
              <a:pPr>
                <a:spcBef>
                  <a:spcPts val="0"/>
                </a:spcBef>
                <a:spcAft>
                  <a:spcPts val="0"/>
                </a:spcAft>
                <a:defRPr/>
              </a:pPr>
              <a:endParaRPr sz="1800"/>
            </a:p>
          </p:txBody>
        </p:sp>
        <p:sp>
          <p:nvSpPr>
            <p:cNvPr id="154" name="Shape 154">
              <a:extLst>
                <a:ext uri="{FF2B5EF4-FFF2-40B4-BE49-F238E27FC236}">
                  <a16:creationId xmlns="" xmlns:a16="http://schemas.microsoft.com/office/drawing/2014/main" id="{2BEEE5DB-BCE4-1940-9694-C7D62C7CC711}"/>
                </a:ext>
              </a:extLst>
            </p:cNvPr>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lIns="91425" tIns="91425" rIns="91425" bIns="91425" anchor="ctr"/>
            <a:lstStyle/>
            <a:p>
              <a:pPr>
                <a:spcBef>
                  <a:spcPts val="0"/>
                </a:spcBef>
                <a:spcAft>
                  <a:spcPts val="0"/>
                </a:spcAft>
                <a:defRPr/>
              </a:pPr>
              <a:endParaRPr sz="1800"/>
            </a:p>
          </p:txBody>
        </p:sp>
        <p:sp>
          <p:nvSpPr>
            <p:cNvPr id="155" name="Shape 155">
              <a:extLst>
                <a:ext uri="{FF2B5EF4-FFF2-40B4-BE49-F238E27FC236}">
                  <a16:creationId xmlns="" xmlns:a16="http://schemas.microsoft.com/office/drawing/2014/main" id="{7F57771C-0121-D844-AFBE-A4F0A6C77289}"/>
                </a:ext>
              </a:extLst>
            </p:cNvPr>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lIns="91425" tIns="91425" rIns="91425" bIns="91425" anchor="ctr"/>
            <a:lstStyle/>
            <a:p>
              <a:pPr>
                <a:spcBef>
                  <a:spcPts val="0"/>
                </a:spcBef>
                <a:spcAft>
                  <a:spcPts val="0"/>
                </a:spcAft>
                <a:defRPr/>
              </a:pPr>
              <a:endParaRPr sz="1800"/>
            </a:p>
          </p:txBody>
        </p:sp>
        <p:sp>
          <p:nvSpPr>
            <p:cNvPr id="157" name="Shape 157">
              <a:extLst>
                <a:ext uri="{FF2B5EF4-FFF2-40B4-BE49-F238E27FC236}">
                  <a16:creationId xmlns="" xmlns:a16="http://schemas.microsoft.com/office/drawing/2014/main" id="{74F73215-A818-B343-B104-D921A0207153}"/>
                </a:ext>
              </a:extLst>
            </p:cNvPr>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lIns="91425" tIns="91425" rIns="91425" bIns="91425" anchor="ctr"/>
            <a:lstStyle/>
            <a:p>
              <a:pPr>
                <a:spcBef>
                  <a:spcPts val="0"/>
                </a:spcBef>
                <a:spcAft>
                  <a:spcPts val="0"/>
                </a:spcAft>
                <a:defRPr/>
              </a:pPr>
              <a:endParaRPr sz="1800"/>
            </a:p>
          </p:txBody>
        </p:sp>
        <p:sp>
          <p:nvSpPr>
            <p:cNvPr id="59413" name="Shape 158">
              <a:extLst>
                <a:ext uri="{FF2B5EF4-FFF2-40B4-BE49-F238E27FC236}">
                  <a16:creationId xmlns="" xmlns:a16="http://schemas.microsoft.com/office/drawing/2014/main" id="{819B639B-F5E0-5A42-B490-56D2E888FEFA}"/>
                </a:ext>
              </a:extLst>
            </p:cNvPr>
            <p:cNvSpPr>
              <a:spLocks/>
            </p:cNvSpPr>
            <p:nvPr/>
          </p:nvSpPr>
          <p:spPr bwMode="auto">
            <a:xfrm rot="-589940">
              <a:off x="8490955" y="1797525"/>
              <a:ext cx="3299261" cy="440878"/>
            </a:xfrm>
            <a:custGeom>
              <a:avLst/>
              <a:gdLst>
                <a:gd name="T0" fmla="*/ 1020 w 120000"/>
                <a:gd name="T1" fmla="*/ 57425 h 120000"/>
                <a:gd name="T2" fmla="*/ 119496 w 120000"/>
                <a:gd name="T3" fmla="*/ 120000 h 120000"/>
                <a:gd name="T4" fmla="*/ 120000 w 120000"/>
                <a:gd name="T5" fmla="*/ 0 h 120000"/>
                <a:gd name="T6" fmla="*/ 120000 w 120000"/>
                <a:gd name="T7" fmla="*/ 0 h 120000"/>
                <a:gd name="T8" fmla="*/ 116004 w 120000"/>
                <a:gd name="T9" fmla="*/ 4626 h 120000"/>
                <a:gd name="T10" fmla="*/ 112008 w 120000"/>
                <a:gd name="T11" fmla="*/ 9072 h 120000"/>
                <a:gd name="T12" fmla="*/ 108012 w 120000"/>
                <a:gd name="T13" fmla="*/ 13381 h 120000"/>
                <a:gd name="T14" fmla="*/ 104004 w 120000"/>
                <a:gd name="T15" fmla="*/ 17078 h 120000"/>
                <a:gd name="T16" fmla="*/ 99996 w 120000"/>
                <a:gd name="T17" fmla="*/ 20797 h 120000"/>
                <a:gd name="T18" fmla="*/ 95988 w 120000"/>
                <a:gd name="T19" fmla="*/ 24290 h 120000"/>
                <a:gd name="T20" fmla="*/ 92028 w 120000"/>
                <a:gd name="T21" fmla="*/ 27261 h 120000"/>
                <a:gd name="T22" fmla="*/ 87996 w 120000"/>
                <a:gd name="T23" fmla="*/ 30051 h 120000"/>
                <a:gd name="T24" fmla="*/ 84000 w 120000"/>
                <a:gd name="T25" fmla="*/ 32659 h 120000"/>
                <a:gd name="T26" fmla="*/ 80076 w 120000"/>
                <a:gd name="T27" fmla="*/ 34881 h 120000"/>
                <a:gd name="T28" fmla="*/ 76080 w 120000"/>
                <a:gd name="T29" fmla="*/ 37104 h 120000"/>
                <a:gd name="T30" fmla="*/ 72156 w 120000"/>
                <a:gd name="T31" fmla="*/ 38986 h 120000"/>
                <a:gd name="T32" fmla="*/ 68232 w 120000"/>
                <a:gd name="T33" fmla="*/ 40461 h 120000"/>
                <a:gd name="T34" fmla="*/ 64308 w 120000"/>
                <a:gd name="T35" fmla="*/ 41958 h 120000"/>
                <a:gd name="T36" fmla="*/ 60432 w 120000"/>
                <a:gd name="T37" fmla="*/ 43228 h 120000"/>
                <a:gd name="T38" fmla="*/ 56604 w 120000"/>
                <a:gd name="T39" fmla="*/ 44180 h 120000"/>
                <a:gd name="T40" fmla="*/ 52752 w 120000"/>
                <a:gd name="T41" fmla="*/ 44906 h 120000"/>
                <a:gd name="T42" fmla="*/ 48948 w 120000"/>
                <a:gd name="T43" fmla="*/ 45654 h 120000"/>
                <a:gd name="T44" fmla="*/ 45192 w 120000"/>
                <a:gd name="T45" fmla="*/ 46017 h 120000"/>
                <a:gd name="T46" fmla="*/ 41448 w 120000"/>
                <a:gd name="T47" fmla="*/ 46403 h 120000"/>
                <a:gd name="T48" fmla="*/ 37740 w 120000"/>
                <a:gd name="T49" fmla="*/ 46562 h 120000"/>
                <a:gd name="T50" fmla="*/ 34068 w 120000"/>
                <a:gd name="T51" fmla="*/ 46403 h 120000"/>
                <a:gd name="T52" fmla="*/ 30444 w 120000"/>
                <a:gd name="T53" fmla="*/ 46403 h 120000"/>
                <a:gd name="T54" fmla="*/ 26856 w 120000"/>
                <a:gd name="T55" fmla="*/ 46017 h 120000"/>
                <a:gd name="T56" fmla="*/ 23316 w 120000"/>
                <a:gd name="T57" fmla="*/ 45450 h 120000"/>
                <a:gd name="T58" fmla="*/ 19836 w 120000"/>
                <a:gd name="T59" fmla="*/ 44906 h 120000"/>
                <a:gd name="T60" fmla="*/ 16416 w 120000"/>
                <a:gd name="T61" fmla="*/ 44339 h 120000"/>
                <a:gd name="T62" fmla="*/ 13020 w 120000"/>
                <a:gd name="T63" fmla="*/ 43432 h 120000"/>
                <a:gd name="T64" fmla="*/ 9672 w 120000"/>
                <a:gd name="T65" fmla="*/ 42479 h 120000"/>
                <a:gd name="T66" fmla="*/ 6396 w 120000"/>
                <a:gd name="T67" fmla="*/ 41572 h 120000"/>
                <a:gd name="T68" fmla="*/ 0 w 120000"/>
                <a:gd name="T69" fmla="*/ 39145 h 120000"/>
                <a:gd name="T70" fmla="*/ 1020 w 120000"/>
                <a:gd name="T71" fmla="*/ 57425 h 120000"/>
                <a:gd name="T72" fmla="*/ 0 w 120000"/>
                <a:gd name="T73" fmla="*/ 0 h 120000"/>
                <a:gd name="T74" fmla="*/ 120000 w 120000"/>
                <a:gd name="T75"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T72" t="T73" r="T74" b="T75"/>
              <a:pathLst>
                <a:path w="120000" h="120000" extrusionOk="0">
                  <a:moveTo>
                    <a:pt x="1020" y="57425"/>
                  </a:moveTo>
                  <a:cubicBezTo>
                    <a:pt x="20832" y="88701"/>
                    <a:pt x="90288" y="120158"/>
                    <a:pt x="119496" y="120000"/>
                  </a:cubicBezTo>
                  <a:cubicBezTo>
                    <a:pt x="119868" y="44407"/>
                    <a:pt x="119628" y="75592"/>
                    <a:pt x="120000" y="0"/>
                  </a:cubicBez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2400"/>
            </a:p>
          </p:txBody>
        </p:sp>
        <p:sp>
          <p:nvSpPr>
            <p:cNvPr id="59414" name="Shape 159">
              <a:extLst>
                <a:ext uri="{FF2B5EF4-FFF2-40B4-BE49-F238E27FC236}">
                  <a16:creationId xmlns="" xmlns:a16="http://schemas.microsoft.com/office/drawing/2014/main" id="{7D8FF789-0B8B-284A-9D4C-89FA1B40D5F2}"/>
                </a:ext>
              </a:extLst>
            </p:cNvPr>
            <p:cNvSpPr>
              <a:spLocks/>
            </p:cNvSpPr>
            <p:nvPr/>
          </p:nvSpPr>
          <p:spPr bwMode="auto">
            <a:xfrm>
              <a:off x="459506" y="1866405"/>
              <a:ext cx="11277600" cy="4533900"/>
            </a:xfrm>
            <a:custGeom>
              <a:avLst/>
              <a:gdLst>
                <a:gd name="T0" fmla="*/ 0 w 120000"/>
                <a:gd name="T1" fmla="*/ 0 h 120000"/>
                <a:gd name="T2" fmla="*/ 0 w 120000"/>
                <a:gd name="T3" fmla="*/ 120000 h 120000"/>
                <a:gd name="T4" fmla="*/ 120000 w 120000"/>
                <a:gd name="T5" fmla="*/ 120000 h 120000"/>
                <a:gd name="T6" fmla="*/ 120000 w 120000"/>
                <a:gd name="T7" fmla="*/ 42 h 120000"/>
                <a:gd name="T8" fmla="*/ 120000 w 120000"/>
                <a:gd name="T9" fmla="*/ 42 h 120000"/>
                <a:gd name="T10" fmla="*/ 117280 w 120000"/>
                <a:gd name="T11" fmla="*/ 1092 h 120000"/>
                <a:gd name="T12" fmla="*/ 114560 w 120000"/>
                <a:gd name="T13" fmla="*/ 2100 h 120000"/>
                <a:gd name="T14" fmla="*/ 111841 w 120000"/>
                <a:gd name="T15" fmla="*/ 3067 h 120000"/>
                <a:gd name="T16" fmla="*/ 109104 w 120000"/>
                <a:gd name="T17" fmla="*/ 3907 h 120000"/>
                <a:gd name="T18" fmla="*/ 106385 w 120000"/>
                <a:gd name="T19" fmla="*/ 4747 h 120000"/>
                <a:gd name="T20" fmla="*/ 103648 w 120000"/>
                <a:gd name="T21" fmla="*/ 5546 h 120000"/>
                <a:gd name="T22" fmla="*/ 100945 w 120000"/>
                <a:gd name="T23" fmla="*/ 6218 h 120000"/>
                <a:gd name="T24" fmla="*/ 98209 w 120000"/>
                <a:gd name="T25" fmla="*/ 6848 h 120000"/>
                <a:gd name="T26" fmla="*/ 95489 w 120000"/>
                <a:gd name="T27" fmla="*/ 7436 h 120000"/>
                <a:gd name="T28" fmla="*/ 92804 w 120000"/>
                <a:gd name="T29" fmla="*/ 7941 h 120000"/>
                <a:gd name="T30" fmla="*/ 90101 w 120000"/>
                <a:gd name="T31" fmla="*/ 8445 h 120000"/>
                <a:gd name="T32" fmla="*/ 87415 w 120000"/>
                <a:gd name="T33" fmla="*/ 8865 h 120000"/>
                <a:gd name="T34" fmla="*/ 84746 w 120000"/>
                <a:gd name="T35" fmla="*/ 9201 h 120000"/>
                <a:gd name="T36" fmla="*/ 82077 w 120000"/>
                <a:gd name="T37" fmla="*/ 9537 h 120000"/>
                <a:gd name="T38" fmla="*/ 79442 w 120000"/>
                <a:gd name="T39" fmla="*/ 9831 h 120000"/>
                <a:gd name="T40" fmla="*/ 76824 w 120000"/>
                <a:gd name="T41" fmla="*/ 10042 h 120000"/>
                <a:gd name="T42" fmla="*/ 74206 w 120000"/>
                <a:gd name="T43" fmla="*/ 10210 h 120000"/>
                <a:gd name="T44" fmla="*/ 71621 w 120000"/>
                <a:gd name="T45" fmla="*/ 10378 h 120000"/>
                <a:gd name="T46" fmla="*/ 69054 w 120000"/>
                <a:gd name="T47" fmla="*/ 10462 h 120000"/>
                <a:gd name="T48" fmla="*/ 66503 w 120000"/>
                <a:gd name="T49" fmla="*/ 10546 h 120000"/>
                <a:gd name="T50" fmla="*/ 63986 w 120000"/>
                <a:gd name="T51" fmla="*/ 10588 h 120000"/>
                <a:gd name="T52" fmla="*/ 61486 w 120000"/>
                <a:gd name="T53" fmla="*/ 10546 h 120000"/>
                <a:gd name="T54" fmla="*/ 59020 w 120000"/>
                <a:gd name="T55" fmla="*/ 10546 h 120000"/>
                <a:gd name="T56" fmla="*/ 56570 w 120000"/>
                <a:gd name="T57" fmla="*/ 10462 h 120000"/>
                <a:gd name="T58" fmla="*/ 54172 w 120000"/>
                <a:gd name="T59" fmla="*/ 10336 h 120000"/>
                <a:gd name="T60" fmla="*/ 51790 w 120000"/>
                <a:gd name="T61" fmla="*/ 10210 h 120000"/>
                <a:gd name="T62" fmla="*/ 49459 w 120000"/>
                <a:gd name="T63" fmla="*/ 10084 h 120000"/>
                <a:gd name="T64" fmla="*/ 47145 w 120000"/>
                <a:gd name="T65" fmla="*/ 9873 h 120000"/>
                <a:gd name="T66" fmla="*/ 44864 w 120000"/>
                <a:gd name="T67" fmla="*/ 9663 h 120000"/>
                <a:gd name="T68" fmla="*/ 42635 w 120000"/>
                <a:gd name="T69" fmla="*/ 9453 h 120000"/>
                <a:gd name="T70" fmla="*/ 38277 w 120000"/>
                <a:gd name="T71" fmla="*/ 8907 h 120000"/>
                <a:gd name="T72" fmla="*/ 34104 w 120000"/>
                <a:gd name="T73" fmla="*/ 8319 h 120000"/>
                <a:gd name="T74" fmla="*/ 30101 w 120000"/>
                <a:gd name="T75" fmla="*/ 7689 h 120000"/>
                <a:gd name="T76" fmla="*/ 26300 w 120000"/>
                <a:gd name="T77" fmla="*/ 7016 h 120000"/>
                <a:gd name="T78" fmla="*/ 22685 w 120000"/>
                <a:gd name="T79" fmla="*/ 6302 h 120000"/>
                <a:gd name="T80" fmla="*/ 19324 w 120000"/>
                <a:gd name="T81" fmla="*/ 5546 h 120000"/>
                <a:gd name="T82" fmla="*/ 16165 w 120000"/>
                <a:gd name="T83" fmla="*/ 4789 h 120000"/>
                <a:gd name="T84" fmla="*/ 13260 w 120000"/>
                <a:gd name="T85" fmla="*/ 4033 h 120000"/>
                <a:gd name="T86" fmla="*/ 10591 w 120000"/>
                <a:gd name="T87" fmla="*/ 3319 h 120000"/>
                <a:gd name="T88" fmla="*/ 8226 w 120000"/>
                <a:gd name="T89" fmla="*/ 2647 h 120000"/>
                <a:gd name="T90" fmla="*/ 6097 w 120000"/>
                <a:gd name="T91" fmla="*/ 2016 h 120000"/>
                <a:gd name="T92" fmla="*/ 4290 w 120000"/>
                <a:gd name="T93" fmla="*/ 1470 h 120000"/>
                <a:gd name="T94" fmla="*/ 2787 w 120000"/>
                <a:gd name="T95" fmla="*/ 966 h 120000"/>
                <a:gd name="T96" fmla="*/ 709 w 120000"/>
                <a:gd name="T97" fmla="*/ 252 h 120000"/>
                <a:gd name="T98" fmla="*/ 0 w 120000"/>
                <a:gd name="T99" fmla="*/ 0 h 120000"/>
                <a:gd name="T100" fmla="*/ 0 w 120000"/>
                <a:gd name="T101" fmla="*/ 0 h 120000"/>
                <a:gd name="T102" fmla="*/ 0 w 120000"/>
                <a:gd name="T103" fmla="*/ 0 h 120000"/>
                <a:gd name="T104" fmla="*/ 120000 w 120000"/>
                <a:gd name="T105"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120000" h="120000" extrusionOk="0">
                  <a:moveTo>
                    <a:pt x="0" y="0"/>
                  </a:moveTo>
                  <a:lnTo>
                    <a:pt x="0" y="120000"/>
                  </a:lnTo>
                  <a:lnTo>
                    <a:pt x="120000" y="120000"/>
                  </a:lnTo>
                  <a:lnTo>
                    <a:pt x="120000" y="42"/>
                  </a:lnTo>
                  <a:lnTo>
                    <a:pt x="117280" y="1092"/>
                  </a:lnTo>
                  <a:lnTo>
                    <a:pt x="114560" y="2100"/>
                  </a:lnTo>
                  <a:lnTo>
                    <a:pt x="111841" y="3067"/>
                  </a:lnTo>
                  <a:lnTo>
                    <a:pt x="109104" y="3907"/>
                  </a:lnTo>
                  <a:lnTo>
                    <a:pt x="106385" y="4747"/>
                  </a:lnTo>
                  <a:lnTo>
                    <a:pt x="103648" y="5546"/>
                  </a:lnTo>
                  <a:lnTo>
                    <a:pt x="100945" y="6218"/>
                  </a:lnTo>
                  <a:lnTo>
                    <a:pt x="98209" y="6848"/>
                  </a:lnTo>
                  <a:lnTo>
                    <a:pt x="95489" y="7436"/>
                  </a:lnTo>
                  <a:lnTo>
                    <a:pt x="92804" y="7941"/>
                  </a:lnTo>
                  <a:lnTo>
                    <a:pt x="90101" y="8445"/>
                  </a:lnTo>
                  <a:lnTo>
                    <a:pt x="87415" y="8865"/>
                  </a:lnTo>
                  <a:lnTo>
                    <a:pt x="84746" y="9201"/>
                  </a:lnTo>
                  <a:lnTo>
                    <a:pt x="82077" y="9537"/>
                  </a:lnTo>
                  <a:lnTo>
                    <a:pt x="79442" y="9831"/>
                  </a:lnTo>
                  <a:lnTo>
                    <a:pt x="76824" y="10042"/>
                  </a:lnTo>
                  <a:lnTo>
                    <a:pt x="74206" y="10210"/>
                  </a:lnTo>
                  <a:lnTo>
                    <a:pt x="71621" y="10378"/>
                  </a:lnTo>
                  <a:lnTo>
                    <a:pt x="69054" y="10462"/>
                  </a:lnTo>
                  <a:lnTo>
                    <a:pt x="66503" y="10546"/>
                  </a:lnTo>
                  <a:lnTo>
                    <a:pt x="63986" y="10588"/>
                  </a:lnTo>
                  <a:lnTo>
                    <a:pt x="61486" y="10546"/>
                  </a:lnTo>
                  <a:lnTo>
                    <a:pt x="59020" y="10546"/>
                  </a:lnTo>
                  <a:lnTo>
                    <a:pt x="56570" y="10462"/>
                  </a:lnTo>
                  <a:lnTo>
                    <a:pt x="54172" y="10336"/>
                  </a:lnTo>
                  <a:lnTo>
                    <a:pt x="51790" y="10210"/>
                  </a:lnTo>
                  <a:lnTo>
                    <a:pt x="49459" y="10084"/>
                  </a:lnTo>
                  <a:lnTo>
                    <a:pt x="47145" y="9873"/>
                  </a:lnTo>
                  <a:lnTo>
                    <a:pt x="44864" y="9663"/>
                  </a:lnTo>
                  <a:lnTo>
                    <a:pt x="42635" y="9453"/>
                  </a:lnTo>
                  <a:lnTo>
                    <a:pt x="38277" y="8907"/>
                  </a:lnTo>
                  <a:lnTo>
                    <a:pt x="34104" y="8319"/>
                  </a:lnTo>
                  <a:lnTo>
                    <a:pt x="30101" y="7689"/>
                  </a:lnTo>
                  <a:lnTo>
                    <a:pt x="26300" y="7016"/>
                  </a:lnTo>
                  <a:lnTo>
                    <a:pt x="22685" y="6302"/>
                  </a:lnTo>
                  <a:lnTo>
                    <a:pt x="19324" y="5546"/>
                  </a:lnTo>
                  <a:lnTo>
                    <a:pt x="16165" y="4789"/>
                  </a:lnTo>
                  <a:lnTo>
                    <a:pt x="13260" y="4033"/>
                  </a:lnTo>
                  <a:lnTo>
                    <a:pt x="10591" y="3319"/>
                  </a:lnTo>
                  <a:lnTo>
                    <a:pt x="8226" y="2647"/>
                  </a:lnTo>
                  <a:lnTo>
                    <a:pt x="6097" y="2016"/>
                  </a:lnTo>
                  <a:lnTo>
                    <a:pt x="4290" y="1470"/>
                  </a:lnTo>
                  <a:lnTo>
                    <a:pt x="2787" y="966"/>
                  </a:lnTo>
                  <a:lnTo>
                    <a:pt x="709" y="25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400"/>
            </a:p>
          </p:txBody>
        </p:sp>
        <p:sp>
          <p:nvSpPr>
            <p:cNvPr id="59415" name="Shape 160">
              <a:extLst>
                <a:ext uri="{FF2B5EF4-FFF2-40B4-BE49-F238E27FC236}">
                  <a16:creationId xmlns="" xmlns:a16="http://schemas.microsoft.com/office/drawing/2014/main" id="{A01A6334-9AF7-6A49-B75A-542A524AFBF3}"/>
                </a:ext>
              </a:extLst>
            </p:cNvPr>
            <p:cNvSpPr>
              <a:spLocks/>
            </p:cNvSpPr>
            <p:nvPr/>
          </p:nvSpPr>
          <p:spPr bwMode="auto">
            <a:xfrm>
              <a:off x="0" y="1587"/>
              <a:ext cx="12192000" cy="6856500"/>
            </a:xfrm>
            <a:custGeom>
              <a:avLst/>
              <a:gdLst>
                <a:gd name="T0" fmla="*/ 0 w 120000"/>
                <a:gd name="T1" fmla="*/ 0 h 120000"/>
                <a:gd name="T2" fmla="*/ 0 w 120000"/>
                <a:gd name="T3" fmla="*/ 120000 h 120000"/>
                <a:gd name="T4" fmla="*/ 120000 w 120000"/>
                <a:gd name="T5" fmla="*/ 120000 h 120000"/>
                <a:gd name="T6" fmla="*/ 120000 w 120000"/>
                <a:gd name="T7" fmla="*/ 0 h 120000"/>
                <a:gd name="T8" fmla="*/ 0 w 120000"/>
                <a:gd name="T9" fmla="*/ 0 h 120000"/>
                <a:gd name="T10" fmla="*/ 115248 w 120000"/>
                <a:gd name="T11" fmla="*/ 111664 h 120000"/>
                <a:gd name="T12" fmla="*/ 4688 w 120000"/>
                <a:gd name="T13" fmla="*/ 111664 h 120000"/>
                <a:gd name="T14" fmla="*/ 4688 w 120000"/>
                <a:gd name="T15" fmla="*/ 8224 h 120000"/>
                <a:gd name="T16" fmla="*/ 115248 w 120000"/>
                <a:gd name="T17" fmla="*/ 8224 h 120000"/>
                <a:gd name="T18" fmla="*/ 115248 w 120000"/>
                <a:gd name="T19" fmla="*/ 111664 h 120000"/>
                <a:gd name="T20" fmla="*/ 0 w 120000"/>
                <a:gd name="T21" fmla="*/ 0 h 120000"/>
                <a:gd name="T22" fmla="*/ 120000 w 120000"/>
                <a:gd name="T23"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120000" h="120000" extrusionOk="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400"/>
            </a:p>
          </p:txBody>
        </p:sp>
      </p:grpSp>
      <p:sp>
        <p:nvSpPr>
          <p:cNvPr id="59395" name="Shape 161">
            <a:extLst>
              <a:ext uri="{FF2B5EF4-FFF2-40B4-BE49-F238E27FC236}">
                <a16:creationId xmlns="" xmlns:a16="http://schemas.microsoft.com/office/drawing/2014/main" id="{880B9CA3-7D5E-5D43-90C3-0C570D56592E}"/>
              </a:ext>
            </a:extLst>
          </p:cNvPr>
          <p:cNvSpPr txBox="1">
            <a:spLocks noGrp="1" noChangeArrowheads="1"/>
          </p:cNvSpPr>
          <p:nvPr>
            <p:ph type="title"/>
          </p:nvPr>
        </p:nvSpPr>
        <p:spPr bwMode="auto">
          <a:xfrm>
            <a:off x="486833" y="481014"/>
            <a:ext cx="8763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p>
            <a:pPr lvl="0"/>
            <a:endParaRPr lang="en-US" altLang="en-US">
              <a:sym typeface="Arial" panose="020B0604020202020204" pitchFamily="34" charset="0"/>
            </a:endParaRPr>
          </a:p>
        </p:txBody>
      </p:sp>
      <p:sp>
        <p:nvSpPr>
          <p:cNvPr id="59396" name="Shape 162">
            <a:extLst>
              <a:ext uri="{FF2B5EF4-FFF2-40B4-BE49-F238E27FC236}">
                <a16:creationId xmlns="" xmlns:a16="http://schemas.microsoft.com/office/drawing/2014/main" id="{E1F64CC9-ABCC-C64A-92D0-9D1E10CE5ADB}"/>
              </a:ext>
            </a:extLst>
          </p:cNvPr>
          <p:cNvSpPr txBox="1">
            <a:spLocks noGrp="1" noChangeArrowheads="1"/>
          </p:cNvSpPr>
          <p:nvPr>
            <p:ph type="body" idx="1"/>
          </p:nvPr>
        </p:nvSpPr>
        <p:spPr bwMode="auto">
          <a:xfrm>
            <a:off x="1155701" y="2603500"/>
            <a:ext cx="8760884"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65" name="Shape 165">
            <a:extLst>
              <a:ext uri="{FF2B5EF4-FFF2-40B4-BE49-F238E27FC236}">
                <a16:creationId xmlns="" xmlns:a16="http://schemas.microsoft.com/office/drawing/2014/main" id="{A7E9BB3A-5C92-FD42-B2C4-F3F5BB4CFF53}"/>
              </a:ext>
            </a:extLst>
          </p:cNvPr>
          <p:cNvSpPr/>
          <p:nvPr/>
        </p:nvSpPr>
        <p:spPr>
          <a:xfrm>
            <a:off x="10437284" y="0"/>
            <a:ext cx="685800" cy="1143000"/>
          </a:xfrm>
          <a:prstGeom prst="rect">
            <a:avLst/>
          </a:prstGeom>
          <a:solidFill>
            <a:schemeClr val="accent1"/>
          </a:solidFill>
          <a:ln>
            <a:noFill/>
          </a:ln>
          <a:effectLst>
            <a:outerShdw blurRad="38100" dist="25400" dir="5400000" rotWithShape="0">
              <a:srgbClr val="000000">
                <a:alpha val="44710"/>
              </a:srgbClr>
            </a:outerShdw>
          </a:effectLst>
        </p:spPr>
        <p:txBody>
          <a:bodyPr spcFirstLastPara="1" lIns="68569" tIns="68569" rIns="68569" bIns="68569" anchor="ctr"/>
          <a:lstStyle/>
          <a:p>
            <a:pPr>
              <a:spcBef>
                <a:spcPts val="0"/>
              </a:spcBef>
              <a:spcAft>
                <a:spcPts val="0"/>
              </a:spcAft>
              <a:defRPr/>
            </a:pPr>
            <a:endParaRPr sz="1800"/>
          </a:p>
        </p:txBody>
      </p:sp>
      <p:sp>
        <p:nvSpPr>
          <p:cNvPr id="166" name="Shape 166">
            <a:extLst>
              <a:ext uri="{FF2B5EF4-FFF2-40B4-BE49-F238E27FC236}">
                <a16:creationId xmlns="" xmlns:a16="http://schemas.microsoft.com/office/drawing/2014/main" id="{65C16AB6-FC5D-C343-8252-CE2C26F4F5AA}"/>
              </a:ext>
            </a:extLst>
          </p:cNvPr>
          <p:cNvSpPr txBox="1">
            <a:spLocks noGrp="1"/>
          </p:cNvSpPr>
          <p:nvPr>
            <p:ph type="sldNum" idx="12"/>
          </p:nvPr>
        </p:nvSpPr>
        <p:spPr>
          <a:xfrm>
            <a:off x="1035261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spcAft>
                <a:spcPts val="0"/>
              </a:spcAft>
              <a:buNone/>
              <a:defRPr sz="2100" b="0" i="0" u="none" strike="noStrike" cap="none" smtClean="0">
                <a:solidFill>
                  <a:schemeClr val="lt1"/>
                </a:solidFill>
                <a:latin typeface="Century Gothic"/>
                <a:ea typeface="Century Gothic"/>
                <a:cs typeface="Century Gothic"/>
                <a:sym typeface="Century Gothic"/>
              </a:defRPr>
            </a:lvl1pPr>
            <a:lvl2pPr marL="0" marR="0" lvl="1" indent="0" algn="ctr" rtl="0">
              <a:spcBef>
                <a:spcPts val="0"/>
              </a:spcBef>
              <a:buNone/>
              <a:defRPr sz="21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1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1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1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1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1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1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100" b="0" i="0" u="none" strike="noStrike" cap="none">
                <a:solidFill>
                  <a:schemeClr val="lt1"/>
                </a:solidFill>
                <a:latin typeface="Century Gothic"/>
                <a:ea typeface="Century Gothic"/>
                <a:cs typeface="Century Gothic"/>
                <a:sym typeface="Century Gothic"/>
              </a:defRPr>
            </a:lvl9pPr>
          </a:lstStyle>
          <a:p>
            <a:pPr>
              <a:defRPr/>
            </a:pPr>
            <a:fld id="{DBAAFA07-F989-7247-95A7-8AE5BFAB29CF}" type="slidenum">
              <a:rPr lang="en-US"/>
              <a:pPr>
                <a:defRPr/>
              </a:pPr>
              <a:t>‹#›</a:t>
            </a:fld>
            <a:endParaRPr lang="en-US"/>
          </a:p>
        </p:txBody>
      </p:sp>
      <p:pic>
        <p:nvPicPr>
          <p:cNvPr id="59399" name="Picture 18">
            <a:extLst>
              <a:ext uri="{FF2B5EF4-FFF2-40B4-BE49-F238E27FC236}">
                <a16:creationId xmlns="" xmlns:a16="http://schemas.microsoft.com/office/drawing/2014/main" id="{2464E499-0F8D-0B45-8CC2-069792DF14E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95518" y="6369051"/>
            <a:ext cx="1466849"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63" r:id="rId5"/>
    <p:sldLayoutId id="2147483864" r:id="rId6"/>
    <p:sldLayoutId id="2147483852" r:id="rId7"/>
  </p:sldLayoutIdLst>
  <p:hf hdr="0" ftr="0" dt="0"/>
  <p:txStyles>
    <p:titleStyle>
      <a:defPPr marR="0" lvl="0" algn="l" rtl="0">
        <a:lnSpc>
          <a:spcPct val="100000"/>
        </a:lnSpc>
        <a:spcBef>
          <a:spcPts val="0"/>
        </a:spcBef>
        <a:spcAft>
          <a:spcPts val="0"/>
        </a:spcAft>
      </a:defPPr>
      <a:lvl1pPr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1pPr>
      <a:lvl2pPr lvl="1"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2pPr>
      <a:lvl3pPr lvl="2"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3pPr>
      <a:lvl4pPr lvl="3"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4pPr>
      <a:lvl5pPr lvl="4"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1pPr>
      <a:lvl2pPr lvl="1"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2pPr>
      <a:lvl3pPr lvl="2"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3pPr>
      <a:lvl4pPr lvl="3"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4pPr>
      <a:lvl5pPr lvl="4" algn="l" rtl="0" fontAlgn="base">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talend.com/download/talend-open-studio?qt-product_tos_download_new=0&amp;_ga=2.174537890.1694477612.1541607695-341342376.1537465239"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a:extLst>
              <a:ext uri="{FF2B5EF4-FFF2-40B4-BE49-F238E27FC236}">
                <a16:creationId xmlns="" xmlns:a16="http://schemas.microsoft.com/office/drawing/2014/main" id="{9219C88A-1714-3142-BDA3-7A4B45094B41}"/>
              </a:ext>
            </a:extLst>
          </p:cNvPr>
          <p:cNvSpPr txBox="1">
            <a:spLocks noChangeArrowheads="1"/>
          </p:cNvSpPr>
          <p:nvPr/>
        </p:nvSpPr>
        <p:spPr bwMode="auto">
          <a:xfrm>
            <a:off x="80772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r">
              <a:buSzPct val="75000"/>
            </a:pPr>
            <a:endParaRPr lang="en-US" altLang="en-US" sz="1400">
              <a:solidFill>
                <a:srgbClr val="000000"/>
              </a:solidFill>
              <a:ea typeface="Droid Sans" charset="0"/>
              <a:cs typeface="Droid Sans" charset="0"/>
            </a:endParaRPr>
          </a:p>
        </p:txBody>
      </p:sp>
      <p:sp>
        <p:nvSpPr>
          <p:cNvPr id="14338" name="Text Box 2">
            <a:extLst>
              <a:ext uri="{FF2B5EF4-FFF2-40B4-BE49-F238E27FC236}">
                <a16:creationId xmlns="" xmlns:a16="http://schemas.microsoft.com/office/drawing/2014/main" id="{F6024958-9416-7D4E-93F6-5370649C2F08}"/>
              </a:ext>
            </a:extLst>
          </p:cNvPr>
          <p:cNvSpPr txBox="1">
            <a:spLocks noChangeArrowheads="1"/>
          </p:cNvSpPr>
          <p:nvPr/>
        </p:nvSpPr>
        <p:spPr bwMode="auto">
          <a:xfrm>
            <a:off x="2209800" y="304800"/>
            <a:ext cx="77724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a:buSzPct val="100000"/>
            </a:pPr>
            <a:endParaRPr lang="en-US" altLang="en-US" sz="4400">
              <a:solidFill>
                <a:srgbClr val="000000"/>
              </a:solidFill>
              <a:ea typeface="Droid Sans" charset="0"/>
              <a:cs typeface="Droid Sans" charset="0"/>
            </a:endParaRPr>
          </a:p>
        </p:txBody>
      </p:sp>
      <p:sp>
        <p:nvSpPr>
          <p:cNvPr id="3" name="Title 2"/>
          <p:cNvSpPr>
            <a:spLocks noGrp="1"/>
          </p:cNvSpPr>
          <p:nvPr>
            <p:ph type="ctrTitle"/>
          </p:nvPr>
        </p:nvSpPr>
        <p:spPr>
          <a:xfrm>
            <a:off x="2497200" y="1750980"/>
            <a:ext cx="7197600" cy="2421599"/>
          </a:xfrm>
        </p:spPr>
        <p:txBody>
          <a:bodyPr/>
          <a:lstStyle/>
          <a:p>
            <a:pPr algn="ctr"/>
            <a:r>
              <a:rPr lang="en-US" altLang="en-US" sz="4800" dirty="0" smtClean="0">
                <a:solidFill>
                  <a:schemeClr val="bg1"/>
                </a:solidFill>
                <a:latin typeface="Calibri" panose="020F0502020204030204" pitchFamily="34" charset="0"/>
                <a:cs typeface="Calibri" panose="020F0502020204030204" pitchFamily="34" charset="0"/>
                <a:sym typeface="Calibri" panose="020F0502020204030204" pitchFamily="34" charset="0"/>
              </a:rPr>
              <a:t>ETL for Big Data</a:t>
            </a:r>
            <a:endParaRPr lang="en-US" sz="4800" dirty="0"/>
          </a:p>
        </p:txBody>
      </p:sp>
    </p:spTree>
    <p:extLst>
      <p:ext uri="{BB962C8B-B14F-4D97-AF65-F5344CB8AC3E}">
        <p14:creationId xmlns:p14="http://schemas.microsoft.com/office/powerpoint/2010/main" val="133564669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 Component</a:t>
            </a:r>
            <a:endParaRPr lang="en-US" dirty="0"/>
          </a:p>
        </p:txBody>
      </p:sp>
      <p:sp>
        <p:nvSpPr>
          <p:cNvPr id="3" name="Text Placeholder 2"/>
          <p:cNvSpPr>
            <a:spLocks noGrp="1"/>
          </p:cNvSpPr>
          <p:nvPr>
            <p:ph type="body" idx="1"/>
          </p:nvPr>
        </p:nvSpPr>
        <p:spPr>
          <a:xfrm>
            <a:off x="495530" y="1676400"/>
            <a:ext cx="11239269" cy="4343500"/>
          </a:xfrm>
        </p:spPr>
        <p:txBody>
          <a:bodyPr/>
          <a:lstStyle/>
          <a:p>
            <a:pPr algn="just"/>
            <a:r>
              <a:rPr lang="en-US" sz="1800" b="1" dirty="0" smtClean="0"/>
              <a:t>Procedure</a:t>
            </a:r>
          </a:p>
          <a:p>
            <a:pPr marL="445770" indent="-342900" algn="just">
              <a:buFont typeface="+mj-lt"/>
              <a:buAutoNum type="arabicPeriod"/>
            </a:pPr>
            <a:r>
              <a:rPr lang="en-US" sz="1800" dirty="0" smtClean="0"/>
              <a:t>In </a:t>
            </a:r>
            <a:r>
              <a:rPr lang="en-US" sz="1800" dirty="0"/>
              <a:t>the Job Designer, click </a:t>
            </a:r>
            <a:r>
              <a:rPr lang="en-US" sz="1800" dirty="0" smtClean="0"/>
              <a:t>the component, for example</a:t>
            </a:r>
            <a:r>
              <a:rPr lang="en-US" sz="1800" dirty="0"/>
              <a:t> </a:t>
            </a:r>
            <a:r>
              <a:rPr lang="en-US" sz="1800" b="1" dirty="0"/>
              <a:t>tMsgBox_1.</a:t>
            </a:r>
            <a:endParaRPr lang="en-US" sz="1800" dirty="0"/>
          </a:p>
          <a:p>
            <a:pPr marL="445770" indent="-342900" algn="just">
              <a:buFont typeface="+mj-lt"/>
              <a:buAutoNum type="arabicPeriod"/>
            </a:pPr>
            <a:r>
              <a:rPr lang="en-US" sz="1800" dirty="0"/>
              <a:t>To define the Basic settings for the component, in the Components view, click the </a:t>
            </a:r>
            <a:r>
              <a:rPr lang="en-US" sz="1800" b="1" dirty="0"/>
              <a:t>Component.</a:t>
            </a:r>
            <a:endParaRPr lang="en-US" sz="1800" dirty="0"/>
          </a:p>
          <a:p>
            <a:pPr marL="445770" indent="-342900" algn="just">
              <a:buFont typeface="+mj-lt"/>
              <a:buAutoNum type="arabicPeriod"/>
            </a:pPr>
            <a:r>
              <a:rPr lang="en-US" sz="1800" dirty="0"/>
              <a:t>Change the "Title" and "Message" fields, change the icon in the dropdown menu</a:t>
            </a:r>
            <a:r>
              <a:rPr lang="en-US" sz="1800" dirty="0" smtClean="0"/>
              <a:t>.</a:t>
            </a:r>
            <a:endParaRPr lang="en-US" sz="1800" dirty="0"/>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10</a:t>
            </a:fld>
            <a:endParaRPr lang="en-US"/>
          </a:p>
        </p:txBody>
      </p:sp>
    </p:spTree>
    <p:extLst>
      <p:ext uri="{BB962C8B-B14F-4D97-AF65-F5344CB8AC3E}">
        <p14:creationId xmlns:p14="http://schemas.microsoft.com/office/powerpoint/2010/main" val="2853086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Your First </a:t>
            </a:r>
            <a:r>
              <a:rPr lang="en-US" dirty="0" err="1" smtClean="0"/>
              <a:t>Talend</a:t>
            </a:r>
            <a:r>
              <a:rPr lang="en-US" dirty="0" smtClean="0"/>
              <a:t> Job</a:t>
            </a:r>
            <a:endParaRPr lang="en-US" dirty="0"/>
          </a:p>
        </p:txBody>
      </p:sp>
      <p:sp>
        <p:nvSpPr>
          <p:cNvPr id="3" name="Text Placeholder 2"/>
          <p:cNvSpPr>
            <a:spLocks noGrp="1"/>
          </p:cNvSpPr>
          <p:nvPr>
            <p:ph type="body" idx="1"/>
          </p:nvPr>
        </p:nvSpPr>
        <p:spPr>
          <a:xfrm>
            <a:off x="495530" y="1752600"/>
            <a:ext cx="11163069" cy="4267300"/>
          </a:xfrm>
        </p:spPr>
        <p:txBody>
          <a:bodyPr/>
          <a:lstStyle/>
          <a:p>
            <a:r>
              <a:rPr lang="en-US" sz="1800" b="1" dirty="0" smtClean="0"/>
              <a:t>Procedure</a:t>
            </a:r>
          </a:p>
          <a:p>
            <a:pPr marL="445770" indent="-342900">
              <a:buFont typeface="+mj-lt"/>
              <a:buAutoNum type="arabicPeriod"/>
            </a:pPr>
            <a:r>
              <a:rPr lang="en-US" sz="1800" dirty="0" smtClean="0"/>
              <a:t>In </a:t>
            </a:r>
            <a:r>
              <a:rPr lang="en-US" sz="1800" dirty="0"/>
              <a:t>the Run view for the Job </a:t>
            </a:r>
            <a:r>
              <a:rPr lang="en-US" sz="1800" dirty="0" err="1"/>
              <a:t>simpleJob</a:t>
            </a:r>
            <a:r>
              <a:rPr lang="en-US" sz="1800" dirty="0"/>
              <a:t>, click </a:t>
            </a:r>
            <a:r>
              <a:rPr lang="en-US" sz="1800" b="1" dirty="0"/>
              <a:t>Run</a:t>
            </a:r>
            <a:r>
              <a:rPr lang="en-US" sz="1800" dirty="0"/>
              <a:t>.</a:t>
            </a:r>
          </a:p>
          <a:p>
            <a:pPr marL="445770" indent="-342900">
              <a:buFont typeface="+mj-lt"/>
              <a:buAutoNum type="arabicPeriod"/>
            </a:pPr>
            <a:r>
              <a:rPr lang="en-US" sz="1800" dirty="0"/>
              <a:t>The message box is displayed</a:t>
            </a:r>
            <a:r>
              <a:rPr lang="en-US" sz="1800" dirty="0" smtClean="0"/>
              <a:t>.</a:t>
            </a:r>
          </a:p>
          <a:p>
            <a:pPr lvl="1"/>
            <a:r>
              <a:rPr lang="en-US" sz="1650" dirty="0" smtClean="0"/>
              <a:t>If there is a Java  compatibility issue the job may encounter an error like this:</a:t>
            </a:r>
          </a:p>
          <a:p>
            <a:pPr lvl="1"/>
            <a:endParaRPr lang="en-US" sz="1650" dirty="0" smtClean="0"/>
          </a:p>
          <a:p>
            <a:endParaRPr lang="en-US" dirty="0"/>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11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848" y="3429000"/>
            <a:ext cx="7392432" cy="2191056"/>
          </a:xfrm>
          <a:prstGeom prst="rect">
            <a:avLst/>
          </a:prstGeom>
        </p:spPr>
      </p:pic>
    </p:spTree>
    <p:extLst>
      <p:ext uri="{BB962C8B-B14F-4D97-AF65-F5344CB8AC3E}">
        <p14:creationId xmlns:p14="http://schemas.microsoft.com/office/powerpoint/2010/main" val="1883101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Java Compatibility Issue</a:t>
            </a:r>
            <a:endParaRPr lang="en-US" dirty="0"/>
          </a:p>
        </p:txBody>
      </p:sp>
      <p:sp>
        <p:nvSpPr>
          <p:cNvPr id="3" name="Text Placeholder 2"/>
          <p:cNvSpPr>
            <a:spLocks noGrp="1"/>
          </p:cNvSpPr>
          <p:nvPr>
            <p:ph type="body" idx="1"/>
          </p:nvPr>
        </p:nvSpPr>
        <p:spPr>
          <a:xfrm>
            <a:off x="495530" y="1676400"/>
            <a:ext cx="11239269" cy="4343500"/>
          </a:xfrm>
        </p:spPr>
        <p:txBody>
          <a:bodyPr/>
          <a:lstStyle/>
          <a:p>
            <a:pPr algn="just"/>
            <a:r>
              <a:rPr lang="en-US" sz="1800" b="1" dirty="0" smtClean="0"/>
              <a:t>Procedure</a:t>
            </a:r>
          </a:p>
          <a:p>
            <a:pPr marL="445770" indent="-342900" algn="just">
              <a:buFont typeface="+mj-lt"/>
              <a:buAutoNum type="arabicPeriod"/>
            </a:pPr>
            <a:r>
              <a:rPr lang="en-US" sz="1800" dirty="0" smtClean="0"/>
              <a:t>To verify instated Java version from windows </a:t>
            </a:r>
            <a:r>
              <a:rPr lang="en-US" sz="1800" b="1" dirty="0" smtClean="0"/>
              <a:t>Command Prompt &gt; java –version.</a:t>
            </a:r>
          </a:p>
          <a:p>
            <a:pPr marL="445770" indent="-342900" algn="just">
              <a:buFont typeface="+mj-lt"/>
              <a:buAutoNum type="arabicPeriod"/>
            </a:pPr>
            <a:r>
              <a:rPr lang="en-US" sz="1800" dirty="0"/>
              <a:t>You are required to install a JDK on your machine where </a:t>
            </a:r>
            <a:r>
              <a:rPr lang="en-US" sz="1800" dirty="0" err="1"/>
              <a:t>Talend</a:t>
            </a:r>
            <a:r>
              <a:rPr lang="en-US" sz="1800" dirty="0"/>
              <a:t> Studio is installed, and you must configure the JDK path in </a:t>
            </a:r>
            <a:r>
              <a:rPr lang="en-US" sz="1800" b="1" dirty="0"/>
              <a:t>Window &gt; References &gt; Java &gt; Installed JRES</a:t>
            </a:r>
            <a:r>
              <a:rPr lang="en-US" sz="1800" dirty="0"/>
              <a:t> in </a:t>
            </a:r>
            <a:r>
              <a:rPr lang="en-US" sz="1800" dirty="0" err="1"/>
              <a:t>Talend</a:t>
            </a:r>
            <a:r>
              <a:rPr lang="en-US" sz="1800" dirty="0"/>
              <a:t> Studio before you build jobs.</a:t>
            </a:r>
            <a:endParaRPr lang="en-US" sz="1800" b="1" dirty="0" smtClean="0"/>
          </a:p>
          <a:p>
            <a:pPr marL="445770" indent="-342900" algn="just">
              <a:buFont typeface="+mj-lt"/>
              <a:buAutoNum type="arabicPeriod"/>
            </a:pPr>
            <a:r>
              <a:rPr lang="en-US" sz="1800" dirty="0"/>
              <a:t>Assuming the JDK installation path is </a:t>
            </a:r>
            <a:r>
              <a:rPr lang="en-US" sz="1800" b="1" dirty="0"/>
              <a:t>C:\Program </a:t>
            </a:r>
            <a:r>
              <a:rPr lang="en-US" sz="1800" b="1" dirty="0" smtClean="0"/>
              <a:t>Files\Java\</a:t>
            </a:r>
            <a:r>
              <a:rPr lang="en-US" sz="1800" b="1" dirty="0" err="1" smtClean="0"/>
              <a:t>jdkX.X.X</a:t>
            </a:r>
            <a:r>
              <a:rPr lang="en-US" sz="1800" dirty="0"/>
              <a:t> follow these steps to configure the JDK path in </a:t>
            </a:r>
            <a:r>
              <a:rPr lang="en-US" sz="1800" dirty="0" err="1"/>
              <a:t>Talend</a:t>
            </a:r>
            <a:r>
              <a:rPr lang="en-US" sz="1800" dirty="0"/>
              <a:t> Studio</a:t>
            </a:r>
            <a:r>
              <a:rPr lang="en-US" sz="1800" dirty="0" smtClean="0"/>
              <a:t>:</a:t>
            </a:r>
          </a:p>
          <a:p>
            <a:pPr marL="796290" lvl="1" indent="-342900" algn="just">
              <a:buFont typeface="+mj-lt"/>
              <a:buAutoNum type="arabicPeriod"/>
            </a:pPr>
            <a:r>
              <a:rPr lang="en-US" sz="1650" dirty="0"/>
              <a:t>Click </a:t>
            </a:r>
            <a:r>
              <a:rPr lang="en-US" sz="1650" b="1" dirty="0"/>
              <a:t>Windows</a:t>
            </a:r>
            <a:r>
              <a:rPr lang="en-US" sz="1650" dirty="0"/>
              <a:t>, then </a:t>
            </a:r>
            <a:r>
              <a:rPr lang="en-US" sz="1650" b="1" dirty="0"/>
              <a:t>Preferences</a:t>
            </a:r>
            <a:r>
              <a:rPr lang="en-US" sz="1650" dirty="0"/>
              <a:t>, expand </a:t>
            </a:r>
            <a:r>
              <a:rPr lang="en-US" sz="1650" b="1" dirty="0"/>
              <a:t>Java</a:t>
            </a:r>
            <a:r>
              <a:rPr lang="en-US" sz="1650" dirty="0"/>
              <a:t>, and then click </a:t>
            </a:r>
            <a:r>
              <a:rPr lang="en-US" sz="1650" b="1" dirty="0"/>
              <a:t>Installed </a:t>
            </a:r>
            <a:r>
              <a:rPr lang="en-US" sz="1650" b="1" dirty="0" smtClean="0"/>
              <a:t>JREs</a:t>
            </a:r>
            <a:r>
              <a:rPr lang="en-US" sz="1650" dirty="0" smtClean="0"/>
              <a:t>.</a:t>
            </a:r>
          </a:p>
          <a:p>
            <a:pPr marL="796290" lvl="1" indent="-342900" algn="just">
              <a:buFont typeface="+mj-lt"/>
              <a:buAutoNum type="arabicPeriod"/>
            </a:pPr>
            <a:r>
              <a:rPr lang="en-US" sz="1650" dirty="0"/>
              <a:t>Click </a:t>
            </a:r>
            <a:r>
              <a:rPr lang="en-US" sz="1650" b="1" dirty="0"/>
              <a:t>Add</a:t>
            </a:r>
            <a:r>
              <a:rPr lang="en-US" sz="1650" dirty="0"/>
              <a:t> to install a new </a:t>
            </a:r>
            <a:r>
              <a:rPr lang="en-US" sz="1650" dirty="0" smtClean="0"/>
              <a:t>JDK, </a:t>
            </a:r>
            <a:r>
              <a:rPr lang="en-US" sz="1650" dirty="0"/>
              <a:t>or click </a:t>
            </a:r>
            <a:r>
              <a:rPr lang="en-US" sz="1650" b="1" dirty="0"/>
              <a:t>Edit</a:t>
            </a:r>
            <a:r>
              <a:rPr lang="en-US" sz="1650" dirty="0"/>
              <a:t> to edit an existing </a:t>
            </a:r>
            <a:r>
              <a:rPr lang="en-US" sz="1650" dirty="0" smtClean="0"/>
              <a:t>JDK. </a:t>
            </a:r>
            <a:r>
              <a:rPr lang="en-US" sz="1650" dirty="0"/>
              <a:t>Browse to the location where your </a:t>
            </a:r>
            <a:r>
              <a:rPr lang="en-US" sz="1650" dirty="0" smtClean="0"/>
              <a:t>JDK </a:t>
            </a:r>
            <a:r>
              <a:rPr lang="en-US" sz="1650" dirty="0"/>
              <a:t>is installed</a:t>
            </a:r>
            <a:r>
              <a:rPr lang="en-US" sz="1650" dirty="0" smtClean="0"/>
              <a:t>.</a:t>
            </a:r>
          </a:p>
          <a:p>
            <a:pPr marL="796290" lvl="1" indent="-342900" algn="just">
              <a:buFont typeface="+mj-lt"/>
              <a:buAutoNum type="arabicPeriod"/>
            </a:pPr>
            <a:r>
              <a:rPr lang="en-US" sz="1650" dirty="0"/>
              <a:t>Click </a:t>
            </a:r>
            <a:r>
              <a:rPr lang="en-US" sz="1650" b="1" dirty="0"/>
              <a:t>OK</a:t>
            </a:r>
            <a:r>
              <a:rPr lang="en-US" sz="1650" dirty="0"/>
              <a:t> to validate your change and close the window.</a:t>
            </a:r>
          </a:p>
          <a:p>
            <a:pPr lvl="1" algn="just"/>
            <a:endParaRPr lang="en-US" sz="1600" dirty="0"/>
          </a:p>
          <a:p>
            <a:pPr lvl="1" algn="just"/>
            <a:endParaRPr lang="en-US" sz="1450" b="1" dirty="0"/>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12</a:t>
            </a:fld>
            <a:endParaRPr lang="en-US"/>
          </a:p>
        </p:txBody>
      </p:sp>
    </p:spTree>
    <p:extLst>
      <p:ext uri="{BB962C8B-B14F-4D97-AF65-F5344CB8AC3E}">
        <p14:creationId xmlns:p14="http://schemas.microsoft.com/office/powerpoint/2010/main" val="4069012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the Metadata</a:t>
            </a:r>
            <a:endParaRPr lang="en-US" dirty="0"/>
          </a:p>
        </p:txBody>
      </p:sp>
      <p:sp>
        <p:nvSpPr>
          <p:cNvPr id="3" name="Text Placeholder 2"/>
          <p:cNvSpPr>
            <a:spLocks noGrp="1"/>
          </p:cNvSpPr>
          <p:nvPr>
            <p:ph type="body" idx="1"/>
          </p:nvPr>
        </p:nvSpPr>
        <p:spPr>
          <a:xfrm>
            <a:off x="533400" y="1752600"/>
            <a:ext cx="11125200" cy="4495800"/>
          </a:xfrm>
        </p:spPr>
        <p:txBody>
          <a:bodyPr/>
          <a:lstStyle/>
          <a:p>
            <a:pPr algn="just"/>
            <a:r>
              <a:rPr lang="en-US" sz="1800" dirty="0" smtClean="0"/>
              <a:t>This </a:t>
            </a:r>
            <a:r>
              <a:rPr lang="en-US" sz="1800" dirty="0"/>
              <a:t>example describes how to set up the metadata of the source file movies.csv in the </a:t>
            </a:r>
            <a:r>
              <a:rPr lang="en-US" sz="1800" b="1" dirty="0"/>
              <a:t>Repository</a:t>
            </a:r>
            <a:r>
              <a:rPr lang="en-US" sz="1800" dirty="0"/>
              <a:t>. Repository metadata can be used across Jobs, allowing you to configure your Jobs quickly without having to define each parameter and schema manually</a:t>
            </a:r>
            <a:r>
              <a:rPr lang="en-US" sz="1800" dirty="0" smtClean="0"/>
              <a:t>.</a:t>
            </a:r>
          </a:p>
          <a:p>
            <a:pPr lvl="1" algn="just"/>
            <a:r>
              <a:rPr lang="en-US" sz="1650" dirty="0"/>
              <a:t>You have the source file movies.csv ready in the directory </a:t>
            </a:r>
            <a:r>
              <a:rPr lang="en-US" sz="1650" b="1" dirty="0"/>
              <a:t>Documents &gt; Week 08 &gt; </a:t>
            </a:r>
            <a:r>
              <a:rPr lang="en-US" sz="1650" b="1" dirty="0" err="1"/>
              <a:t>Talend_Data</a:t>
            </a:r>
            <a:r>
              <a:rPr lang="en-US" sz="1650" b="1" dirty="0"/>
              <a:t> &gt; </a:t>
            </a:r>
            <a:r>
              <a:rPr lang="en-US" sz="1650" b="1" dirty="0" smtClean="0"/>
              <a:t>movies.csv</a:t>
            </a:r>
          </a:p>
          <a:p>
            <a:pPr algn="just"/>
            <a:r>
              <a:rPr lang="en-US" sz="1800" b="1" dirty="0" smtClean="0"/>
              <a:t>Procedure</a:t>
            </a:r>
          </a:p>
          <a:p>
            <a:pPr marL="445770" indent="-342900" algn="just">
              <a:buFont typeface="+mj-lt"/>
              <a:buAutoNum type="arabicPeriod"/>
            </a:pPr>
            <a:r>
              <a:rPr lang="en-US" sz="1800" dirty="0" smtClean="0"/>
              <a:t>In </a:t>
            </a:r>
            <a:r>
              <a:rPr lang="en-US" sz="1800" dirty="0"/>
              <a:t>the </a:t>
            </a:r>
            <a:r>
              <a:rPr lang="en-US" sz="1800" b="1" dirty="0"/>
              <a:t>Repository</a:t>
            </a:r>
            <a:r>
              <a:rPr lang="en-US" sz="1800" dirty="0"/>
              <a:t> tree view, expand the </a:t>
            </a:r>
            <a:r>
              <a:rPr lang="en-US" sz="1800" b="1" dirty="0"/>
              <a:t>Metadata</a:t>
            </a:r>
            <a:r>
              <a:rPr lang="en-US" sz="1800" dirty="0"/>
              <a:t> node, right-click </a:t>
            </a:r>
            <a:r>
              <a:rPr lang="en-US" sz="1800" b="1" dirty="0"/>
              <a:t>File delimited</a:t>
            </a:r>
            <a:r>
              <a:rPr lang="en-US" sz="1800" dirty="0"/>
              <a:t>, and select </a:t>
            </a:r>
            <a:r>
              <a:rPr lang="en-US" sz="1800" b="1" dirty="0"/>
              <a:t>Create file delimited</a:t>
            </a:r>
            <a:r>
              <a:rPr lang="en-US" sz="1800" dirty="0"/>
              <a:t> from the contextual menu to open the </a:t>
            </a:r>
            <a:r>
              <a:rPr lang="en-US" sz="1800" b="1" dirty="0"/>
              <a:t>New Delimited File</a:t>
            </a:r>
            <a:r>
              <a:rPr lang="en-US" sz="1800" dirty="0"/>
              <a:t> wizard</a:t>
            </a:r>
            <a:r>
              <a:rPr lang="en-US" sz="1800" dirty="0" smtClean="0"/>
              <a:t>.</a:t>
            </a:r>
          </a:p>
          <a:p>
            <a:pPr marL="445770" indent="-342900" algn="just">
              <a:buFont typeface="+mj-lt"/>
              <a:buAutoNum type="arabicPeriod"/>
            </a:pPr>
            <a:r>
              <a:rPr lang="en-US" sz="1800" dirty="0" smtClean="0"/>
              <a:t>In the </a:t>
            </a:r>
            <a:r>
              <a:rPr lang="en-US" sz="1800" b="1" dirty="0" smtClean="0"/>
              <a:t>New Delimited File </a:t>
            </a:r>
            <a:r>
              <a:rPr lang="en-US" sz="1800" dirty="0" smtClean="0"/>
              <a:t>wizard, enter a name for the file metadata, movies in this example, and other useful information to better describe your file metadata, and then click </a:t>
            </a:r>
            <a:r>
              <a:rPr lang="en-US" sz="1800" b="1" dirty="0" smtClean="0"/>
              <a:t>Next</a:t>
            </a:r>
            <a:r>
              <a:rPr lang="en-US" sz="1800" dirty="0" smtClean="0"/>
              <a:t> to go to the next step and define the general properties of the file.</a:t>
            </a:r>
          </a:p>
          <a:p>
            <a:pPr lvl="1" algn="just"/>
            <a:r>
              <a:rPr lang="en-US" sz="1650" dirty="0" smtClean="0"/>
              <a:t>In this step of the wizard, </a:t>
            </a:r>
            <a:r>
              <a:rPr lang="en-US" sz="1650" b="1" dirty="0" smtClean="0"/>
              <a:t>Name</a:t>
            </a:r>
            <a:r>
              <a:rPr lang="en-US" sz="1650" dirty="0" smtClean="0"/>
              <a:t> is the only mandatory field. The information you provide in the </a:t>
            </a:r>
            <a:r>
              <a:rPr lang="en-US" sz="1650" b="1" dirty="0" smtClean="0"/>
              <a:t>Description</a:t>
            </a:r>
            <a:r>
              <a:rPr lang="en-US" sz="1650" dirty="0" smtClean="0"/>
              <a:t> field will appear as a tooltip when you move your mouse pointer over the file connection.</a:t>
            </a:r>
          </a:p>
          <a:p>
            <a:pPr lvl="1" algn="just"/>
            <a:endParaRPr lang="en-US" sz="1650" dirty="0"/>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13</a:t>
            </a:fld>
            <a:endParaRPr lang="en-US"/>
          </a:p>
        </p:txBody>
      </p:sp>
    </p:spTree>
    <p:extLst>
      <p:ext uri="{BB962C8B-B14F-4D97-AF65-F5344CB8AC3E}">
        <p14:creationId xmlns:p14="http://schemas.microsoft.com/office/powerpoint/2010/main" val="574041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Metadata</a:t>
            </a:r>
          </a:p>
        </p:txBody>
      </p:sp>
      <p:sp>
        <p:nvSpPr>
          <p:cNvPr id="3" name="Text Placeholder 2"/>
          <p:cNvSpPr>
            <a:spLocks noGrp="1"/>
          </p:cNvSpPr>
          <p:nvPr>
            <p:ph type="body" idx="1"/>
          </p:nvPr>
        </p:nvSpPr>
        <p:spPr>
          <a:xfrm>
            <a:off x="533400" y="1676400"/>
            <a:ext cx="11125200" cy="4648200"/>
          </a:xfrm>
        </p:spPr>
        <p:txBody>
          <a:bodyPr numCol="2"/>
          <a:lstStyle/>
          <a:p>
            <a:pPr marL="445770" indent="-342900" algn="just">
              <a:buFont typeface="+mj-lt"/>
              <a:buAutoNum type="arabicPeriod" startAt="3"/>
            </a:pPr>
            <a:r>
              <a:rPr lang="en-US" sz="1800" dirty="0"/>
              <a:t>In the </a:t>
            </a:r>
            <a:r>
              <a:rPr lang="en-US" sz="1800" b="1" dirty="0"/>
              <a:t>File</a:t>
            </a:r>
            <a:r>
              <a:rPr lang="en-US" sz="1800" dirty="0"/>
              <a:t> field specify the path of the source file, or click </a:t>
            </a:r>
            <a:r>
              <a:rPr lang="en-US" sz="1800" b="1" dirty="0"/>
              <a:t>Browse</a:t>
            </a:r>
            <a:r>
              <a:rPr lang="en-US" sz="1800" dirty="0"/>
              <a:t> to browse to the file</a:t>
            </a:r>
            <a:r>
              <a:rPr lang="en-US" sz="1800" dirty="0" smtClean="0"/>
              <a:t>.</a:t>
            </a:r>
          </a:p>
          <a:p>
            <a:pPr marL="445770" indent="-342900" algn="just">
              <a:buFont typeface="+mj-lt"/>
              <a:buAutoNum type="arabicPeriod" startAt="3"/>
            </a:pPr>
            <a:endParaRPr lang="en-US" sz="1800" dirty="0"/>
          </a:p>
          <a:p>
            <a:pPr marL="445770" indent="-342900" algn="just">
              <a:buFont typeface="+mj-lt"/>
              <a:buAutoNum type="arabicPeriod" startAt="3"/>
            </a:pPr>
            <a:r>
              <a:rPr lang="en-US" sz="1800" dirty="0"/>
              <a:t>The file is loaded, and the </a:t>
            </a:r>
            <a:r>
              <a:rPr lang="en-US" sz="1800" b="1" dirty="0"/>
              <a:t>File Viewer</a:t>
            </a:r>
            <a:r>
              <a:rPr lang="en-US" sz="1800" dirty="0"/>
              <a:t> area displays an abstract of the file, allowing you to check the file consistency, the presence of header and more generally the file structure.</a:t>
            </a:r>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14</a:t>
            </a:fld>
            <a:endParaRPr lang="en-US"/>
          </a:p>
        </p:txBody>
      </p:sp>
      <p:pic>
        <p:nvPicPr>
          <p:cNvPr id="5" name="Picture 4"/>
          <p:cNvPicPr>
            <a:picLocks noChangeAspect="1"/>
          </p:cNvPicPr>
          <p:nvPr/>
        </p:nvPicPr>
        <p:blipFill>
          <a:blip r:embed="rId2"/>
          <a:stretch>
            <a:fillRect/>
          </a:stretch>
        </p:blipFill>
        <p:spPr>
          <a:xfrm>
            <a:off x="6324600" y="1905000"/>
            <a:ext cx="5386422" cy="3352800"/>
          </a:xfrm>
          <a:prstGeom prst="rect">
            <a:avLst/>
          </a:prstGeom>
        </p:spPr>
      </p:pic>
    </p:spTree>
    <p:extLst>
      <p:ext uri="{BB962C8B-B14F-4D97-AF65-F5344CB8AC3E}">
        <p14:creationId xmlns:p14="http://schemas.microsoft.com/office/powerpoint/2010/main" val="6610396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Metadata</a:t>
            </a:r>
          </a:p>
        </p:txBody>
      </p:sp>
      <p:sp>
        <p:nvSpPr>
          <p:cNvPr id="3" name="Text Placeholder 2"/>
          <p:cNvSpPr>
            <a:spLocks noGrp="1"/>
          </p:cNvSpPr>
          <p:nvPr>
            <p:ph type="body" idx="1"/>
          </p:nvPr>
        </p:nvSpPr>
        <p:spPr>
          <a:xfrm>
            <a:off x="533400" y="1752600"/>
            <a:ext cx="11125200" cy="4800600"/>
          </a:xfrm>
        </p:spPr>
        <p:txBody>
          <a:bodyPr numCol="2"/>
          <a:lstStyle/>
          <a:p>
            <a:pPr marL="445770" indent="-342900" algn="just">
              <a:buFont typeface="+mj-lt"/>
              <a:buAutoNum type="arabicPeriod" startAt="5"/>
            </a:pPr>
            <a:r>
              <a:rPr lang="en-US" sz="1800" dirty="0"/>
              <a:t>From the </a:t>
            </a:r>
            <a:r>
              <a:rPr lang="en-US" sz="1800" b="1" dirty="0"/>
              <a:t>Format</a:t>
            </a:r>
            <a:r>
              <a:rPr lang="en-US" sz="1800" dirty="0"/>
              <a:t> list, select your operating system, and click </a:t>
            </a:r>
            <a:r>
              <a:rPr lang="en-US" sz="1800" b="1" dirty="0"/>
              <a:t>Next</a:t>
            </a:r>
            <a:r>
              <a:rPr lang="en-US" sz="1800" dirty="0"/>
              <a:t> to parse the file</a:t>
            </a:r>
            <a:r>
              <a:rPr lang="en-US" sz="1800" dirty="0" smtClean="0"/>
              <a:t>.</a:t>
            </a:r>
          </a:p>
          <a:p>
            <a:pPr marL="445770" indent="-342900" algn="just">
              <a:buFont typeface="+mj-lt"/>
              <a:buAutoNum type="arabicPeriod" startAt="5"/>
            </a:pPr>
            <a:r>
              <a:rPr lang="en-US" sz="1800" dirty="0"/>
              <a:t>On the </a:t>
            </a:r>
            <a:r>
              <a:rPr lang="en-US" sz="1800" b="1" dirty="0"/>
              <a:t>Preview</a:t>
            </a:r>
            <a:r>
              <a:rPr lang="en-US" sz="1800" dirty="0"/>
              <a:t> tab, select the </a:t>
            </a:r>
            <a:r>
              <a:rPr lang="en-US" sz="1800" b="1" dirty="0"/>
              <a:t>Set heading row as column names</a:t>
            </a:r>
            <a:r>
              <a:rPr lang="en-US" sz="1800" dirty="0"/>
              <a:t> check box to retrieve the file column names from the first row, and then click </a:t>
            </a:r>
            <a:r>
              <a:rPr lang="en-US" sz="1800" b="1" dirty="0"/>
              <a:t>Refresh Preview</a:t>
            </a:r>
            <a:r>
              <a:rPr lang="en-US" sz="1800" dirty="0" smtClean="0"/>
              <a:t>.</a:t>
            </a:r>
          </a:p>
          <a:p>
            <a:pPr marL="788670" lvl="1" indent="-342900" algn="just"/>
            <a:r>
              <a:rPr lang="en-US" sz="1650" dirty="0">
                <a:solidFill>
                  <a:srgbClr val="444444"/>
                </a:solidFill>
                <a:latin typeface="Century Gothic" panose="020B0502020202020204" pitchFamily="34" charset="0"/>
              </a:rPr>
              <a:t>The file preview is refreshed, and the </a:t>
            </a:r>
            <a:r>
              <a:rPr lang="en-US" sz="1650" b="1" dirty="0">
                <a:solidFill>
                  <a:srgbClr val="444444"/>
                </a:solidFill>
                <a:latin typeface="Century Gothic" panose="020B0502020202020204" pitchFamily="34" charset="0"/>
              </a:rPr>
              <a:t>Header</a:t>
            </a:r>
            <a:r>
              <a:rPr lang="en-US" sz="1650" dirty="0">
                <a:solidFill>
                  <a:srgbClr val="444444"/>
                </a:solidFill>
                <a:latin typeface="Century Gothic" panose="020B0502020202020204" pitchFamily="34" charset="0"/>
              </a:rPr>
              <a:t> check box in the </a:t>
            </a:r>
            <a:r>
              <a:rPr lang="en-US" sz="1650" b="1" dirty="0">
                <a:solidFill>
                  <a:srgbClr val="444444"/>
                </a:solidFill>
                <a:latin typeface="Century Gothic" panose="020B0502020202020204" pitchFamily="34" charset="0"/>
              </a:rPr>
              <a:t>Rows To Skip</a:t>
            </a:r>
            <a:r>
              <a:rPr lang="en-US" sz="1650" dirty="0">
                <a:solidFill>
                  <a:srgbClr val="444444"/>
                </a:solidFill>
                <a:latin typeface="Century Gothic" panose="020B0502020202020204" pitchFamily="34" charset="0"/>
              </a:rPr>
              <a:t> area is automatically selected, with the number of header rows to be skipped incremented by 1.</a:t>
            </a:r>
            <a:endParaRPr lang="en-US" sz="1650" dirty="0">
              <a:solidFill>
                <a:schemeClr val="tx1"/>
              </a:solidFill>
              <a:latin typeface="Century Gothic" panose="020B0502020202020204" pitchFamily="34" charset="0"/>
            </a:endParaRPr>
          </a:p>
          <a:p>
            <a:pPr marL="788670" lvl="1" indent="-342900" algn="just">
              <a:buFont typeface="+mj-lt"/>
              <a:buAutoNum type="arabicPeriod" startAt="5"/>
            </a:pPr>
            <a:endParaRPr lang="en-US" sz="1650" dirty="0" smtClean="0"/>
          </a:p>
          <a:p>
            <a:pPr algn="just"/>
            <a:endParaRPr lang="en-US" sz="1800" dirty="0"/>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15</a:t>
            </a:fld>
            <a:endParaRPr lang="en-US"/>
          </a:p>
        </p:txBody>
      </p:sp>
      <p:pic>
        <p:nvPicPr>
          <p:cNvPr id="5" name="Picture 4"/>
          <p:cNvPicPr>
            <a:picLocks noChangeAspect="1"/>
          </p:cNvPicPr>
          <p:nvPr/>
        </p:nvPicPr>
        <p:blipFill>
          <a:blip r:embed="rId2"/>
          <a:stretch>
            <a:fillRect/>
          </a:stretch>
        </p:blipFill>
        <p:spPr>
          <a:xfrm>
            <a:off x="6324601" y="1981200"/>
            <a:ext cx="5410200" cy="3505200"/>
          </a:xfrm>
          <a:prstGeom prst="rect">
            <a:avLst/>
          </a:prstGeom>
        </p:spPr>
      </p:pic>
    </p:spTree>
    <p:extLst>
      <p:ext uri="{BB962C8B-B14F-4D97-AF65-F5344CB8AC3E}">
        <p14:creationId xmlns:p14="http://schemas.microsoft.com/office/powerpoint/2010/main" val="608894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Metadata</a:t>
            </a:r>
          </a:p>
        </p:txBody>
      </p:sp>
      <p:sp>
        <p:nvSpPr>
          <p:cNvPr id="3" name="Text Placeholder 2"/>
          <p:cNvSpPr>
            <a:spLocks noGrp="1"/>
          </p:cNvSpPr>
          <p:nvPr>
            <p:ph type="body" idx="1"/>
          </p:nvPr>
        </p:nvSpPr>
        <p:spPr>
          <a:xfrm>
            <a:off x="457200" y="1676400"/>
            <a:ext cx="11277600" cy="4343500"/>
          </a:xfrm>
        </p:spPr>
        <p:txBody>
          <a:bodyPr/>
          <a:lstStyle/>
          <a:p>
            <a:pPr marL="560070" indent="-457200" algn="just">
              <a:buFont typeface="+mj-lt"/>
              <a:buAutoNum type="arabicPeriod" startAt="7"/>
            </a:pPr>
            <a:r>
              <a:rPr lang="en-US" sz="1800" dirty="0"/>
              <a:t>If the file contains more than one heading row, which need to be skipped in file parsing, specify the number in this field and click </a:t>
            </a:r>
            <a:r>
              <a:rPr lang="en-US" sz="1800" b="1" dirty="0"/>
              <a:t>Refresh </a:t>
            </a:r>
            <a:r>
              <a:rPr lang="en-US" sz="1800" b="1" dirty="0" err="1"/>
              <a:t>Preview</a:t>
            </a:r>
            <a:r>
              <a:rPr lang="en-US" sz="1800" dirty="0" err="1"/>
              <a:t>again</a:t>
            </a:r>
            <a:r>
              <a:rPr lang="en-US" sz="1800" dirty="0"/>
              <a:t>.</a:t>
            </a:r>
          </a:p>
          <a:p>
            <a:pPr marL="560070" indent="-457200" algn="just">
              <a:buFont typeface="+mj-lt"/>
              <a:buAutoNum type="arabicPeriod" startAt="7"/>
            </a:pPr>
            <a:r>
              <a:rPr lang="en-US" sz="1800" dirty="0"/>
              <a:t>Click </a:t>
            </a:r>
            <a:r>
              <a:rPr lang="en-US" sz="1800" b="1" dirty="0"/>
              <a:t>Next</a:t>
            </a:r>
            <a:r>
              <a:rPr lang="en-US" sz="1800" dirty="0"/>
              <a:t> to retrieve the file schema</a:t>
            </a:r>
            <a:r>
              <a:rPr lang="en-US" sz="1800" dirty="0" smtClean="0"/>
              <a:t>.</a:t>
            </a:r>
          </a:p>
          <a:p>
            <a:pPr lvl="1" algn="just"/>
            <a:r>
              <a:rPr lang="en-US" sz="1650" dirty="0"/>
              <a:t>The </a:t>
            </a:r>
            <a:r>
              <a:rPr lang="en-US" sz="1650" b="1" dirty="0"/>
              <a:t>Description of the Schema</a:t>
            </a:r>
            <a:r>
              <a:rPr lang="en-US" sz="1650" dirty="0"/>
              <a:t> table displays the generated file schema</a:t>
            </a:r>
            <a:r>
              <a:rPr lang="en-US" sz="1650" dirty="0" smtClean="0"/>
              <a:t>.</a:t>
            </a:r>
          </a:p>
          <a:p>
            <a:pPr marL="560070" indent="-457200" algn="just">
              <a:buFont typeface="+mj-lt"/>
              <a:buAutoNum type="arabicPeriod" startAt="7"/>
            </a:pPr>
            <a:r>
              <a:rPr lang="en-US" sz="1800" dirty="0"/>
              <a:t>Name the schema </a:t>
            </a:r>
            <a:r>
              <a:rPr lang="en-US" sz="1800" dirty="0" err="1"/>
              <a:t>movies_schema</a:t>
            </a:r>
            <a:r>
              <a:rPr lang="en-US" sz="1800" dirty="0"/>
              <a:t> and check the file schema and edit it according to your actual needs</a:t>
            </a:r>
            <a:r>
              <a:rPr lang="en-US" sz="1800" dirty="0" smtClean="0"/>
              <a:t>.</a:t>
            </a:r>
          </a:p>
          <a:p>
            <a:pPr lvl="1" algn="just"/>
            <a:r>
              <a:rPr lang="en-US" sz="1650" dirty="0"/>
              <a:t>In this example, increase the length of the </a:t>
            </a:r>
            <a:r>
              <a:rPr lang="en-US" sz="1650" b="1" dirty="0"/>
              <a:t>title</a:t>
            </a:r>
            <a:r>
              <a:rPr lang="en-US" sz="1650" dirty="0"/>
              <a:t> and </a:t>
            </a:r>
            <a:r>
              <a:rPr lang="en-US" sz="1650" b="1" dirty="0" err="1"/>
              <a:t>url</a:t>
            </a:r>
            <a:r>
              <a:rPr lang="en-US" sz="1650" dirty="0"/>
              <a:t> columns.</a:t>
            </a:r>
            <a:endParaRPr lang="en-US" sz="1650" dirty="0" smtClean="0"/>
          </a:p>
          <a:p>
            <a:pPr algn="just"/>
            <a:endParaRPr lang="en-US" sz="2000" dirty="0"/>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16</a:t>
            </a:fld>
            <a:endParaRPr lang="en-US"/>
          </a:p>
        </p:txBody>
      </p:sp>
    </p:spTree>
    <p:extLst>
      <p:ext uri="{BB962C8B-B14F-4D97-AF65-F5344CB8AC3E}">
        <p14:creationId xmlns:p14="http://schemas.microsoft.com/office/powerpoint/2010/main" val="36220560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Metadata</a:t>
            </a:r>
          </a:p>
        </p:txBody>
      </p:sp>
      <p:pic>
        <p:nvPicPr>
          <p:cNvPr id="5" name="Picture 4"/>
          <p:cNvPicPr>
            <a:picLocks noChangeAspect="1"/>
          </p:cNvPicPr>
          <p:nvPr/>
        </p:nvPicPr>
        <p:blipFill>
          <a:blip r:embed="rId2"/>
          <a:stretch>
            <a:fillRect/>
          </a:stretch>
        </p:blipFill>
        <p:spPr>
          <a:xfrm>
            <a:off x="6324600" y="1828800"/>
            <a:ext cx="5393267" cy="3886200"/>
          </a:xfrm>
          <a:prstGeom prst="rect">
            <a:avLst/>
          </a:prstGeom>
        </p:spPr>
      </p:pic>
      <p:sp>
        <p:nvSpPr>
          <p:cNvPr id="3" name="Text Placeholder 2"/>
          <p:cNvSpPr>
            <a:spLocks noGrp="1"/>
          </p:cNvSpPr>
          <p:nvPr>
            <p:ph type="body" idx="1"/>
          </p:nvPr>
        </p:nvSpPr>
        <p:spPr>
          <a:xfrm>
            <a:off x="457200" y="1676400"/>
            <a:ext cx="11277600" cy="4648200"/>
          </a:xfrm>
        </p:spPr>
        <p:txBody>
          <a:bodyPr numCol="2"/>
          <a:lstStyle/>
          <a:p>
            <a:pPr marL="445770" indent="-342900" algn="just">
              <a:buFont typeface="+mj-lt"/>
              <a:buAutoNum type="arabicPeriod" startAt="10"/>
            </a:pPr>
            <a:r>
              <a:rPr lang="en-US" sz="1800" dirty="0" smtClean="0"/>
              <a:t>Click</a:t>
            </a:r>
            <a:r>
              <a:rPr lang="en-US" sz="1800" dirty="0"/>
              <a:t> </a:t>
            </a:r>
            <a:r>
              <a:rPr lang="en-US" sz="1800" b="1" dirty="0"/>
              <a:t>Finish</a:t>
            </a:r>
            <a:r>
              <a:rPr lang="en-US" sz="1800" dirty="0"/>
              <a:t> to validate the schema close the wizard</a:t>
            </a:r>
            <a:r>
              <a:rPr lang="en-US" sz="1800" dirty="0" smtClean="0"/>
              <a:t>.</a:t>
            </a:r>
          </a:p>
          <a:p>
            <a:pPr lvl="1" algn="just"/>
            <a:r>
              <a:rPr lang="en-US" sz="1650" dirty="0"/>
              <a:t>The created file metadata is shown in the </a:t>
            </a:r>
            <a:r>
              <a:rPr lang="en-US" sz="1650" b="1" dirty="0"/>
              <a:t>Repository</a:t>
            </a:r>
            <a:r>
              <a:rPr lang="en-US" sz="1650" dirty="0"/>
              <a:t> tree view.</a:t>
            </a:r>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17</a:t>
            </a:fld>
            <a:endParaRPr lang="en-US"/>
          </a:p>
        </p:txBody>
      </p:sp>
      <p:sp>
        <p:nvSpPr>
          <p:cNvPr id="6" name="AutoShape 2" descr="data:image/png;base64,iVBORw0KGgoAAAANSUhEUgAAANQAAADKCAYAAADdAm7zAAAACXBIWXMAAA7EAAAOxAGVKw4bAAAAB3RJTUUH4AgWByQYeFmd1QAAAAd0RVh0QXV0aG9yAKmuzEgAAAAMdEVYdERlc2NyaXB0aW9uABMJISMAAAAKdEVYdENvcHlyaWdodACsD8w6AAAADnRFWHRDcmVhdGlvbiB0aW1lADX3DwkAAAAJdEVYdFNvZnR3YXJlAF1w/zoAAAALdEVYdERpc2NsYWltZXIAt8C0jwAAAAh0RVh0V2FybmluZwDAG+aHAAAAB3RFWHRTb3VyY2UA9f+D6wAAAAh0RVh0Q29tbWVudAD2zJa/AAAABnRFWHRUaXRsZQCo7tInAAAefUlEQVR4nO2de3BcZ5Xgf1d2nJAEnAfZEXazcZKWSWyFCMcuQWsLdkxmguSQWEyhrYSHA6hbEEGkYceYh4UxcjZJOWxaQzREagUwj90dUYMUEndDHsYUK800fkQUwkncbVhqOh4lIYlt7Niypf72j9u3+3ar37r90PX5Vd3SfZzv+0637ulzvq/v6aMppRQW8NzE7xgY+gGvv34sq9x1165g+9e/xJIlF1gxrCBUFZpVBiUIAtRUWgFBsBOLrepo/4Hf4nvsh7xx7HhB7S6/bCn3fPZT3PTu1VapIggVwzKDeux7P+bvuz7LtddczWuvv8GVV1zOsePHuWzpUo4dP85/uurtadu98GKYh/seZeCfHrJKFUGoGJaFfK+9/gbXv8vJnr2/5qtb72PP3l+z5Su98b+ZuP5dzoK9miBULcoiPnpnu1JKqenps+ro0Sk1PX1WvfzKq/G/+bSdi195QAEKl1eFzFc8sfO4lDeUobkFhLwuBSiPv3RjCPbBspAPoO0ut5XdJTM+zO5wF11OgACjgwW2D3SgtQzi8SsGmkugX6n7FxYElhrU8P/yFdUulyG6XC7Gx8cZ3h2mq8sJgVEGceFyjTM+nt8YgYItsDBK3b+wMMhrDrV3714efPDBUuuSkfH6ejzA+KEQAOHDk+Bqo60+RTDcR5OmoRlbUx9hINCh0RK73wdbNLSOQEZZvZum+Pm67nHL+xdsTK6Y8Nlnn1WrV69WK1euzCqXeR6Um5xzKI8/NmfyKL8KKa/LfM6YQyVklVJKhbzKZTo25lxp50J+jwKUyxuK7+dsZ25TSP+Crcnqofbs2cO9997LjTfeWLzFRs8SnXpKN95Tf+Tcz1dz7mfv4Nwv319QN80bPcAgo327GR4Hz8aUiUpglEGAwRbdI9R1kzMaNLxISyJcM0I3o/+6Va6cbQrpX7A3GQ3KbEyaphXU6cx+NzP7O/Qt+ElmD35e39+7HnXiEFzqRHvLOwvTtHkjHmByeJhxPKTaU/jwJAAubwilVGLLsEIQ6NCNDm8I5ffkpUIhbYrpX1j4pDWo+RgTgPrzONqSy/XtkhXUOD6CtuRyiM7MQ9VmNnpgfHwcPBtJNRPnhjZcwHj3TgLGyUAffbGJS7KnCaPbn4u2Dc64MZrlJg+HgTC7h8dztimkf8HepDWoffv2ce7cOQ4ePMiBAwc4cOAAd999d96dape/B/XGgTkbROelrB72pQn3AJxdjIW8uBikxVgIaBk2Xd6KB2PRIETXVg8wTnedxqZhczdj+D0w3l2HptWRWJNwZmxTSP+CvbHsafO2u9w5l83Vm39i5te3wfSf0d52A4v/65682wrCQsDS76FyoV18NRfc+rtyDikIZcWyZ/muvOJyXnix8G9aXngxzOWXLbVKDUGoKJaFfPsOTDD02I+KSt/4XMfdNNyU+i2tICw8JGNXECxEMnYFwULEoATBQsq6ymcVP/v+l7li6RLOzczy2htv8sbx00RZRMfm/kqrJpznLKg51M8eaeGty9dzwZKLWLr0rZybreHlP5/k+LHXecsSjUWc4lTkGf7bV4KVVlU4T6laD7W2Q2P/gEran1m8jCWOj3Dtf347V15xCbNRhePkNKdOn+XkqbNM/fkkJ1761ww9TjDk7ifV1BytvWxrqY2JDOHuDyafy8KUfzs9I5H0fVUjBb4+oXCq1qBgrlF9/LL/wuSZ5zlx8hrW3nQ1p06f4+DkUX734svMRnW563N16mild1sLtRgG0YP7aCe+9oaCdJsYctMfhMZOH3rTCfz+Ql9hiYkZUEJHodRU9aLEzQO6IQG8+yH40bH/y1+Ov86pk3/h3LmzRKPzezawtqWDVgcQfBz/VAENp/w8HgQaO003agMtVfapP7E/xR83tOPz+cQ7lZCq9lAz03DjQ/C7f4BFF8N7HlzEL7d8kroVT3DieC3a4otQaj5GVcuadQ5GIhGOmg3q6JNsdweJQJJHM5g6uI8I0Lg2w8d+zDMYxEMs47zDgSMSSe4/2zWAKT/be0aIJDrNeM3R2ssdR3swVAj2uwk2duJbuz855CtGz9TQubFw725nqtpDnT0B0yeh7uvw3D3w5ulZru+FwfEP8/LLU5w4cZyZc+ewYl3lJZNFRV5aRofPR2+rAyIjDKS4r6mjEcDBsnQf9MbN2NiJL9ZHZKSHoQmz0Lqk/p/MeW2CoZ4RIrE+fb2tOCIj9AxNJIzJ0Uqvzxf3QA3tPjob9R4bO31zb/oi9ZwY6ieIg9ZefSwxpmSq2qCmT8D0MZg+Dld3w4vfgNOvwXVfgf/+o/dy/Ngxzp49a4lBLTdZh2PdGmqB2jXrcACRo+niwRSvFsMIswzvZfQR3G+6U5cvS/J4ZmNOe21iv+4Rgv243W7cJm9keEtD53wpVs/aZQ4gwkiPm+0FxcnnB1Ud8k3/BWbOgpqFV74PV94Fp9+AV7xwz/t+xJkzp5mNLtbDPm1RESNMcXBfBGhkbQMwkUtep2FtIwSD+s3eUPr5yNTRl4D0q4hT/seB5A+EUlLbsg3fMt27RUZ6cO+bGxKfz1S1hzp7SvdQr3wf3nY7nPmPGl7ZBR+47D4uueQSLrroLSyqWYymFfcyJoZ6GImAo/U2zIFLZN9BpsgyV2q4DT0KModIE/j9U7qxkfA6OedbeRD3lCNPJmx+wo9/yuRZHveT6i90b5KeeenZ0I7P10ljga/jfKCqPdTMm3DsX/T906/BubEo157ZwuVXXkVt7Tu4+K2X8dpfTqFpGnlHfZERetwjsQMHrb3bmLPoZZZJWskzqKVlWy9s72Gk3x2foDtae2lpaMfXCe7+HowuHK29eh95esA51LagDzdCvzs+Gq29LUnXDJ0NT1bbcgeNI/2mRQlTn0XqaXxdENehQ7yTmap9UsJYLt8/oOL7TafezZtXfoJ1a67n/e+7EW3xRUwefpXJw68mvoc6s4O7vrynYnoL5zdV7aGML3WN/W98tp6rlvyGS86cZPr1KDUXXgmnXuWymRCLZ19jiXqVGk5XUGPhfKdqPVQmdvZ8ihXLLuSKt2qcO3uGk6cVfzk1zSwXMaNdwmc3P1JpFYXzmAVnUIJQzVT1Kp8gLDTEoATBQsSgBMFCqnaV7yf3r8147aNf2V9GTQQhf6rWoCC94fx29DP85P61YlRCVVLVId9sVDGoDcY348vblTfclNWDpWeCIbdbf7jU2IYm9Keu3bEHPc37RTLl347b7U55ajudOhaMa4G+BnnrLWSlqg0qNX/QfFycUaHn9fhsmnoQMzAxispR1SGf4ZEyHRtGNa/wr6Edn69d36/UjWjWYR7t5mToCmWn7Aa1d+9egsEgW7ZsySk7G1V87PRnko6dH0quBnj4+Xk+82z+4ZJlKdeyZckmiSX/WEvBfZh1WHMwljBoypbFQWMjBIOxXowsWVO7tBm67Q1Zx8+qt1AUZQ359uzZw+c//3m++93v5iU/G4Ufv+Wx+DYbZc5WMJERemJzqOyhUZYs2SSxIf2mjMl1NhbRR1pM2bJECHIHPl9vxt/ASJ+hm2X8rHoLxVI2D2Wuinjw4MG82uQK+Yoi1UNkurfNWbJZIqk5ma+xjNZC+khLLFvWsBvHslqglmXLE93nJMv4WfUWiqYsBlVsidHZqOIjxz/FT5d+L35cLrJlyVrSx0Tpl/2zjT8xVPLhz0tKHvLNp15valhnSciXJ9myZJPkYlmxeuarkVJfWB+W6ZySoZs10zeL3kLxlNxDmev1GuRbrzea4pFSj0tKtizZJLFtdB510z+SyHwttA/rVE7J0G3PPH5WvYWiqdr0jZ/cv5b3ucfwX7ULgJZXN6WV+1dfkzw1IVQNVf49FNz68qb4viBUO1VtUL95rKnSKghCQVRtyCcIC5GqfpZPEBYaVR3yzYfZqOJXv3+D5186ybFTM5VWZ8Fw2SWLuWH5pXxg9eUsqinsaw7BxiHf7gOvotXUcNOKpbztYtt+bljOiTdn+O3/O46KRtlw81WVVmfBYds77VDkJJ/5m6tBq+Hn/zNzmsf6LllyN/OWixbz3nddzmNP/0kMqghsa1BnZxSLF9VwNhbtZcr+3dO3lr++V4zKQClYsriGszO2DFxKjq0XJZQC4+GKbNm/v/zHtURjslWxHemj+dImHj0yn37CPLpe46pLNa66tINnMsk91cFVKWPZcxJQHmxtUMYNArmzf3/17Soyqmu6eOLEGO3XFN/Hkf5N9Kz28x8nFOMPTHLnvYG5BvdBjb96Aj4eez/M14XisLVBkeKhzKTL/v31I1VkVPPawjz103E+vqGZqIKrb23j5u+NpngpJ+1PK17ybjTeqoQxiUEVzYI2qL179/Lggw9mvD6rEo8sGdm/xmZk/5o3XS6fLcCXljbh+0Ufty/VWL5U40u/gCP9TSyPHd/eH07IH0nIGbKz0TC+W4z92PaLDpbf0scRo/8j6dp38Ew00T65T2MLEfqNC+e1seMVK7meSY4cSf96FIAynRODKpoFa1D5ZP9GVeLmyDf7d1blt0UZ5xs74VuvK/447OHHbRrd7OKPseMDX93JswpmVYAta7pZOaz0awe8PN/WxNAfnGza7OHHuwPxPp/dPcidm7t4p4JoXP8AW9YMs+FArP0w9H0nzOzTO/nGKr9+7nXFjltS9avn6hXm48T7Mfe1JF+TkK94FqRBmXOssqFIzJXShXypGzH5fDZw0dPfxTujEF2/kTtxseEWp359/UbuZJI/hCEaPsyLeLhlfazt1V10fnKcUCgmt2uUPVGIRgM8dciLe31CZzVrtB/nmzdrXHOFxjVtgxx8IUR0xSrW7Grh7/4pnEG/2PjRlP7SyiZfE3sqngVnUIUkLJrDFyP7N3EtvUHl76FSPtWzHCv0lbNZ03EUmFXNfHrHJI88GuYPj+7ghTs24Ejb3sPQq4rDxvatZmav6eL/vKp4kE1c93aNrz5j1q+Oa9eZ9DlymBeo5+pr8nst8mR/8Swogyo0+1clzaHyy/7Nbw6VmMTnPF6xkjoGeeqZxHyo/wcePvjX+rHjljYY3YlvtJ7PuZ0Z2/c/Gk6rh8M9xi96XRwOma87ef/tcN8jAWaj8MenhnnuExtpis3/tl7VxPeOZNFdXFTRLKgvdgvN/jV/D5Vv9m++8wdjMcyQz3zczLZ/8/Kx92rcAICLL//bGE0xz8CKDdxKNw/c4GebcS5t+zpu6Ild/ISf3zePsvou4yfVPDw65UzS3eHexZdvq+OGvwLWegk82ZyiW5hdG+p4wPhO+70a96/1Eniyi3oxqKKx7bN89/3LH/jE+ms5cQae/37+2b833C1PTbztIvjhnj/wtb+7ttKqLDgWlIcqlCiJT/x8s39l+iDvwXywrUFdfOEips/OUsMiIP/sX3v66/xZpMH02VkuvnBRpVVZkNg25Pv5c39meraG1VdfxuLFC2rtpaLMzET5/Z+OcUHNLC1r5GnzQrGtQZ2difLUxGs8/9JJeXK6AJYs1rhh+aX8bcOVLJEPooKxrUEJQiWQjyBBsBAxKEGwENuu8pUKTdtecBultpVAE6EaEQ9ld8J9NGlN9IXLPXCAjoqMW1nEQxWB2eN4vV66u7szHhfj0SzF2cWY6qqsDucR4qEEwULEoGLkyv414/V641s+x9mJhUaBPpo0DU3T6AhAuK8JLXbcZI6bwgk5QxbC9DUZ+0a3HWhNfYRTQ6+k9h3oTfT2yX2mI5NclvahxHiZX4ehR2HvRaAjMaaWWenyogT17LPPqtWrV6uVK1fmlIVvJB0//PDDWY9T5efiVx5QuLwqpJRSfo8ClMsbil32KPAov0nW4481DXmVC5fyhmJy8QtK+T2GnF95DJmkfb2Nyxua0zazqunkQsrrMumb9XWZX0caPQp6L1LHMvVXQc57D5Vv9m9pceHd1YUToHkjHly0bXDql5o34mGSw2EgfJhJPGxsjjVzdrHVM86hUExucDT+ST866WVzc8ow4cNMMk53XexTvWWQ8UMhqFuFa7Al2YOkI51ceDfD4x62djnzeF3m15FGj0LeC9C9sKahaS0MUh2c14sSxZYrTQ3lch2Xh2Y2e3ewqS9MHTuYbNtFulscPPjVAM0pbcdUVyy0GsfjVwykGiPEFziS5OqK1TedHgWEbeE+mlrArxTNhOlrSp+SU27OWw81n9q/3d3d8S2fY8twrqSeQUaN+y7cx47BhMdybmiD4Z3sHK5P7zFi7Xdk8ETOrjFCXheTh7N7qiQ55wbaXJn7zPY6CmqTSugQ465V1EHMSxbflZWctwZlzv49cOAABw4cyLv2b+VoZiDkZbIlFirVDdMWMn3KOzfQxiCD9RtJ52CM9nTXJU/m46GTRl13BmOEDHJOusb81Jv6zL0+kEGPgt6KzXjppk7T0DYdot5VWPNSIQ/HFog8KSFkQwxKSEOAjjkT/XRzHiEVMShBsJDzdg4lCKVADEoQLEQMShAsRAxKECxEDEoQLOS8fvSo0nzr4e8Q3Hcw6dzam2/iH/7+Hmpq5LNuISIGVUHCR/7IP/94MP7ok1KKhx7+Dt/9/v+m/dMfK7rfKf92ekYi8WNHay/bWmozN5gYwt0fzC1XciYYcvcTbOzE116Lf3sPppcBNNLpa4chN/1Bfb+hUqpmQAyqgmg1WtJzhJqmcW9nO9+87yHa7nKnbbNu7XvY/MV7MvY5MeSmPwiNnT7aGwAm8PstVrxETPkfJ0gjne0NwJR+0tFK77YWksy8vZPGYD/9Q2vxtVeXSYlBVRkXXriE+7751bTXlFLc84UtmRtP+Xk8CDR2krjPGmhpsVrLUjDFwX0RaLwjD6/TwNpGCAb3M9HeUFVeSgyqBOzdu5dgMMiWLVlu/iLQNA2tJvOT8VMH9xEBGtdmuMVioZ1B2hAvJfwzwsfGTh/ttX6294wQcThwRCLo0ZiDxkYIBmOxWWOn7jWMscyycW8TC+2MMRs78d12lH0RcKxL0ScyQo97JCbmi39QNOgWxf6JdhqqyKJk5msx+dT+LRVTRyOAg2XppkHGDd7Yic/no7fVQWSkh6GJYkZaR0esD4gQ5A58vl5aHUDwcfxTGWQjIzw5ARND/QRx0Nrrw+fzJYVty+PK19KyLXbd10kjEOwfoih1y4gYlIVUR/ZvhKNTc89O7Nf9geG9ateswwEE9xdxiy5fljSncSyrBWpZtjy37EtHp6hdphviSI+b7f40ys5BD/EgSFzd2mU4Cte85IhBWcR8EhatokG/63gpnUVVEbUt2/B16rpGRnpwb/cbSxD56z51lEhuqbIjBmUB1WBMADTchh5ZmUO5Cfz+qTnGlmu+FTHkjpbotm1oj4dyANSuYZ0jMa6ht7G/Pwg4Wrktpq7ucRvJNF2sFLIoYQGF1v4tHbW0bOuF7T2M9Lvjk35Hay8tDe34OsHd30Nsjo+jtVef5JujvobbaHUEGQn24w6Cw6GHZ1ZiLO3HtKC1Q18WX7POwchIYuXu6EhCV2ikM758HjOwxrVVtcIHyM+IVZLPfeFLZWmzcHhO+drbVbvvuexSvnbV3u5T2aUqg3ioCqLyLTk/zzYLhwbafT7ac0m1+/DlEqoQYlAV5LrrVmR8IiIT626uuiBHMCEp8IJgIbLKJwgWIgYlCBYiBiUIFiIGJQgWIqt8Nsb3oWvQFisuuPgciy+dRVsU5S7fK5VWy9aIh7IxJ664kA+vn+IjHz3OR7/wTpjXU1Gmwm0Vq9trxlTkLV5YzlSALbXAW5kQg7Ixb3t9mieereWnP1nKT77979Z17OxiTI2RqaZAYRRb3FovUuAx15PChTekUEqhVKyAQZkrG0rIZ2Pe0bICx8efjh+/9MP1FdSm3MQqldSNEhhoLttvsouHsjHRaBSAFRfq26wqMOYLm+vjHjZdMHsVfb+joylRKzdt/VyYW4vXKEoQq2ZoeJO0dYQzjJWNWO2q0TI6KfFQNmZ6ZhGh7/4tofiZRQW0DtBR1029XzHWrBeOrgPS12YcZ3JVCKWcsXbDtIUUY04g0EFTX5jmLuhrqmO4LYQaM8WKyg/aDlaFjBAyeVzCfTTVNdEXv5481mhhb0nJEQ9lY87M1lD36af4m8/p25nZAv7d4cNMuhJ1ep1dW/FkFDbVwc1UPzdrLd6UcTPVEU4dKy9crCq6bGnhiEHZmDPnEh5JqeTj0uLBr4zFAYVKW7C3DIR3Mzxez0pLFk/yQwzKxrw5U8Ov/vHD7Nr5YX7w0Id5c6aAf7dzJfXj3eyMT2t25FdpPVP93Hxr8eaoI5w/RuhY5iJxFc3GEkrKA1/boJ577Zx646S+PfC1DYV14PcoQAHK5fUqDy7lDSmllD/DfoyQV7li7QCFx290qDym88ZpvydFLqm9uW/zWCHldcVkXF4VSumbVJ3KhKRv2Jhvbrmd27f8lBUX6iHft3s/wtcf/Fml1bI1sspnY07PXso//49Pxo8Xyb+75IiHEgQLkUUJQbAQMShBsBAxKEGwEDEoQbAQMShBsBBZR7UxkrFbfsRD2RhrM3YtJmfWb3Vm5OZCPJSNMTJ2L7jkHIsv/Xe0avpvO7sYU13ZBOga83NI28GqXV04CaBn5JrSPLQ6tEP+yj18m4ZqeosFi7F3xm5lMnJzISGfjZlfxm4sKzeQyJ7tCOiJhmlDrrRZtnrYlvSzDoEOUwhnCvkyZvlmoQIZubkQg7IxRsbu09/Rt+mZQvOhxuneAbuUQvk9DLZobGKXnuPk9zDevTN24yeybJVSqJCXyZYm+sJOurZ6GDTd8YHRQTxbjR9ViZ+NZ/nqfZM7zaNKEYOyMfPK2AUw/6JQ80Y85mzZ5o14mORwmOxZts0b8QyOxg1vdDKRBRwnU5ZvnjqWMyM3F2JQNqZyGbtmmtnsnWRHX5hw3w4m2zaQPoG2iCzfCmTk5kIWJWyMkbH7q/iZEn1+OldSTzejgQGaYz+ssmPQw9aB2OUNbbBpJzupZ+tYmrs/1n5H32aa8/6xv0SYWS0LEiAGZWvOzCzi1i+OsuJC/Xjg/o0lGklfcWuq02JfdenL2/Eb3bmBNrrprvczkLV9HVp37JTHi3eyW0+739THhrGVEAsLu+NjKIt+bNM6JB/KxkjGbvkRD2VjJGO3/IiHEgQLkVU+QbAQMShBsBAxKEGwEDEoQbAQMShBsBBZR7UxkrFbfsRD2ZjyZOwWW9KzwFE60mToBjrKXvIzF2JQNqZkNXYrQPNmL8TTRQDC9O2YxDvn0fXKIiGfjbFVxq6zi60eLfEAbWAn3fVbUVX2LJ94KBtjRcZufrVzTWSQCXSYfmAlHqal1tzN3kfzZi8M7yZMmL4dg3jMRaMKGrfAWr0FIAZlY6zI2J1ctQulBmjOK6s2s0zzgJHr5MczuEOfcwV20l3vj+dA6SlQWcZxdrG1vpudfbsZxpyoWOC4c16bhZS1GpVQVn7wwAeTCq794IEPFtA6pZBaahG1eIE0k1xGGZVUvI0UeZe5Mlq2Pkz9mE8VPG66InEWIR7KxlifsZtPVm0amXAfTS3EzofwumKizi7GlGIXm5JDvmzjxFLx56a9FzBuCRGDsjHzqrGbSqbaufnIhA4x7lpFHcTS1lOadY0R8rqYPBzObxyLxi0FYlA25szMIj5w7xNs2qxvZwqeQ5nRs2rprkszyc8h07wZL93UaRrapkPUG54i0BGXq+uuZ2uXM89x8tQt07glRPKhbIxk7JYf+R7KxkjGbvkRDyUIFiJzKEGwEDEoQbAQMShBsBAxKEGwEDEoQbAQWUe1MZKxW37EQ9kYSzN2s9bELU/W7kJAPJSNmV+N3QAd2g5WGTVtk2riplwT4ohB2RhbZewuECTkszHzydjt0FoYNKoKdgRIhHWBNNdSKKZerk0QD2VjjIzdRHHN/J82H1B+SArr4onoWa7p+0b27JgTCHTQ1BcuoJDawkYMysacma3hRvfP4wXXnnjkQ6UfNFYvdzBeGA3wbIQMhUDthhiUjalcjV0Pfqt/q2GBIAZlY8pWY9dMUfVy7YMsStiY+WXsNrPRk2nhIfu1wjNu7YN4KBszfS7xealU8nE+NA8olKnK9IBqzuta8ndW5xdiUDZGMnbLj2TsCoKFyBxKECxEDEoQLEQMShAsRAxKECxEDEoQLETWUW2MZOyWH/FQNqY8NXZBMnYTiIeyMfPL2BWKQd5iGyMZu+VHQj4bY0WN3UQYZz4uXY3ahY54KBszn4zd3IwzuSqEUk4gwKiFPS9kxKBsTGkzdl20bTj/8p1yISGfjalcxu75i3goGzO/jN06VrnGORRC/zmIwCiDgNdiHe2GGJSNOTOziFu/OBoP+Qbu31hAayddWz1oLRqDAB4PnhLoaDfEoGzMfDN2aR5AJaXlxi8kZ+jOOT5/EYOyMZKxW34kY1cQLERW+QTBQsSgBMFCxKAEwULEoATBQv4/FqMe8qHU+SU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2971800" y="3733800"/>
            <a:ext cx="2019300" cy="1924050"/>
          </a:xfrm>
          <a:prstGeom prst="rect">
            <a:avLst/>
          </a:prstGeom>
        </p:spPr>
      </p:pic>
    </p:spTree>
    <p:extLst>
      <p:ext uri="{BB962C8B-B14F-4D97-AF65-F5344CB8AC3E}">
        <p14:creationId xmlns:p14="http://schemas.microsoft.com/office/powerpoint/2010/main" val="605209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530" y="484550"/>
            <a:ext cx="9486669" cy="707100"/>
          </a:xfrm>
        </p:spPr>
        <p:txBody>
          <a:bodyPr/>
          <a:lstStyle/>
          <a:p>
            <a:r>
              <a:rPr lang="en-US" dirty="0"/>
              <a:t>Configuring and executing </a:t>
            </a:r>
            <a:r>
              <a:rPr lang="en-US" dirty="0" smtClean="0"/>
              <a:t>a Job – Reading CSV File</a:t>
            </a:r>
            <a:endParaRPr lang="en-US" dirty="0"/>
          </a:p>
        </p:txBody>
      </p:sp>
      <p:sp>
        <p:nvSpPr>
          <p:cNvPr id="3" name="Text Placeholder 2"/>
          <p:cNvSpPr>
            <a:spLocks noGrp="1"/>
          </p:cNvSpPr>
          <p:nvPr>
            <p:ph type="body" idx="1"/>
          </p:nvPr>
        </p:nvSpPr>
        <p:spPr>
          <a:xfrm>
            <a:off x="533400" y="1676400"/>
            <a:ext cx="11201400" cy="4343500"/>
          </a:xfrm>
        </p:spPr>
        <p:txBody>
          <a:bodyPr/>
          <a:lstStyle/>
          <a:p>
            <a:pPr algn="just"/>
            <a:r>
              <a:rPr lang="en-US" sz="1800" dirty="0"/>
              <a:t>This example describes how to configure the components using the metadata created in the previous procedure and run your Job</a:t>
            </a:r>
            <a:r>
              <a:rPr lang="en-US" sz="1800" dirty="0" smtClean="0"/>
              <a:t>.</a:t>
            </a:r>
          </a:p>
          <a:p>
            <a:pPr marL="102870" indent="0">
              <a:buNone/>
            </a:pPr>
            <a:r>
              <a:rPr lang="en-US" sz="1800" b="1" dirty="0" smtClean="0"/>
              <a:t>Procedure:</a:t>
            </a:r>
          </a:p>
          <a:p>
            <a:pPr marL="445770" indent="-342900">
              <a:buFont typeface="+mj-lt"/>
              <a:buAutoNum type="arabicPeriod"/>
            </a:pPr>
            <a:r>
              <a:rPr lang="en-US" sz="1800" dirty="0"/>
              <a:t>Create a new </a:t>
            </a:r>
            <a:r>
              <a:rPr lang="en-US" sz="1800" b="1" dirty="0"/>
              <a:t>Job</a:t>
            </a:r>
            <a:r>
              <a:rPr lang="en-US" sz="1800" dirty="0"/>
              <a:t> as </a:t>
            </a:r>
            <a:r>
              <a:rPr lang="en-US" sz="1800" i="1" dirty="0" err="1"/>
              <a:t>readCSVFile</a:t>
            </a:r>
            <a:r>
              <a:rPr lang="en-US" sz="1800" i="1" dirty="0"/>
              <a:t>.</a:t>
            </a:r>
          </a:p>
          <a:p>
            <a:pPr marL="445770" indent="-342900" algn="just">
              <a:buFont typeface="+mj-lt"/>
              <a:buAutoNum type="arabicPeriod"/>
            </a:pPr>
            <a:r>
              <a:rPr lang="en-US" sz="1800" dirty="0"/>
              <a:t>It is good practice to add a purpose and a description to a Job. Then, click Finish to create your Job.</a:t>
            </a:r>
          </a:p>
          <a:p>
            <a:pPr marL="445770" indent="-342900" algn="just">
              <a:buFont typeface="+mj-lt"/>
              <a:buAutoNum type="arabicPeriod"/>
            </a:pPr>
            <a:r>
              <a:rPr lang="en-US" sz="1800" dirty="0"/>
              <a:t>In the </a:t>
            </a:r>
            <a:r>
              <a:rPr lang="en-US" sz="1800" b="1" dirty="0"/>
              <a:t>Repository</a:t>
            </a:r>
            <a:r>
              <a:rPr lang="en-US" sz="1800" dirty="0"/>
              <a:t> tree view, expand </a:t>
            </a:r>
            <a:r>
              <a:rPr lang="en-US" sz="1800" b="1" dirty="0"/>
              <a:t>Metadata</a:t>
            </a:r>
            <a:r>
              <a:rPr lang="en-US" sz="1800" dirty="0"/>
              <a:t> &gt; </a:t>
            </a:r>
            <a:r>
              <a:rPr lang="en-US" sz="1800" b="1" dirty="0"/>
              <a:t>File delimited</a:t>
            </a:r>
            <a:r>
              <a:rPr lang="en-US" sz="1800" dirty="0"/>
              <a:t>, and drag and drop the file connection </a:t>
            </a:r>
            <a:r>
              <a:rPr lang="en-US" sz="1800" b="1" dirty="0"/>
              <a:t>movies</a:t>
            </a:r>
            <a:r>
              <a:rPr lang="en-US" sz="1800" dirty="0"/>
              <a:t> or its schema </a:t>
            </a:r>
            <a:r>
              <a:rPr lang="en-US" sz="1800" b="1" dirty="0" err="1"/>
              <a:t>movies_schema</a:t>
            </a:r>
            <a:r>
              <a:rPr lang="en-US" sz="1800" dirty="0"/>
              <a:t> onto </a:t>
            </a:r>
            <a:r>
              <a:rPr lang="en-US" sz="1800" dirty="0" err="1"/>
              <a:t>the</a:t>
            </a:r>
            <a:r>
              <a:rPr lang="en-US" sz="1800" b="1" dirty="0" err="1"/>
              <a:t>tFileInputDelimited</a:t>
            </a:r>
            <a:r>
              <a:rPr lang="en-US" sz="1800" dirty="0"/>
              <a:t> component in the design workspace. When asked whether to propagate the changes to the output </a:t>
            </a:r>
            <a:r>
              <a:rPr lang="en-US" sz="1800" dirty="0" smtClean="0"/>
              <a:t>component, click </a:t>
            </a:r>
            <a:r>
              <a:rPr lang="en-US" sz="1800" b="1" dirty="0" smtClean="0"/>
              <a:t>Yes</a:t>
            </a:r>
            <a:r>
              <a:rPr lang="en-US" sz="1800" dirty="0" smtClean="0"/>
              <a:t>.</a:t>
            </a:r>
          </a:p>
          <a:p>
            <a:pPr lvl="1"/>
            <a:r>
              <a:rPr lang="en-US" sz="1650" dirty="0"/>
              <a:t>In the </a:t>
            </a:r>
            <a:r>
              <a:rPr lang="en-US" sz="1650" b="1" dirty="0"/>
              <a:t>Basic settings</a:t>
            </a:r>
            <a:r>
              <a:rPr lang="en-US" sz="1650" dirty="0"/>
              <a:t> tab of the </a:t>
            </a:r>
            <a:r>
              <a:rPr lang="en-US" sz="1650" b="1" dirty="0"/>
              <a:t>Component</a:t>
            </a:r>
            <a:r>
              <a:rPr lang="en-US" sz="1650" dirty="0"/>
              <a:t> view, you'll find that all the parameters of the component have been automatically filled.</a:t>
            </a:r>
            <a:br>
              <a:rPr lang="en-US" sz="1650" dirty="0"/>
            </a:br>
            <a:endParaRPr lang="en-US" sz="1650" i="1" dirty="0" smtClean="0"/>
          </a:p>
          <a:p>
            <a:endParaRPr lang="en-US" sz="1800" i="1" dirty="0"/>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18</a:t>
            </a:fld>
            <a:endParaRPr lang="en-US"/>
          </a:p>
        </p:txBody>
      </p:sp>
    </p:spTree>
    <p:extLst>
      <p:ext uri="{BB962C8B-B14F-4D97-AF65-F5344CB8AC3E}">
        <p14:creationId xmlns:p14="http://schemas.microsoft.com/office/powerpoint/2010/main" val="38666448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530" y="484550"/>
            <a:ext cx="9791469" cy="707100"/>
          </a:xfrm>
        </p:spPr>
        <p:txBody>
          <a:bodyPr/>
          <a:lstStyle/>
          <a:p>
            <a:r>
              <a:rPr lang="en-US" dirty="0"/>
              <a:t>Configuring and executing a Job – Reading CSV File</a:t>
            </a:r>
          </a:p>
        </p:txBody>
      </p:sp>
      <p:pic>
        <p:nvPicPr>
          <p:cNvPr id="5" name="Picture 4"/>
          <p:cNvPicPr>
            <a:picLocks noChangeAspect="1"/>
          </p:cNvPicPr>
          <p:nvPr/>
        </p:nvPicPr>
        <p:blipFill>
          <a:blip r:embed="rId2"/>
          <a:stretch>
            <a:fillRect/>
          </a:stretch>
        </p:blipFill>
        <p:spPr>
          <a:xfrm>
            <a:off x="6477000" y="1828800"/>
            <a:ext cx="5091112" cy="3717725"/>
          </a:xfrm>
          <a:prstGeom prst="rect">
            <a:avLst/>
          </a:prstGeom>
        </p:spPr>
      </p:pic>
      <p:sp>
        <p:nvSpPr>
          <p:cNvPr id="3" name="Text Placeholder 2"/>
          <p:cNvSpPr>
            <a:spLocks noGrp="1"/>
          </p:cNvSpPr>
          <p:nvPr>
            <p:ph type="body" idx="1"/>
          </p:nvPr>
        </p:nvSpPr>
        <p:spPr>
          <a:xfrm>
            <a:off x="533400" y="1676400"/>
            <a:ext cx="11201400" cy="4343500"/>
          </a:xfrm>
        </p:spPr>
        <p:txBody>
          <a:bodyPr numCol="2"/>
          <a:lstStyle/>
          <a:p>
            <a:pPr marL="445770" indent="-342900" algn="just">
              <a:buFont typeface="+mj-lt"/>
              <a:buAutoNum type="arabicPeriod" startAt="4"/>
            </a:pPr>
            <a:r>
              <a:rPr lang="en-US" sz="1800" dirty="0"/>
              <a:t>Double-click the </a:t>
            </a:r>
            <a:r>
              <a:rPr lang="en-US" sz="1800" b="1" dirty="0" err="1"/>
              <a:t>tLogRow</a:t>
            </a:r>
            <a:r>
              <a:rPr lang="en-US" sz="1800" dirty="0"/>
              <a:t> component to open its </a:t>
            </a:r>
            <a:r>
              <a:rPr lang="en-US" sz="1800" b="1" dirty="0"/>
              <a:t>Basic settings</a:t>
            </a:r>
            <a:r>
              <a:rPr lang="en-US" sz="1800" dirty="0"/>
              <a:t> tab view.</a:t>
            </a:r>
          </a:p>
          <a:p>
            <a:pPr marL="445770" indent="-342900" algn="just">
              <a:buFont typeface="+mj-lt"/>
              <a:buAutoNum type="arabicPeriod" startAt="4"/>
            </a:pPr>
            <a:r>
              <a:rPr lang="en-US" sz="1800" dirty="0"/>
              <a:t>In the </a:t>
            </a:r>
            <a:r>
              <a:rPr lang="en-US" sz="1800" b="1" dirty="0"/>
              <a:t>Mode</a:t>
            </a:r>
            <a:r>
              <a:rPr lang="en-US" sz="1800" dirty="0"/>
              <a:t> area, select the </a:t>
            </a:r>
            <a:r>
              <a:rPr lang="en-US" sz="1800" b="1" dirty="0"/>
              <a:t>Vertical (each row is a key/value list)</a:t>
            </a:r>
            <a:r>
              <a:rPr lang="en-US" sz="1800" dirty="0"/>
              <a:t> option for better readability of long fields on the </a:t>
            </a:r>
            <a:r>
              <a:rPr lang="en-US" sz="1800" b="1" dirty="0"/>
              <a:t>Run</a:t>
            </a:r>
            <a:r>
              <a:rPr lang="en-US" sz="1800" dirty="0"/>
              <a:t> console</a:t>
            </a:r>
            <a:r>
              <a:rPr lang="en-US" sz="1800" dirty="0" smtClean="0"/>
              <a:t>.</a:t>
            </a:r>
          </a:p>
          <a:p>
            <a:pPr algn="just"/>
            <a:endParaRPr lang="en-US" sz="1800" dirty="0"/>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19</a:t>
            </a:fld>
            <a:endParaRPr lang="en-US"/>
          </a:p>
        </p:txBody>
      </p:sp>
      <p:pic>
        <p:nvPicPr>
          <p:cNvPr id="6" name="Picture 5"/>
          <p:cNvPicPr>
            <a:picLocks noChangeAspect="1"/>
          </p:cNvPicPr>
          <p:nvPr/>
        </p:nvPicPr>
        <p:blipFill>
          <a:blip r:embed="rId3"/>
          <a:stretch>
            <a:fillRect/>
          </a:stretch>
        </p:blipFill>
        <p:spPr>
          <a:xfrm>
            <a:off x="914400" y="3581400"/>
            <a:ext cx="5505450" cy="2638425"/>
          </a:xfrm>
          <a:prstGeom prst="rect">
            <a:avLst/>
          </a:prstGeom>
        </p:spPr>
      </p:pic>
    </p:spTree>
    <p:extLst>
      <p:ext uri="{BB962C8B-B14F-4D97-AF65-F5344CB8AC3E}">
        <p14:creationId xmlns:p14="http://schemas.microsoft.com/office/powerpoint/2010/main" val="1174123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Talend</a:t>
            </a:r>
            <a:r>
              <a:rPr lang="en-US" dirty="0" smtClean="0"/>
              <a:t> for Big Data</a:t>
            </a:r>
            <a:endParaRPr lang="en-US" dirty="0"/>
          </a:p>
        </p:txBody>
      </p:sp>
      <p:sp>
        <p:nvSpPr>
          <p:cNvPr id="3" name="Text Placeholder 2"/>
          <p:cNvSpPr>
            <a:spLocks noGrp="1"/>
          </p:cNvSpPr>
          <p:nvPr>
            <p:ph type="body" idx="1"/>
          </p:nvPr>
        </p:nvSpPr>
        <p:spPr>
          <a:xfrm>
            <a:off x="495530" y="1752600"/>
            <a:ext cx="11239269" cy="4267300"/>
          </a:xfrm>
        </p:spPr>
        <p:txBody>
          <a:bodyPr/>
          <a:lstStyle/>
          <a:p>
            <a:pPr algn="just"/>
            <a:r>
              <a:rPr lang="en-US" sz="1800" dirty="0"/>
              <a:t>A Graphical </a:t>
            </a:r>
            <a:r>
              <a:rPr lang="en-US" sz="1800" dirty="0" smtClean="0"/>
              <a:t>Abstraction </a:t>
            </a:r>
            <a:r>
              <a:rPr lang="en-US" sz="1800" dirty="0"/>
              <a:t>Layer on top of Hadoop Applications – this makes life so much easy in the Big Data buzz </a:t>
            </a:r>
            <a:r>
              <a:rPr lang="en-US" sz="1800" dirty="0" smtClean="0"/>
              <a:t>world</a:t>
            </a:r>
          </a:p>
          <a:p>
            <a:pPr algn="just"/>
            <a:r>
              <a:rPr lang="en-US" sz="1800" dirty="0" err="1"/>
              <a:t>Talend</a:t>
            </a:r>
            <a:r>
              <a:rPr lang="en-US" sz="1800" dirty="0"/>
              <a:t> is an open source software integration platform/vendor which offers data integration and data management solutions</a:t>
            </a:r>
          </a:p>
          <a:p>
            <a:pPr algn="just"/>
            <a:r>
              <a:rPr lang="en-US" sz="1800" dirty="0" smtClean="0"/>
              <a:t>Features</a:t>
            </a:r>
          </a:p>
          <a:p>
            <a:pPr lvl="1" algn="just"/>
            <a:r>
              <a:rPr lang="en-US" sz="1650" dirty="0" smtClean="0"/>
              <a:t>Unified </a:t>
            </a:r>
            <a:r>
              <a:rPr lang="en-US" sz="1650" dirty="0"/>
              <a:t>Platform – provides integration for Big Data and Java</a:t>
            </a:r>
          </a:p>
          <a:p>
            <a:pPr lvl="1" algn="just"/>
            <a:r>
              <a:rPr lang="en-US" sz="1650" dirty="0" smtClean="0"/>
              <a:t>Open </a:t>
            </a:r>
            <a:r>
              <a:rPr lang="en-US" sz="1650" dirty="0"/>
              <a:t>Source – can customize to your needs</a:t>
            </a:r>
          </a:p>
          <a:p>
            <a:pPr lvl="1" algn="just"/>
            <a:r>
              <a:rPr lang="en-US" sz="1650" dirty="0" smtClean="0"/>
              <a:t>Native </a:t>
            </a:r>
            <a:r>
              <a:rPr lang="en-US" sz="1650" dirty="0"/>
              <a:t>Code – all components are written in Java.  Famous for big data integration so it writes MapReduce for you.</a:t>
            </a:r>
          </a:p>
          <a:p>
            <a:pPr lvl="1" algn="just"/>
            <a:r>
              <a:rPr lang="en-US" sz="1650" dirty="0" smtClean="0"/>
              <a:t>Future </a:t>
            </a:r>
            <a:r>
              <a:rPr lang="en-US" sz="1650" dirty="0"/>
              <a:t>Proof – If either doing data architecture or data management.  Won’t go obsolete anytime soon</a:t>
            </a:r>
          </a:p>
          <a:p>
            <a:pPr lvl="1" algn="just"/>
            <a:endParaRPr lang="en-US" sz="1650" dirty="0"/>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2</a:t>
            </a:fld>
            <a:endParaRPr lang="en-US"/>
          </a:p>
        </p:txBody>
      </p:sp>
    </p:spTree>
    <p:extLst>
      <p:ext uri="{BB962C8B-B14F-4D97-AF65-F5344CB8AC3E}">
        <p14:creationId xmlns:p14="http://schemas.microsoft.com/office/powerpoint/2010/main" val="28574770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530" y="484550"/>
            <a:ext cx="9639069" cy="707100"/>
          </a:xfrm>
        </p:spPr>
        <p:txBody>
          <a:bodyPr/>
          <a:lstStyle/>
          <a:p>
            <a:r>
              <a:rPr lang="en-US" dirty="0"/>
              <a:t>Configuring and executing a Job – Reading CSV File</a:t>
            </a:r>
          </a:p>
        </p:txBody>
      </p:sp>
      <p:sp>
        <p:nvSpPr>
          <p:cNvPr id="3" name="Text Placeholder 2"/>
          <p:cNvSpPr>
            <a:spLocks noGrp="1"/>
          </p:cNvSpPr>
          <p:nvPr>
            <p:ph type="body" idx="1"/>
          </p:nvPr>
        </p:nvSpPr>
        <p:spPr>
          <a:xfrm>
            <a:off x="457200" y="1676400"/>
            <a:ext cx="11201400" cy="4648200"/>
          </a:xfrm>
        </p:spPr>
        <p:txBody>
          <a:bodyPr numCol="2"/>
          <a:lstStyle/>
          <a:p>
            <a:pPr marL="445770" indent="-342900" algn="just">
              <a:buFont typeface="+mj-lt"/>
              <a:buAutoNum type="arabicPeriod" startAt="6"/>
            </a:pPr>
            <a:r>
              <a:rPr lang="en-US" sz="1800" dirty="0"/>
              <a:t>Press </a:t>
            </a:r>
            <a:r>
              <a:rPr lang="en-US" sz="1800" b="1" dirty="0"/>
              <a:t>F6</a:t>
            </a:r>
            <a:r>
              <a:rPr lang="en-US" sz="1800" dirty="0"/>
              <a:t> or click the </a:t>
            </a:r>
            <a:r>
              <a:rPr lang="en-US" sz="1800" b="1" dirty="0"/>
              <a:t>Run</a:t>
            </a:r>
            <a:r>
              <a:rPr lang="en-US" sz="1800" dirty="0"/>
              <a:t> button on the </a:t>
            </a:r>
            <a:r>
              <a:rPr lang="en-US" sz="1800" b="1" dirty="0"/>
              <a:t>Run</a:t>
            </a:r>
            <a:r>
              <a:rPr lang="en-US" sz="1800" dirty="0"/>
              <a:t> view to execute your </a:t>
            </a:r>
            <a:r>
              <a:rPr lang="en-US" sz="1800" dirty="0" smtClean="0"/>
              <a:t>Job.</a:t>
            </a:r>
          </a:p>
          <a:p>
            <a:pPr marL="445770" indent="-342900" algn="just">
              <a:buFont typeface="+mj-lt"/>
              <a:buAutoNum type="arabicPeriod" startAt="6"/>
            </a:pPr>
            <a:r>
              <a:rPr lang="en-US" sz="1800" dirty="0" smtClean="0"/>
              <a:t>Results: </a:t>
            </a:r>
            <a:r>
              <a:rPr lang="en-US" sz="1800" dirty="0"/>
              <a:t>The </a:t>
            </a:r>
            <a:r>
              <a:rPr lang="en-US" sz="1800" b="1" dirty="0"/>
              <a:t>Run</a:t>
            </a:r>
            <a:r>
              <a:rPr lang="en-US" sz="1800" dirty="0"/>
              <a:t> console displays the movies information read from the source file.</a:t>
            </a:r>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20</a:t>
            </a:fld>
            <a:endParaRPr lang="en-US"/>
          </a:p>
        </p:txBody>
      </p:sp>
      <p:pic>
        <p:nvPicPr>
          <p:cNvPr id="5" name="Picture 4"/>
          <p:cNvPicPr>
            <a:picLocks noChangeAspect="1"/>
          </p:cNvPicPr>
          <p:nvPr/>
        </p:nvPicPr>
        <p:blipFill>
          <a:blip r:embed="rId2"/>
          <a:stretch>
            <a:fillRect/>
          </a:stretch>
        </p:blipFill>
        <p:spPr>
          <a:xfrm>
            <a:off x="6858000" y="1905000"/>
            <a:ext cx="4876800" cy="2895992"/>
          </a:xfrm>
          <a:prstGeom prst="rect">
            <a:avLst/>
          </a:prstGeom>
        </p:spPr>
      </p:pic>
    </p:spTree>
    <p:extLst>
      <p:ext uri="{BB962C8B-B14F-4D97-AF65-F5344CB8AC3E}">
        <p14:creationId xmlns:p14="http://schemas.microsoft.com/office/powerpoint/2010/main" val="2545833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 File – Without Metadata</a:t>
            </a:r>
            <a:endParaRPr lang="en-US" dirty="0"/>
          </a:p>
        </p:txBody>
      </p:sp>
      <p:sp>
        <p:nvSpPr>
          <p:cNvPr id="3" name="Text Placeholder 2"/>
          <p:cNvSpPr>
            <a:spLocks noGrp="1"/>
          </p:cNvSpPr>
          <p:nvPr>
            <p:ph type="body" idx="1"/>
          </p:nvPr>
        </p:nvSpPr>
        <p:spPr>
          <a:xfrm>
            <a:off x="457200" y="1676400"/>
            <a:ext cx="11201400" cy="4648200"/>
          </a:xfrm>
        </p:spPr>
        <p:txBody>
          <a:bodyPr/>
          <a:lstStyle/>
          <a:p>
            <a:r>
              <a:rPr lang="en-US" sz="1800" b="1" dirty="0" smtClean="0"/>
              <a:t>Procedure</a:t>
            </a:r>
          </a:p>
          <a:p>
            <a:pPr marL="445770" indent="-342900">
              <a:buFont typeface="+mj-lt"/>
              <a:buAutoNum type="arabicPeriod"/>
            </a:pPr>
            <a:r>
              <a:rPr lang="en-US" sz="1800" dirty="0" smtClean="0"/>
              <a:t>Create a new </a:t>
            </a:r>
            <a:r>
              <a:rPr lang="en-US" sz="1800" b="1" dirty="0"/>
              <a:t>Job</a:t>
            </a:r>
            <a:r>
              <a:rPr lang="en-US" sz="1800" dirty="0"/>
              <a:t> </a:t>
            </a:r>
            <a:r>
              <a:rPr lang="en-US" sz="1800" dirty="0" smtClean="0"/>
              <a:t>as </a:t>
            </a:r>
            <a:r>
              <a:rPr lang="en-US" sz="1800" i="1" dirty="0" err="1" smtClean="0"/>
              <a:t>readAnotherCSVFile</a:t>
            </a:r>
            <a:r>
              <a:rPr lang="en-US" sz="1800" i="1" dirty="0" smtClean="0"/>
              <a:t>.</a:t>
            </a:r>
          </a:p>
          <a:p>
            <a:pPr marL="445770" indent="-342900">
              <a:buFont typeface="+mj-lt"/>
              <a:buAutoNum type="arabicPeriod"/>
            </a:pPr>
            <a:r>
              <a:rPr lang="en-US" sz="1800" dirty="0"/>
              <a:t>It is good practice to add a purpose and a description to a Job. Then, click Finish to create your Job</a:t>
            </a:r>
            <a:r>
              <a:rPr lang="en-US" sz="1800" dirty="0" smtClean="0"/>
              <a:t>.</a:t>
            </a:r>
          </a:p>
          <a:p>
            <a:pPr marL="445770" indent="-342900">
              <a:buFont typeface="+mj-lt"/>
              <a:buAutoNum type="arabicPeriod"/>
            </a:pPr>
            <a:r>
              <a:rPr lang="en-US" sz="1800" dirty="0"/>
              <a:t>Add a </a:t>
            </a:r>
            <a:r>
              <a:rPr lang="en-US" sz="1800" b="1" dirty="0" err="1"/>
              <a:t>tFileInputDelimited</a:t>
            </a:r>
            <a:r>
              <a:rPr lang="en-US" sz="1800" dirty="0"/>
              <a:t> </a:t>
            </a:r>
            <a:r>
              <a:rPr lang="en-US" sz="1800" dirty="0" smtClean="0"/>
              <a:t>component from the palette list.</a:t>
            </a:r>
          </a:p>
          <a:p>
            <a:pPr marL="445770" indent="-342900">
              <a:buFont typeface="+mj-lt"/>
              <a:buAutoNum type="arabicPeriod"/>
            </a:pPr>
            <a:r>
              <a:rPr lang="en-US" sz="1800" dirty="0"/>
              <a:t>Configure the </a:t>
            </a:r>
            <a:r>
              <a:rPr lang="en-US" sz="1800" i="1" dirty="0"/>
              <a:t>tFileInputDelimited_1</a:t>
            </a:r>
            <a:r>
              <a:rPr lang="en-US" sz="1800" dirty="0"/>
              <a:t> </a:t>
            </a:r>
            <a:r>
              <a:rPr lang="en-US" sz="1800" dirty="0" smtClean="0"/>
              <a:t>component</a:t>
            </a:r>
          </a:p>
          <a:p>
            <a:pPr marL="796290" lvl="1" indent="-342900">
              <a:buFont typeface="+mj-lt"/>
              <a:buAutoNum type="arabicPeriod"/>
            </a:pPr>
            <a:r>
              <a:rPr lang="en-US" sz="1650" dirty="0"/>
              <a:t>In the Job Designer, click the </a:t>
            </a:r>
            <a:r>
              <a:rPr lang="en-US" sz="1650" i="1" dirty="0"/>
              <a:t>tFileInputDelimited_1</a:t>
            </a:r>
            <a:r>
              <a:rPr lang="en-US" sz="1650" dirty="0"/>
              <a:t>.</a:t>
            </a:r>
          </a:p>
          <a:p>
            <a:pPr marL="796290" lvl="1" indent="-342900">
              <a:buFont typeface="+mj-lt"/>
              <a:buAutoNum type="arabicPeriod"/>
            </a:pPr>
            <a:r>
              <a:rPr lang="en-US" sz="1650" dirty="0"/>
              <a:t>To define the </a:t>
            </a:r>
            <a:r>
              <a:rPr lang="en-US" sz="1650" b="1" dirty="0"/>
              <a:t>Basic settings</a:t>
            </a:r>
            <a:r>
              <a:rPr lang="en-US" sz="1650" dirty="0"/>
              <a:t> for the component, in the Component view, click the </a:t>
            </a:r>
            <a:r>
              <a:rPr lang="en-US" sz="1650" b="1" dirty="0"/>
              <a:t>Component</a:t>
            </a:r>
            <a:r>
              <a:rPr lang="en-US" sz="1650" dirty="0"/>
              <a:t>.</a:t>
            </a:r>
          </a:p>
          <a:p>
            <a:pPr marL="796290" lvl="1" indent="-342900">
              <a:buFont typeface="+mj-lt"/>
              <a:buAutoNum type="arabicPeriod"/>
            </a:pPr>
            <a:r>
              <a:rPr lang="en-US" sz="1650" dirty="0" smtClean="0"/>
              <a:t> </a:t>
            </a:r>
            <a:r>
              <a:rPr lang="en-US" sz="1650" b="1" dirty="0" smtClean="0"/>
              <a:t>Property </a:t>
            </a:r>
            <a:r>
              <a:rPr lang="en-US" sz="1650" b="1" dirty="0"/>
              <a:t>Type </a:t>
            </a:r>
            <a:r>
              <a:rPr lang="en-US" sz="1650" dirty="0"/>
              <a:t>defines how you will read the data source</a:t>
            </a:r>
            <a:r>
              <a:rPr lang="en-US" sz="1650" dirty="0" smtClean="0"/>
              <a:t>.</a:t>
            </a:r>
          </a:p>
          <a:p>
            <a:pPr marL="796290" lvl="1" indent="-342900">
              <a:buFont typeface="+mj-lt"/>
              <a:buAutoNum type="arabicPeriod"/>
            </a:pPr>
            <a:r>
              <a:rPr lang="en-US" sz="1650" dirty="0" smtClean="0"/>
              <a:t> </a:t>
            </a:r>
            <a:r>
              <a:rPr lang="en-US" sz="1650" b="1" dirty="0" smtClean="0"/>
              <a:t>Schema</a:t>
            </a:r>
            <a:r>
              <a:rPr lang="en-US" sz="1650" dirty="0" smtClean="0"/>
              <a:t> </a:t>
            </a:r>
            <a:r>
              <a:rPr lang="en-US" sz="1650" dirty="0"/>
              <a:t>defines the data structure of the file</a:t>
            </a:r>
            <a:r>
              <a:rPr lang="en-US" sz="1650" dirty="0" smtClean="0"/>
              <a:t>.</a:t>
            </a:r>
          </a:p>
          <a:p>
            <a:pPr marL="796290" lvl="1" indent="-342900">
              <a:buFont typeface="+mj-lt"/>
              <a:buAutoNum type="arabicPeriod"/>
            </a:pPr>
            <a:r>
              <a:rPr lang="en-US" sz="1650" dirty="0" smtClean="0"/>
              <a:t> </a:t>
            </a:r>
            <a:r>
              <a:rPr lang="en-US" sz="1650" b="1" dirty="0" smtClean="0"/>
              <a:t>File </a:t>
            </a:r>
            <a:r>
              <a:rPr lang="en-US" sz="1650" b="1" dirty="0"/>
              <a:t>Name/Stream </a:t>
            </a:r>
            <a:r>
              <a:rPr lang="en-US" sz="1650" dirty="0"/>
              <a:t>shows the complete input or output file path. You can either type the path manually or use the ellipsis button […] to provide the file path. The input file can be downloaded from </a:t>
            </a:r>
            <a:r>
              <a:rPr lang="en-US" sz="1650" b="1" dirty="0"/>
              <a:t>Documents &gt; Week 08 &gt; </a:t>
            </a:r>
            <a:r>
              <a:rPr lang="en-US" sz="1650" b="1" dirty="0" err="1"/>
              <a:t>Talend_Data</a:t>
            </a:r>
            <a:r>
              <a:rPr lang="en-US" sz="1650" b="1" dirty="0"/>
              <a:t> &gt; movies.csv</a:t>
            </a:r>
            <a:r>
              <a:rPr lang="en-US" sz="1650" dirty="0"/>
              <a:t>.</a:t>
            </a:r>
          </a:p>
          <a:p>
            <a:pPr lvl="1"/>
            <a:endParaRPr lang="en-US" sz="1650" dirty="0"/>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21</a:t>
            </a:fld>
            <a:endParaRPr lang="en-US"/>
          </a:p>
        </p:txBody>
      </p:sp>
    </p:spTree>
    <p:extLst>
      <p:ext uri="{BB962C8B-B14F-4D97-AF65-F5344CB8AC3E}">
        <p14:creationId xmlns:p14="http://schemas.microsoft.com/office/powerpoint/2010/main" val="40572763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 File – Without Metadata</a:t>
            </a:r>
            <a:endParaRPr lang="en-US" dirty="0"/>
          </a:p>
        </p:txBody>
      </p:sp>
      <p:sp>
        <p:nvSpPr>
          <p:cNvPr id="3" name="Text Placeholder 2"/>
          <p:cNvSpPr>
            <a:spLocks noGrp="1"/>
          </p:cNvSpPr>
          <p:nvPr>
            <p:ph type="body" idx="1"/>
          </p:nvPr>
        </p:nvSpPr>
        <p:spPr>
          <a:xfrm>
            <a:off x="533400" y="1752600"/>
            <a:ext cx="11201400" cy="4495800"/>
          </a:xfrm>
        </p:spPr>
        <p:txBody>
          <a:bodyPr/>
          <a:lstStyle/>
          <a:p>
            <a:pPr marL="796290" lvl="1" indent="-342900" algn="just">
              <a:buFont typeface="+mj-lt"/>
              <a:buAutoNum type="arabicPeriod" startAt="6"/>
            </a:pPr>
            <a:r>
              <a:rPr lang="en-US" sz="1650" dirty="0" smtClean="0"/>
              <a:t> </a:t>
            </a:r>
            <a:r>
              <a:rPr lang="en-US" sz="1650" b="1" dirty="0" smtClean="0"/>
              <a:t>Row </a:t>
            </a:r>
            <a:r>
              <a:rPr lang="en-US" sz="1650" b="1" dirty="0"/>
              <a:t>and Field Separators </a:t>
            </a:r>
            <a:r>
              <a:rPr lang="en-US" sz="1650" dirty="0"/>
              <a:t>define the type of row (“\n”) and column (“;”) separator.</a:t>
            </a:r>
          </a:p>
          <a:p>
            <a:pPr marL="796290" lvl="1" indent="-342900" algn="just">
              <a:buFont typeface="+mj-lt"/>
              <a:buAutoNum type="arabicPeriod" startAt="6"/>
            </a:pPr>
            <a:r>
              <a:rPr lang="en-US" sz="1650" dirty="0" smtClean="0"/>
              <a:t> </a:t>
            </a:r>
            <a:r>
              <a:rPr lang="en-US" sz="1650" b="1" dirty="0" smtClean="0"/>
              <a:t>Header </a:t>
            </a:r>
            <a:r>
              <a:rPr lang="en-US" sz="1650" b="1" dirty="0"/>
              <a:t>and Footer </a:t>
            </a:r>
            <a:r>
              <a:rPr lang="en-US" sz="1650" dirty="0"/>
              <a:t>indicate the number of rows in the file that should be ignored. </a:t>
            </a:r>
          </a:p>
          <a:p>
            <a:pPr marL="796290" lvl="1" indent="-342900" algn="just">
              <a:buFont typeface="+mj-lt"/>
              <a:buAutoNum type="arabicPeriod" startAt="6"/>
            </a:pPr>
            <a:r>
              <a:rPr lang="en-US" sz="1650" dirty="0" smtClean="0"/>
              <a:t> </a:t>
            </a:r>
            <a:r>
              <a:rPr lang="en-US" sz="1650" b="1" dirty="0" smtClean="0"/>
              <a:t>Limit</a:t>
            </a:r>
            <a:r>
              <a:rPr lang="en-US" sz="1650" dirty="0" smtClean="0"/>
              <a:t> </a:t>
            </a:r>
            <a:r>
              <a:rPr lang="en-US" sz="1650" dirty="0"/>
              <a:t>shows the maximum number of lines to read in the file.</a:t>
            </a:r>
          </a:p>
          <a:p>
            <a:pPr marL="796290" lvl="1" indent="-342900" algn="just">
              <a:buFont typeface="+mj-lt"/>
              <a:buAutoNum type="arabicPeriod" startAt="6"/>
            </a:pPr>
            <a:r>
              <a:rPr lang="en-US" sz="1650" dirty="0"/>
              <a:t>To specify the path and name of the file to be read, click [...] next to the File Name field, select the file from the local disk, and click </a:t>
            </a:r>
            <a:r>
              <a:rPr lang="en-US" sz="1650" b="1" dirty="0"/>
              <a:t>Open</a:t>
            </a:r>
            <a:r>
              <a:rPr lang="en-US" sz="1650" dirty="0" smtClean="0"/>
              <a:t>.</a:t>
            </a:r>
          </a:p>
          <a:p>
            <a:pPr marL="445770" indent="-342900">
              <a:buFont typeface="+mj-lt"/>
              <a:buAutoNum type="arabicPeriod" startAt="5"/>
            </a:pPr>
            <a:r>
              <a:rPr lang="en-US" sz="1800" dirty="0"/>
              <a:t>Define the </a:t>
            </a:r>
            <a:r>
              <a:rPr lang="en-US" sz="1800" b="1" dirty="0"/>
              <a:t>Schema</a:t>
            </a:r>
            <a:r>
              <a:rPr lang="en-US" sz="1800" dirty="0"/>
              <a:t> for the tFileInputDelimited_1 component</a:t>
            </a:r>
          </a:p>
          <a:p>
            <a:pPr marL="796290" lvl="1" indent="-342900">
              <a:buFont typeface="+mj-lt"/>
              <a:buAutoNum type="arabicPeriod"/>
            </a:pPr>
            <a:r>
              <a:rPr lang="en-US" sz="1650" dirty="0"/>
              <a:t>To define the schema for the tFileInputDelimited_1 component, click [...] next to the Edit schema field.</a:t>
            </a:r>
            <a:br>
              <a:rPr lang="en-US" sz="1650" dirty="0"/>
            </a:br>
            <a:r>
              <a:rPr lang="en-US" sz="1650" dirty="0"/>
              <a:t/>
            </a:r>
            <a:br>
              <a:rPr lang="en-US" sz="1650" dirty="0"/>
            </a:br>
            <a:r>
              <a:rPr lang="en-US" sz="1650" dirty="0"/>
              <a:t>The Schema of the tFileInputDelimited_1 wizard opens.</a:t>
            </a:r>
            <a:br>
              <a:rPr lang="en-US" sz="1650" dirty="0"/>
            </a:br>
            <a:r>
              <a:rPr lang="en-US" sz="1650" dirty="0"/>
              <a:t/>
            </a:r>
            <a:br>
              <a:rPr lang="en-US" sz="1650" dirty="0"/>
            </a:br>
            <a:r>
              <a:rPr lang="en-US" sz="1650" dirty="0"/>
              <a:t>[+] button adds a column to the schema wizard.</a:t>
            </a:r>
            <a:br>
              <a:rPr lang="en-US" sz="1650" dirty="0"/>
            </a:br>
            <a:r>
              <a:rPr lang="en-US" sz="1650" dirty="0"/>
              <a:t>[x] button removes the selected items from the schema wizard.</a:t>
            </a:r>
            <a:br>
              <a:rPr lang="en-US" sz="1650" dirty="0"/>
            </a:br>
            <a:r>
              <a:rPr lang="en-US" sz="1650" dirty="0"/>
              <a:t>[↑] and [↓] buttons move selected items up or down in the schema wizard.</a:t>
            </a:r>
          </a:p>
          <a:p>
            <a:pPr algn="just"/>
            <a:endParaRPr lang="en-US" sz="1800" dirty="0"/>
          </a:p>
          <a:p>
            <a:pPr lvl="1"/>
            <a:endParaRPr lang="en-US" dirty="0"/>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22</a:t>
            </a:fld>
            <a:endParaRPr lang="en-US"/>
          </a:p>
        </p:txBody>
      </p:sp>
    </p:spTree>
    <p:extLst>
      <p:ext uri="{BB962C8B-B14F-4D97-AF65-F5344CB8AC3E}">
        <p14:creationId xmlns:p14="http://schemas.microsoft.com/office/powerpoint/2010/main" val="22767447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 </a:t>
            </a:r>
            <a:r>
              <a:rPr lang="en-US" dirty="0" smtClean="0"/>
              <a:t>File – Without Metadata</a:t>
            </a:r>
            <a:endParaRPr lang="en-US" dirty="0"/>
          </a:p>
        </p:txBody>
      </p:sp>
      <p:sp>
        <p:nvSpPr>
          <p:cNvPr id="3" name="Text Placeholder 2"/>
          <p:cNvSpPr>
            <a:spLocks noGrp="1"/>
          </p:cNvSpPr>
          <p:nvPr>
            <p:ph type="body" idx="1"/>
          </p:nvPr>
        </p:nvSpPr>
        <p:spPr>
          <a:xfrm>
            <a:off x="495530" y="1752600"/>
            <a:ext cx="11163069" cy="4648200"/>
          </a:xfrm>
        </p:spPr>
        <p:txBody>
          <a:bodyPr/>
          <a:lstStyle/>
          <a:p>
            <a:pPr marL="796290" lvl="1" indent="-342900">
              <a:buFont typeface="+mj-lt"/>
              <a:buAutoNum type="arabicPeriod" startAt="2"/>
            </a:pPr>
            <a:r>
              <a:rPr lang="en-US" sz="1650" dirty="0" smtClean="0"/>
              <a:t>In </a:t>
            </a:r>
            <a:r>
              <a:rPr lang="en-US" sz="1650" dirty="0"/>
              <a:t>the Schema wizard, click the [+] icon to add a column.</a:t>
            </a:r>
          </a:p>
          <a:p>
            <a:pPr marL="796290" lvl="1" indent="-342900">
              <a:buFont typeface="+mj-lt"/>
              <a:buAutoNum type="arabicPeriod" startAt="2"/>
            </a:pPr>
            <a:r>
              <a:rPr lang="en-US" sz="1650" dirty="0"/>
              <a:t>In the Column </a:t>
            </a:r>
            <a:r>
              <a:rPr lang="en-US" sz="1650" dirty="0" err="1"/>
              <a:t>column</a:t>
            </a:r>
            <a:r>
              <a:rPr lang="en-US" sz="1650" dirty="0"/>
              <a:t>, enter the field name as </a:t>
            </a:r>
            <a:r>
              <a:rPr lang="en-US" sz="1650" b="1" i="1" dirty="0" err="1" smtClean="0"/>
              <a:t>movieID</a:t>
            </a:r>
            <a:r>
              <a:rPr lang="en-US" sz="1650" dirty="0" smtClean="0"/>
              <a:t>.</a:t>
            </a:r>
            <a:endParaRPr lang="en-US" sz="1650" dirty="0"/>
          </a:p>
          <a:p>
            <a:pPr marL="796290" lvl="1" indent="-342900">
              <a:buFont typeface="+mj-lt"/>
              <a:buAutoNum type="arabicPeriod" startAt="2"/>
            </a:pPr>
            <a:r>
              <a:rPr lang="en-US" sz="1650" dirty="0"/>
              <a:t>To designate this field as the key, select the </a:t>
            </a:r>
            <a:r>
              <a:rPr lang="en-US" sz="1650" b="1" dirty="0"/>
              <a:t>Key</a:t>
            </a:r>
            <a:r>
              <a:rPr lang="en-US" sz="1650" dirty="0"/>
              <a:t>.</a:t>
            </a:r>
          </a:p>
          <a:p>
            <a:pPr marL="796290" lvl="1" indent="-342900">
              <a:buFont typeface="+mj-lt"/>
              <a:buAutoNum type="arabicPeriod" startAt="2"/>
            </a:pPr>
            <a:r>
              <a:rPr lang="en-US" sz="1650" dirty="0"/>
              <a:t>In the Type column, click </a:t>
            </a:r>
            <a:r>
              <a:rPr lang="en-US" sz="1650" b="1" dirty="0" smtClean="0"/>
              <a:t>Integer</a:t>
            </a:r>
            <a:r>
              <a:rPr lang="en-US" sz="1650" dirty="0" smtClean="0"/>
              <a:t>.</a:t>
            </a:r>
            <a:endParaRPr lang="en-US" sz="1650" dirty="0"/>
          </a:p>
          <a:p>
            <a:pPr marL="796290" lvl="1" indent="-342900">
              <a:buFont typeface="+mj-lt"/>
              <a:buAutoNum type="arabicPeriod" startAt="2"/>
            </a:pPr>
            <a:r>
              <a:rPr lang="en-US" sz="1650" dirty="0"/>
              <a:t>Ensure that the </a:t>
            </a:r>
            <a:r>
              <a:rPr lang="en-US" sz="1650" b="1" dirty="0" err="1"/>
              <a:t>Nullable</a:t>
            </a:r>
            <a:r>
              <a:rPr lang="en-US" sz="1650" dirty="0"/>
              <a:t> column is unchecked, so that any null value for this column is rejected.</a:t>
            </a:r>
          </a:p>
          <a:p>
            <a:pPr marL="796290" lvl="1" indent="-342900">
              <a:buFont typeface="+mj-lt"/>
              <a:buAutoNum type="arabicPeriod" startAt="2"/>
            </a:pPr>
            <a:r>
              <a:rPr lang="en-US" sz="1650" dirty="0"/>
              <a:t>In the Length column, enter </a:t>
            </a:r>
            <a:r>
              <a:rPr lang="en-US" sz="1650" i="1" dirty="0" smtClean="0"/>
              <a:t>04</a:t>
            </a:r>
            <a:r>
              <a:rPr lang="en-US" sz="1650" dirty="0" smtClean="0"/>
              <a:t>.</a:t>
            </a:r>
            <a:endParaRPr lang="en-US" sz="1650" dirty="0"/>
          </a:p>
          <a:p>
            <a:pPr marL="796290" lvl="1" indent="-342900">
              <a:buFont typeface="+mj-lt"/>
              <a:buAutoNum type="arabicPeriod" startAt="2"/>
            </a:pPr>
            <a:r>
              <a:rPr lang="en-US" sz="1650" dirty="0"/>
              <a:t>Repeat </a:t>
            </a:r>
            <a:r>
              <a:rPr lang="en-US" sz="1650" dirty="0" smtClean="0"/>
              <a:t>the previous steps for </a:t>
            </a:r>
            <a:r>
              <a:rPr lang="en-US" sz="1650" dirty="0"/>
              <a:t>each field in the CSV file.</a:t>
            </a:r>
          </a:p>
          <a:p>
            <a:pPr marL="796290" lvl="1" indent="-342900">
              <a:buFont typeface="+mj-lt"/>
              <a:buAutoNum type="arabicPeriod" startAt="2"/>
            </a:pPr>
            <a:r>
              <a:rPr lang="en-US" sz="1650" dirty="0"/>
              <a:t>To close the Schema wizard, click </a:t>
            </a:r>
            <a:r>
              <a:rPr lang="en-US" sz="1650" b="1" dirty="0"/>
              <a:t>OK</a:t>
            </a:r>
            <a:r>
              <a:rPr lang="en-US" sz="1650" dirty="0"/>
              <a:t>.</a:t>
            </a:r>
          </a:p>
          <a:p>
            <a:pPr lvl="1"/>
            <a:endParaRPr lang="en-US" sz="1450" dirty="0"/>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23</a:t>
            </a:fld>
            <a:endParaRPr lang="en-US"/>
          </a:p>
        </p:txBody>
      </p:sp>
    </p:spTree>
    <p:extLst>
      <p:ext uri="{BB962C8B-B14F-4D97-AF65-F5344CB8AC3E}">
        <p14:creationId xmlns:p14="http://schemas.microsoft.com/office/powerpoint/2010/main" val="8711670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 File – Without Metadata</a:t>
            </a:r>
            <a:endParaRPr lang="en-US" dirty="0"/>
          </a:p>
        </p:txBody>
      </p:sp>
      <p:sp>
        <p:nvSpPr>
          <p:cNvPr id="3" name="Text Placeholder 2"/>
          <p:cNvSpPr>
            <a:spLocks noGrp="1"/>
          </p:cNvSpPr>
          <p:nvPr>
            <p:ph type="body" idx="1"/>
          </p:nvPr>
        </p:nvSpPr>
        <p:spPr>
          <a:xfrm>
            <a:off x="495530" y="1676400"/>
            <a:ext cx="11239269" cy="4343500"/>
          </a:xfrm>
        </p:spPr>
        <p:txBody>
          <a:bodyPr/>
          <a:lstStyle/>
          <a:p>
            <a:pPr marL="445770" indent="-342900" algn="just">
              <a:buFont typeface="+mj-lt"/>
              <a:buAutoNum type="arabicPeriod" startAt="6"/>
            </a:pPr>
            <a:r>
              <a:rPr lang="en-US" sz="1800" dirty="0"/>
              <a:t>Add the logging component and propagate the </a:t>
            </a:r>
            <a:r>
              <a:rPr lang="en-US" sz="1800" dirty="0" smtClean="0"/>
              <a:t>data</a:t>
            </a:r>
          </a:p>
          <a:p>
            <a:pPr marL="796290" lvl="1" indent="-342900" algn="just">
              <a:buFont typeface="+mj-lt"/>
              <a:buAutoNum type="arabicPeriod"/>
            </a:pPr>
            <a:r>
              <a:rPr lang="en-US" sz="1650" dirty="0"/>
              <a:t>Add a </a:t>
            </a:r>
            <a:r>
              <a:rPr lang="en-US" sz="1650" b="1" dirty="0" err="1"/>
              <a:t>tLogRow</a:t>
            </a:r>
            <a:r>
              <a:rPr lang="en-US" sz="1650" dirty="0"/>
              <a:t> component to the Job. The </a:t>
            </a:r>
            <a:r>
              <a:rPr lang="en-US" sz="1650" b="1" dirty="0" err="1"/>
              <a:t>tLogRow</a:t>
            </a:r>
            <a:r>
              <a:rPr lang="en-US" sz="1650" dirty="0"/>
              <a:t> component will display in the console all the rows of data it receives.</a:t>
            </a:r>
          </a:p>
          <a:p>
            <a:pPr marL="796290" lvl="1" indent="-342900" algn="just">
              <a:buFont typeface="+mj-lt"/>
              <a:buAutoNum type="arabicPeriod"/>
            </a:pPr>
            <a:r>
              <a:rPr lang="en-US" sz="1650" dirty="0"/>
              <a:t>To propagate data from the </a:t>
            </a:r>
            <a:r>
              <a:rPr lang="en-US" sz="1650" b="1" dirty="0"/>
              <a:t>tFileInputDelimited_1</a:t>
            </a:r>
            <a:r>
              <a:rPr lang="en-US" sz="1650" dirty="0"/>
              <a:t> component to the </a:t>
            </a:r>
            <a:r>
              <a:rPr lang="en-US" sz="1650" b="1" dirty="0"/>
              <a:t>tLogRow_1</a:t>
            </a:r>
            <a:r>
              <a:rPr lang="en-US" sz="1650" dirty="0"/>
              <a:t> component, in the Job Designer, right-click </a:t>
            </a:r>
            <a:r>
              <a:rPr lang="en-US" sz="1650" i="1" dirty="0"/>
              <a:t>tFileInputDelimited_1</a:t>
            </a:r>
            <a:r>
              <a:rPr lang="en-US" sz="1650" dirty="0"/>
              <a:t>, hold, and drag to </a:t>
            </a:r>
            <a:r>
              <a:rPr lang="en-US" sz="1650" i="1" dirty="0"/>
              <a:t>tLogRow_1</a:t>
            </a:r>
            <a:r>
              <a:rPr lang="en-US" sz="1650" dirty="0" smtClean="0"/>
              <a:t>.</a:t>
            </a:r>
          </a:p>
          <a:p>
            <a:pPr marL="796290" lvl="1" indent="-342900" algn="just">
              <a:buFont typeface="+mj-lt"/>
              <a:buAutoNum type="arabicPeriod"/>
            </a:pPr>
            <a:r>
              <a:rPr lang="en-US" sz="1650" dirty="0"/>
              <a:t>Alternative method: To link the components, you can also right-click the source component and click </a:t>
            </a:r>
            <a:r>
              <a:rPr lang="en-US" sz="1650" b="1" dirty="0"/>
              <a:t>Row &gt; </a:t>
            </a:r>
            <a:r>
              <a:rPr lang="en-US" sz="1650" b="1" dirty="0" smtClean="0"/>
              <a:t>Main</a:t>
            </a:r>
          </a:p>
          <a:p>
            <a:pPr marL="796290" lvl="1" indent="-342900">
              <a:buFont typeface="+mj-lt"/>
              <a:buAutoNum type="arabicPeriod" startAt="6"/>
            </a:pPr>
            <a:endParaRPr lang="en-US" sz="1450" b="1" dirty="0"/>
          </a:p>
          <a:p>
            <a:pPr marL="445770" indent="-342900">
              <a:buFont typeface="+mj-lt"/>
              <a:buAutoNum type="arabicPeriod" startAt="6"/>
            </a:pPr>
            <a:r>
              <a:rPr lang="en-US" sz="1800" dirty="0" smtClean="0"/>
              <a:t>Run the Job</a:t>
            </a:r>
          </a:p>
          <a:p>
            <a:pPr marL="796290" lvl="1" indent="-342900">
              <a:buFont typeface="+mj-lt"/>
              <a:buAutoNum type="arabicPeriod"/>
            </a:pPr>
            <a:r>
              <a:rPr lang="en-US" sz="1650" dirty="0"/>
              <a:t>In the Run view for the Job </a:t>
            </a:r>
            <a:r>
              <a:rPr lang="en-US" sz="1650" dirty="0" err="1"/>
              <a:t>readCSVFile</a:t>
            </a:r>
            <a:r>
              <a:rPr lang="en-US" sz="1650" dirty="0"/>
              <a:t>, click </a:t>
            </a:r>
            <a:r>
              <a:rPr lang="en-US" sz="1650" b="1" dirty="0"/>
              <a:t>Run</a:t>
            </a:r>
            <a:r>
              <a:rPr lang="en-US" sz="1650" dirty="0"/>
              <a:t>.</a:t>
            </a:r>
          </a:p>
          <a:p>
            <a:pPr marL="796290" lvl="1" indent="-342900">
              <a:buFont typeface="+mj-lt"/>
              <a:buAutoNum type="arabicPeriod"/>
            </a:pPr>
            <a:r>
              <a:rPr lang="en-US" sz="1650" dirty="0"/>
              <a:t>The file was read by the </a:t>
            </a:r>
            <a:r>
              <a:rPr lang="en-US" sz="1650" dirty="0" err="1"/>
              <a:t>tFileInputDelimited</a:t>
            </a:r>
            <a:r>
              <a:rPr lang="en-US" sz="1650" dirty="0"/>
              <a:t> component, and its content was displayed on the console by the </a:t>
            </a:r>
            <a:r>
              <a:rPr lang="en-US" sz="1650" b="1" dirty="0" err="1"/>
              <a:t>tLogRow</a:t>
            </a:r>
            <a:r>
              <a:rPr lang="en-US" sz="1650" dirty="0"/>
              <a:t> component.</a:t>
            </a:r>
          </a:p>
          <a:p>
            <a:pPr lvl="1"/>
            <a:endParaRPr lang="en-US" sz="1450" dirty="0"/>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24</a:t>
            </a:fld>
            <a:endParaRPr lang="en-US"/>
          </a:p>
        </p:txBody>
      </p:sp>
    </p:spTree>
    <p:extLst>
      <p:ext uri="{BB962C8B-B14F-4D97-AF65-F5344CB8AC3E}">
        <p14:creationId xmlns:p14="http://schemas.microsoft.com/office/powerpoint/2010/main" val="28850463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Information – Preparing Metadata</a:t>
            </a:r>
            <a:endParaRPr lang="en-US" dirty="0"/>
          </a:p>
        </p:txBody>
      </p:sp>
      <p:sp>
        <p:nvSpPr>
          <p:cNvPr id="3" name="Text Placeholder 2"/>
          <p:cNvSpPr>
            <a:spLocks noGrp="1"/>
          </p:cNvSpPr>
          <p:nvPr>
            <p:ph type="body" idx="1"/>
          </p:nvPr>
        </p:nvSpPr>
        <p:spPr>
          <a:xfrm>
            <a:off x="457200" y="1752600"/>
            <a:ext cx="11277600" cy="4267300"/>
          </a:xfrm>
        </p:spPr>
        <p:txBody>
          <a:bodyPr/>
          <a:lstStyle/>
          <a:p>
            <a:pPr algn="just"/>
            <a:r>
              <a:rPr lang="en-US" sz="1800" dirty="0"/>
              <a:t>This scenario will extend the Job </a:t>
            </a:r>
            <a:r>
              <a:rPr lang="en-US" sz="1800" b="1" dirty="0" err="1" smtClean="0"/>
              <a:t>readCSVFile</a:t>
            </a:r>
            <a:r>
              <a:rPr lang="en-US" sz="1800" dirty="0" smtClean="0"/>
              <a:t> to </a:t>
            </a:r>
            <a:r>
              <a:rPr lang="en-US" sz="1800" dirty="0"/>
              <a:t>filter the data flow to get only those movies with valid director information</a:t>
            </a:r>
            <a:r>
              <a:rPr lang="en-US" sz="1800" dirty="0" smtClean="0"/>
              <a:t>.</a:t>
            </a:r>
          </a:p>
          <a:p>
            <a:pPr algn="just"/>
            <a:r>
              <a:rPr lang="en-US" sz="1800" b="1" dirty="0"/>
              <a:t>Preparing directors file </a:t>
            </a:r>
            <a:r>
              <a:rPr lang="en-US" sz="1800" b="1" dirty="0" smtClean="0"/>
              <a:t>metadata</a:t>
            </a:r>
          </a:p>
          <a:p>
            <a:pPr lvl="1" algn="just"/>
            <a:r>
              <a:rPr lang="en-US" sz="1600" dirty="0"/>
              <a:t>This procedure shows how to set up the metadata of the reference file </a:t>
            </a:r>
            <a:r>
              <a:rPr lang="en-US" sz="1600" i="1" dirty="0" smtClean="0"/>
              <a:t>directors.txt</a:t>
            </a:r>
            <a:r>
              <a:rPr lang="en-US" sz="1600" dirty="0" smtClean="0"/>
              <a:t> </a:t>
            </a:r>
            <a:r>
              <a:rPr lang="en-US" sz="1600" dirty="0"/>
              <a:t>in the </a:t>
            </a:r>
            <a:r>
              <a:rPr lang="en-US" sz="1600" b="1" dirty="0"/>
              <a:t>Repository</a:t>
            </a:r>
            <a:r>
              <a:rPr lang="en-US" sz="1600" dirty="0"/>
              <a:t>. This metadata item will be used to add and set up the lookup input in this scenario</a:t>
            </a:r>
            <a:r>
              <a:rPr lang="en-US" sz="1600" dirty="0" smtClean="0"/>
              <a:t>.</a:t>
            </a:r>
          </a:p>
          <a:p>
            <a:pPr lvl="1" algn="just"/>
            <a:r>
              <a:rPr lang="en-US" sz="1600" dirty="0"/>
              <a:t>You have the source file </a:t>
            </a:r>
            <a:r>
              <a:rPr lang="en-US" sz="1600" dirty="0" smtClean="0"/>
              <a:t>directors.csv </a:t>
            </a:r>
            <a:r>
              <a:rPr lang="en-US" sz="1600" dirty="0"/>
              <a:t>ready in the directory </a:t>
            </a:r>
            <a:r>
              <a:rPr lang="en-US" sz="1600" b="1" dirty="0"/>
              <a:t>Documents &gt; Week 08 &gt; </a:t>
            </a:r>
            <a:r>
              <a:rPr lang="en-US" sz="1600" b="1" dirty="0" err="1"/>
              <a:t>Talend_Data</a:t>
            </a:r>
            <a:r>
              <a:rPr lang="en-US" sz="1600" b="1" dirty="0"/>
              <a:t> &gt; </a:t>
            </a:r>
            <a:r>
              <a:rPr lang="en-US" sz="1600" b="1" dirty="0" smtClean="0"/>
              <a:t>directors.txt</a:t>
            </a:r>
            <a:endParaRPr lang="en-US" sz="1600" dirty="0" smtClean="0"/>
          </a:p>
          <a:p>
            <a:pPr algn="just"/>
            <a:r>
              <a:rPr lang="en-US" sz="1750" b="1" dirty="0" smtClean="0"/>
              <a:t>Procedures</a:t>
            </a:r>
          </a:p>
          <a:p>
            <a:pPr marL="445770" indent="-342900" algn="just">
              <a:buFont typeface="+mj-lt"/>
              <a:buAutoNum type="arabicPeriod"/>
            </a:pPr>
            <a:r>
              <a:rPr lang="en-US" sz="1800" dirty="0"/>
              <a:t>In the </a:t>
            </a:r>
            <a:r>
              <a:rPr lang="en-US" sz="1800" b="1" dirty="0"/>
              <a:t>Repository</a:t>
            </a:r>
            <a:r>
              <a:rPr lang="en-US" sz="1800" dirty="0"/>
              <a:t> tree view, expand the </a:t>
            </a:r>
            <a:r>
              <a:rPr lang="en-US" sz="1800" b="1" dirty="0"/>
              <a:t>Metadata</a:t>
            </a:r>
            <a:r>
              <a:rPr lang="en-US" sz="1800" dirty="0"/>
              <a:t> node, right-click </a:t>
            </a:r>
            <a:r>
              <a:rPr lang="en-US" sz="1800" b="1" dirty="0"/>
              <a:t>File delimited</a:t>
            </a:r>
            <a:r>
              <a:rPr lang="en-US" sz="1800" dirty="0"/>
              <a:t>, and select </a:t>
            </a:r>
            <a:r>
              <a:rPr lang="en-US" sz="1800" b="1" dirty="0"/>
              <a:t>Create file delimited</a:t>
            </a:r>
            <a:r>
              <a:rPr lang="en-US" sz="1800" dirty="0"/>
              <a:t> from the contextual menu to open the </a:t>
            </a:r>
            <a:r>
              <a:rPr lang="en-US" sz="1800" b="1" dirty="0"/>
              <a:t>[New Delimited File]</a:t>
            </a:r>
            <a:r>
              <a:rPr lang="en-US" sz="1800" dirty="0"/>
              <a:t> wizard.</a:t>
            </a:r>
          </a:p>
          <a:p>
            <a:pPr marL="445770" indent="-342900" algn="just">
              <a:buFont typeface="+mj-lt"/>
              <a:buAutoNum type="arabicPeriod"/>
            </a:pPr>
            <a:r>
              <a:rPr lang="en-US" sz="1750" dirty="0"/>
              <a:t>Enter a name for the file connection, directors in this example, and other useful information to better describe your file metadata, and then click </a:t>
            </a:r>
            <a:r>
              <a:rPr lang="en-US" sz="1750" b="1" dirty="0"/>
              <a:t>Next</a:t>
            </a:r>
            <a:r>
              <a:rPr lang="en-US" sz="1750" dirty="0"/>
              <a:t> to go to the next step and define the general properties of the file.</a:t>
            </a:r>
            <a:endParaRPr lang="en-US" sz="1750" dirty="0" smtClean="0"/>
          </a:p>
          <a:p>
            <a:pPr algn="just"/>
            <a:endParaRPr lang="en-US" sz="1750" dirty="0" smtClean="0"/>
          </a:p>
          <a:p>
            <a:pPr lvl="1" algn="just"/>
            <a:endParaRPr lang="en-US" sz="1800" b="1" dirty="0"/>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25</a:t>
            </a:fld>
            <a:endParaRPr lang="en-US"/>
          </a:p>
        </p:txBody>
      </p:sp>
    </p:spTree>
    <p:extLst>
      <p:ext uri="{BB962C8B-B14F-4D97-AF65-F5344CB8AC3E}">
        <p14:creationId xmlns:p14="http://schemas.microsoft.com/office/powerpoint/2010/main" val="36928634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Information – Preparing Metadata</a:t>
            </a:r>
          </a:p>
        </p:txBody>
      </p:sp>
      <p:sp>
        <p:nvSpPr>
          <p:cNvPr id="3" name="Text Placeholder 2"/>
          <p:cNvSpPr>
            <a:spLocks noGrp="1"/>
          </p:cNvSpPr>
          <p:nvPr>
            <p:ph type="body" idx="1"/>
          </p:nvPr>
        </p:nvSpPr>
        <p:spPr>
          <a:xfrm>
            <a:off x="457200" y="1676400"/>
            <a:ext cx="11201400" cy="4648200"/>
          </a:xfrm>
        </p:spPr>
        <p:txBody>
          <a:bodyPr numCol="2"/>
          <a:lstStyle/>
          <a:p>
            <a:pPr marL="445770" indent="-342900" algn="just">
              <a:buFont typeface="+mj-lt"/>
              <a:buAutoNum type="arabicPeriod" startAt="3"/>
            </a:pPr>
            <a:r>
              <a:rPr lang="en-US" sz="1800" dirty="0"/>
              <a:t>In the </a:t>
            </a:r>
            <a:r>
              <a:rPr lang="en-US" sz="1800" b="1" dirty="0"/>
              <a:t>File</a:t>
            </a:r>
            <a:r>
              <a:rPr lang="en-US" sz="1800" dirty="0"/>
              <a:t> field specify the path of the source file, or click </a:t>
            </a:r>
            <a:r>
              <a:rPr lang="en-US" sz="1800" b="1" dirty="0"/>
              <a:t>Browse</a:t>
            </a:r>
            <a:r>
              <a:rPr lang="en-US" sz="1800" dirty="0"/>
              <a:t> to browse to the file</a:t>
            </a:r>
            <a:r>
              <a:rPr lang="en-US" sz="1800" dirty="0" smtClean="0"/>
              <a:t>.</a:t>
            </a:r>
          </a:p>
          <a:p>
            <a:pPr lvl="1" algn="just"/>
            <a:r>
              <a:rPr lang="en-US" sz="1600" dirty="0"/>
              <a:t>The file is loaded, and the </a:t>
            </a:r>
            <a:r>
              <a:rPr lang="en-US" sz="1600" b="1" dirty="0"/>
              <a:t>File Viewer</a:t>
            </a:r>
            <a:r>
              <a:rPr lang="en-US" sz="1600" dirty="0"/>
              <a:t> area displays an abstract of the file, allowing you to check the file consistency, the presence of header and more generally the file structure</a:t>
            </a:r>
            <a:r>
              <a:rPr lang="en-US" sz="1600" dirty="0" smtClean="0"/>
              <a:t>.</a:t>
            </a:r>
          </a:p>
          <a:p>
            <a:pPr marL="445770" indent="-342900" algn="just">
              <a:buFont typeface="+mj-lt"/>
              <a:buAutoNum type="arabicPeriod" startAt="4"/>
            </a:pPr>
            <a:r>
              <a:rPr lang="en-US" sz="1800" dirty="0"/>
              <a:t>Select </a:t>
            </a:r>
            <a:r>
              <a:rPr lang="en-US" sz="1800" b="1" dirty="0"/>
              <a:t>Windows</a:t>
            </a:r>
            <a:r>
              <a:rPr lang="en-US" sz="1800" dirty="0"/>
              <a:t> from the </a:t>
            </a:r>
            <a:r>
              <a:rPr lang="en-US" sz="1800" b="1" dirty="0"/>
              <a:t>Format</a:t>
            </a:r>
            <a:r>
              <a:rPr lang="en-US" sz="1800" dirty="0"/>
              <a:t> list, and click </a:t>
            </a:r>
            <a:r>
              <a:rPr lang="en-US" sz="1800" b="1" dirty="0"/>
              <a:t>Next</a:t>
            </a:r>
            <a:r>
              <a:rPr lang="en-US" sz="1800" dirty="0"/>
              <a:t> to parse the file</a:t>
            </a:r>
            <a:r>
              <a:rPr lang="en-US" sz="1800" dirty="0" smtClean="0"/>
              <a:t>.</a:t>
            </a:r>
          </a:p>
          <a:p>
            <a:pPr marL="445770" indent="-342900" algn="just">
              <a:buFont typeface="+mj-lt"/>
              <a:buAutoNum type="arabicPeriod" startAt="5"/>
            </a:pPr>
            <a:r>
              <a:rPr lang="en-US" sz="1800" dirty="0"/>
              <a:t>From the </a:t>
            </a:r>
            <a:r>
              <a:rPr lang="en-US" sz="1800" b="1" dirty="0"/>
              <a:t>Field Separator </a:t>
            </a:r>
            <a:r>
              <a:rPr lang="en-US" sz="1800" dirty="0"/>
              <a:t>list of the </a:t>
            </a:r>
            <a:r>
              <a:rPr lang="en-US" sz="1800" b="1" dirty="0"/>
              <a:t>File Settings </a:t>
            </a:r>
            <a:r>
              <a:rPr lang="en-US" sz="1800" dirty="0"/>
              <a:t>area, select </a:t>
            </a:r>
            <a:r>
              <a:rPr lang="en-US" sz="1800" dirty="0" smtClean="0"/>
              <a:t>Comma.</a:t>
            </a:r>
          </a:p>
          <a:p>
            <a:pPr marL="445770" indent="-342900" algn="just">
              <a:buFont typeface="+mj-lt"/>
              <a:buAutoNum type="arabicPeriod" startAt="5"/>
            </a:pPr>
            <a:r>
              <a:rPr lang="en-US" sz="1800" dirty="0" smtClean="0"/>
              <a:t>Click</a:t>
            </a:r>
            <a:r>
              <a:rPr lang="en-US" sz="1800" dirty="0"/>
              <a:t> </a:t>
            </a:r>
            <a:r>
              <a:rPr lang="en-US" sz="1800" b="1" dirty="0"/>
              <a:t>Next</a:t>
            </a:r>
            <a:r>
              <a:rPr lang="en-US" sz="1800" dirty="0"/>
              <a:t> to retrieve the file schema</a:t>
            </a:r>
            <a:r>
              <a:rPr lang="en-US" sz="1800" dirty="0" smtClean="0"/>
              <a:t>.</a:t>
            </a:r>
          </a:p>
          <a:p>
            <a:pPr lvl="1" algn="just"/>
            <a:r>
              <a:rPr lang="en-US" sz="1600" dirty="0"/>
              <a:t>The </a:t>
            </a:r>
            <a:r>
              <a:rPr lang="en-US" sz="1600" b="1" dirty="0"/>
              <a:t>Description of the Schema</a:t>
            </a:r>
            <a:r>
              <a:rPr lang="en-US" sz="1600" dirty="0"/>
              <a:t> table displays the generated file schema.</a:t>
            </a:r>
          </a:p>
          <a:p>
            <a:pPr algn="just"/>
            <a:endParaRPr lang="en-US" sz="1750" dirty="0"/>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26</a:t>
            </a:fld>
            <a:endParaRPr lang="en-US"/>
          </a:p>
        </p:txBody>
      </p:sp>
      <p:pic>
        <p:nvPicPr>
          <p:cNvPr id="8" name="Picture 7"/>
          <p:cNvPicPr>
            <a:picLocks noChangeAspect="1"/>
          </p:cNvPicPr>
          <p:nvPr/>
        </p:nvPicPr>
        <p:blipFill>
          <a:blip r:embed="rId2"/>
          <a:stretch>
            <a:fillRect/>
          </a:stretch>
        </p:blipFill>
        <p:spPr>
          <a:xfrm>
            <a:off x="6705600" y="1905000"/>
            <a:ext cx="4953000" cy="4275667"/>
          </a:xfrm>
          <a:prstGeom prst="rect">
            <a:avLst/>
          </a:prstGeom>
        </p:spPr>
      </p:pic>
    </p:spTree>
    <p:extLst>
      <p:ext uri="{BB962C8B-B14F-4D97-AF65-F5344CB8AC3E}">
        <p14:creationId xmlns:p14="http://schemas.microsoft.com/office/powerpoint/2010/main" val="16772877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Information – Preparing Metadata</a:t>
            </a:r>
          </a:p>
        </p:txBody>
      </p:sp>
      <p:sp>
        <p:nvSpPr>
          <p:cNvPr id="3" name="Text Placeholder 2"/>
          <p:cNvSpPr>
            <a:spLocks noGrp="1"/>
          </p:cNvSpPr>
          <p:nvPr>
            <p:ph type="body" idx="1"/>
          </p:nvPr>
        </p:nvSpPr>
        <p:spPr>
          <a:xfrm>
            <a:off x="533400" y="1676400"/>
            <a:ext cx="11125200" cy="4953000"/>
          </a:xfrm>
        </p:spPr>
        <p:txBody>
          <a:bodyPr numCol="2"/>
          <a:lstStyle/>
          <a:p>
            <a:pPr marL="445770" indent="-342900" algn="just">
              <a:buFont typeface="+mj-lt"/>
              <a:buAutoNum type="arabicPeriod" startAt="7"/>
            </a:pPr>
            <a:r>
              <a:rPr lang="en-US" sz="1800" dirty="0"/>
              <a:t>Name the schema </a:t>
            </a:r>
            <a:r>
              <a:rPr lang="en-US" sz="1800" dirty="0" err="1"/>
              <a:t>directors_schema</a:t>
            </a:r>
            <a:r>
              <a:rPr lang="en-US" sz="1800" dirty="0"/>
              <a:t> and rename the columns to </a:t>
            </a:r>
            <a:r>
              <a:rPr lang="en-US" sz="1800" dirty="0" err="1"/>
              <a:t>directorID</a:t>
            </a:r>
            <a:r>
              <a:rPr lang="en-US" sz="1800" dirty="0"/>
              <a:t> and </a:t>
            </a:r>
            <a:r>
              <a:rPr lang="en-US" sz="1800" dirty="0" err="1"/>
              <a:t>directorName</a:t>
            </a:r>
            <a:r>
              <a:rPr lang="en-US" sz="1800" dirty="0"/>
              <a:t> respectively, and change the data type of the </a:t>
            </a:r>
            <a:r>
              <a:rPr lang="en-US" sz="1800" dirty="0" err="1"/>
              <a:t>directorID</a:t>
            </a:r>
            <a:r>
              <a:rPr lang="en-US" sz="1800" dirty="0"/>
              <a:t> columns from Integer to </a:t>
            </a:r>
            <a:r>
              <a:rPr lang="en-US" sz="1800" dirty="0" smtClean="0"/>
              <a:t>String.</a:t>
            </a:r>
          </a:p>
          <a:p>
            <a:pPr marL="445770" indent="-342900" algn="just">
              <a:buFont typeface="+mj-lt"/>
              <a:buAutoNum type="arabicPeriod" startAt="7"/>
            </a:pPr>
            <a:r>
              <a:rPr lang="en-US" sz="1800" dirty="0" smtClean="0"/>
              <a:t>Click</a:t>
            </a:r>
            <a:r>
              <a:rPr lang="en-US" sz="1800" dirty="0"/>
              <a:t> </a:t>
            </a:r>
            <a:r>
              <a:rPr lang="en-US" sz="1800" b="1" dirty="0"/>
              <a:t>Finish</a:t>
            </a:r>
            <a:r>
              <a:rPr lang="en-US" sz="1800" dirty="0"/>
              <a:t> to validate the schema close the wizard</a:t>
            </a:r>
            <a:r>
              <a:rPr lang="en-US" sz="1800" dirty="0" smtClean="0"/>
              <a:t>.</a:t>
            </a:r>
          </a:p>
          <a:p>
            <a:pPr lvl="1" algn="just"/>
            <a:r>
              <a:rPr lang="en-US" sz="1600" dirty="0"/>
              <a:t>The created file metadata is shown in the </a:t>
            </a:r>
            <a:r>
              <a:rPr lang="en-US" sz="1600" b="1" dirty="0"/>
              <a:t>Repository</a:t>
            </a:r>
            <a:r>
              <a:rPr lang="en-US" sz="1600" dirty="0"/>
              <a:t> tree </a:t>
            </a:r>
            <a:r>
              <a:rPr lang="en-US" sz="1600" dirty="0" smtClean="0"/>
              <a:t>view.</a:t>
            </a:r>
          </a:p>
          <a:p>
            <a:pPr algn="just"/>
            <a:endParaRPr lang="en-US" sz="1900" dirty="0"/>
          </a:p>
          <a:p>
            <a:pPr marL="102870" indent="0" algn="just">
              <a:buNone/>
            </a:pPr>
            <a:endParaRPr lang="en-US" sz="1900" dirty="0" smtClean="0"/>
          </a:p>
          <a:p>
            <a:pPr marL="560070" indent="-457200" algn="just">
              <a:buFont typeface="+mj-lt"/>
              <a:buAutoNum type="arabicPeriod" startAt="9"/>
            </a:pPr>
            <a:r>
              <a:rPr lang="en-US" sz="1900" dirty="0" smtClean="0"/>
              <a:t>You </a:t>
            </a:r>
            <a:r>
              <a:rPr lang="en-US" sz="1900" dirty="0"/>
              <a:t>now have the directors file metadata ready for use when you set up the component to read the reference file.</a:t>
            </a:r>
          </a:p>
          <a:p>
            <a:pPr lvl="1" algn="just"/>
            <a:endParaRPr lang="en-US" sz="1600" dirty="0" smtClean="0"/>
          </a:p>
          <a:p>
            <a:pPr lvl="1" algn="just"/>
            <a:endParaRPr lang="en-US" sz="1600" dirty="0"/>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27</a:t>
            </a:fld>
            <a:endParaRPr lang="en-US"/>
          </a:p>
        </p:txBody>
      </p:sp>
      <p:pic>
        <p:nvPicPr>
          <p:cNvPr id="7" name="Picture 6"/>
          <p:cNvPicPr>
            <a:picLocks noChangeAspect="1"/>
          </p:cNvPicPr>
          <p:nvPr/>
        </p:nvPicPr>
        <p:blipFill>
          <a:blip r:embed="rId2"/>
          <a:stretch>
            <a:fillRect/>
          </a:stretch>
        </p:blipFill>
        <p:spPr>
          <a:xfrm>
            <a:off x="6553200" y="1676400"/>
            <a:ext cx="5208006" cy="4038600"/>
          </a:xfrm>
          <a:prstGeom prst="rect">
            <a:avLst/>
          </a:prstGeom>
        </p:spPr>
      </p:pic>
      <p:pic>
        <p:nvPicPr>
          <p:cNvPr id="8" name="Picture 7"/>
          <p:cNvPicPr>
            <a:picLocks noChangeAspect="1"/>
          </p:cNvPicPr>
          <p:nvPr/>
        </p:nvPicPr>
        <p:blipFill>
          <a:blip r:embed="rId3"/>
          <a:stretch>
            <a:fillRect/>
          </a:stretch>
        </p:blipFill>
        <p:spPr>
          <a:xfrm>
            <a:off x="3962400" y="4343400"/>
            <a:ext cx="2362200" cy="990600"/>
          </a:xfrm>
          <a:prstGeom prst="rect">
            <a:avLst/>
          </a:prstGeom>
        </p:spPr>
      </p:pic>
    </p:spTree>
    <p:extLst>
      <p:ext uri="{BB962C8B-B14F-4D97-AF65-F5344CB8AC3E}">
        <p14:creationId xmlns:p14="http://schemas.microsoft.com/office/powerpoint/2010/main" val="22295918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Information - Duplication</a:t>
            </a:r>
            <a:endParaRPr lang="en-US" dirty="0"/>
          </a:p>
        </p:txBody>
      </p:sp>
      <p:sp>
        <p:nvSpPr>
          <p:cNvPr id="3" name="Text Placeholder 2"/>
          <p:cNvSpPr>
            <a:spLocks noGrp="1"/>
          </p:cNvSpPr>
          <p:nvPr>
            <p:ph type="body" idx="1"/>
          </p:nvPr>
        </p:nvSpPr>
        <p:spPr>
          <a:xfrm>
            <a:off x="457200" y="1676400"/>
            <a:ext cx="11277600" cy="4648200"/>
          </a:xfrm>
        </p:spPr>
        <p:txBody>
          <a:bodyPr numCol="2"/>
          <a:lstStyle/>
          <a:p>
            <a:pPr algn="just"/>
            <a:r>
              <a:rPr lang="en-US" sz="1800" b="1" dirty="0"/>
              <a:t>Duplicating the existing </a:t>
            </a:r>
            <a:r>
              <a:rPr lang="en-US" sz="1800" b="1" dirty="0" smtClean="0"/>
              <a:t>Job</a:t>
            </a:r>
          </a:p>
          <a:p>
            <a:pPr lvl="1" algn="just"/>
            <a:r>
              <a:rPr lang="en-US" sz="1650" dirty="0"/>
              <a:t>This procedure shows how to create a Job based on an existing Job</a:t>
            </a:r>
            <a:r>
              <a:rPr lang="en-US" sz="1650" dirty="0" smtClean="0"/>
              <a:t>.</a:t>
            </a:r>
          </a:p>
          <a:p>
            <a:pPr lvl="1" algn="just"/>
            <a:r>
              <a:rPr lang="en-US" sz="1650" dirty="0"/>
              <a:t>You have created and successfully executed the Job named </a:t>
            </a:r>
            <a:r>
              <a:rPr lang="en-US" sz="1650" b="1" dirty="0" err="1" smtClean="0"/>
              <a:t>readCSVFile</a:t>
            </a:r>
            <a:r>
              <a:rPr lang="en-US" sz="1650" b="1" dirty="0" smtClean="0"/>
              <a:t>.</a:t>
            </a:r>
          </a:p>
          <a:p>
            <a:pPr algn="just"/>
            <a:r>
              <a:rPr lang="en-US" sz="1800" b="1" dirty="0" smtClean="0"/>
              <a:t>Procedure</a:t>
            </a:r>
          </a:p>
          <a:p>
            <a:pPr marL="445770" indent="-342900" algn="just">
              <a:buFont typeface="+mj-lt"/>
              <a:buAutoNum type="arabicPeriod"/>
            </a:pPr>
            <a:r>
              <a:rPr lang="en-US" sz="1800" dirty="0"/>
              <a:t>In the </a:t>
            </a:r>
            <a:r>
              <a:rPr lang="en-US" sz="1800" b="1" dirty="0"/>
              <a:t>Repository</a:t>
            </a:r>
            <a:r>
              <a:rPr lang="en-US" sz="1800" dirty="0"/>
              <a:t> tree view, right-click the Job named </a:t>
            </a:r>
            <a:r>
              <a:rPr lang="en-US" sz="1800" b="1" dirty="0" err="1"/>
              <a:t>readCSVFile</a:t>
            </a:r>
            <a:r>
              <a:rPr lang="en-US" sz="1800" b="1" dirty="0"/>
              <a:t> </a:t>
            </a:r>
            <a:r>
              <a:rPr lang="en-US" sz="1800" dirty="0" smtClean="0"/>
              <a:t>and </a:t>
            </a:r>
            <a:r>
              <a:rPr lang="en-US" sz="1800" dirty="0"/>
              <a:t>select </a:t>
            </a:r>
            <a:r>
              <a:rPr lang="en-US" sz="1800" b="1" dirty="0"/>
              <a:t>Duplicate</a:t>
            </a:r>
            <a:r>
              <a:rPr lang="en-US" sz="1800" dirty="0"/>
              <a:t> from the contextual </a:t>
            </a:r>
            <a:r>
              <a:rPr lang="en-US" sz="1800" dirty="0" smtClean="0"/>
              <a:t>menu.</a:t>
            </a:r>
          </a:p>
          <a:p>
            <a:pPr marL="445770" indent="-342900" algn="just">
              <a:buFont typeface="+mj-lt"/>
              <a:buAutoNum type="arabicPeriod"/>
            </a:pPr>
            <a:r>
              <a:rPr lang="en-US" sz="1800" dirty="0" smtClean="0"/>
              <a:t>In </a:t>
            </a:r>
            <a:r>
              <a:rPr lang="en-US" sz="1800" dirty="0"/>
              <a:t>the </a:t>
            </a:r>
            <a:r>
              <a:rPr lang="en-US" sz="1800" b="1" dirty="0"/>
              <a:t>Duplicate</a:t>
            </a:r>
            <a:r>
              <a:rPr lang="en-US" sz="1800" dirty="0"/>
              <a:t> dialog box, enter a name for the new Job, </a:t>
            </a:r>
            <a:r>
              <a:rPr lang="en-US" sz="1800" dirty="0" err="1"/>
              <a:t>filter_movies</a:t>
            </a:r>
            <a:r>
              <a:rPr lang="en-US" sz="1800" dirty="0"/>
              <a:t> in this example, and click </a:t>
            </a:r>
            <a:r>
              <a:rPr lang="en-US" sz="1800" b="1" dirty="0"/>
              <a:t>OK</a:t>
            </a:r>
            <a:r>
              <a:rPr lang="en-US" sz="1800" dirty="0"/>
              <a:t> to validate the Job creation and close the dialog box</a:t>
            </a:r>
            <a:r>
              <a:rPr lang="en-US" sz="1800" dirty="0" smtClean="0"/>
              <a:t>.</a:t>
            </a:r>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28</a:t>
            </a:fld>
            <a:endParaRPr lang="en-US"/>
          </a:p>
        </p:txBody>
      </p:sp>
      <p:pic>
        <p:nvPicPr>
          <p:cNvPr id="7" name="Picture 6"/>
          <p:cNvPicPr>
            <a:picLocks noChangeAspect="1"/>
          </p:cNvPicPr>
          <p:nvPr/>
        </p:nvPicPr>
        <p:blipFill>
          <a:blip r:embed="rId2"/>
          <a:stretch>
            <a:fillRect/>
          </a:stretch>
        </p:blipFill>
        <p:spPr>
          <a:xfrm>
            <a:off x="8763000" y="1752600"/>
            <a:ext cx="3057525" cy="2286000"/>
          </a:xfrm>
          <a:prstGeom prst="rect">
            <a:avLst/>
          </a:prstGeom>
        </p:spPr>
      </p:pic>
      <p:pic>
        <p:nvPicPr>
          <p:cNvPr id="8" name="Picture 7"/>
          <p:cNvPicPr>
            <a:picLocks noChangeAspect="1"/>
          </p:cNvPicPr>
          <p:nvPr/>
        </p:nvPicPr>
        <p:blipFill>
          <a:blip r:embed="rId3"/>
          <a:stretch>
            <a:fillRect/>
          </a:stretch>
        </p:blipFill>
        <p:spPr>
          <a:xfrm>
            <a:off x="7162800" y="4267200"/>
            <a:ext cx="4552950" cy="1781175"/>
          </a:xfrm>
          <a:prstGeom prst="rect">
            <a:avLst/>
          </a:prstGeom>
        </p:spPr>
      </p:pic>
    </p:spTree>
    <p:extLst>
      <p:ext uri="{BB962C8B-B14F-4D97-AF65-F5344CB8AC3E}">
        <p14:creationId xmlns:p14="http://schemas.microsoft.com/office/powerpoint/2010/main" val="31745524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Information - Mapping</a:t>
            </a:r>
            <a:endParaRPr lang="en-US" dirty="0"/>
          </a:p>
        </p:txBody>
      </p:sp>
      <p:sp>
        <p:nvSpPr>
          <p:cNvPr id="3" name="Text Placeholder 2"/>
          <p:cNvSpPr>
            <a:spLocks noGrp="1"/>
          </p:cNvSpPr>
          <p:nvPr>
            <p:ph type="body" idx="1"/>
          </p:nvPr>
        </p:nvSpPr>
        <p:spPr>
          <a:xfrm>
            <a:off x="457200" y="1676400"/>
            <a:ext cx="11277600" cy="4648200"/>
          </a:xfrm>
        </p:spPr>
        <p:txBody>
          <a:bodyPr numCol="2"/>
          <a:lstStyle/>
          <a:p>
            <a:pPr algn="just"/>
            <a:r>
              <a:rPr lang="en-US" sz="1800" b="1" dirty="0" smtClean="0"/>
              <a:t>Adding a Mapping Component</a:t>
            </a:r>
          </a:p>
          <a:p>
            <a:pPr lvl="1" algn="just"/>
            <a:r>
              <a:rPr lang="en-US" sz="1650" dirty="0"/>
              <a:t>The procedure below shows how to add a mapping component by typing the component name directly on the </a:t>
            </a:r>
            <a:r>
              <a:rPr lang="en-US" sz="1650" dirty="0" smtClean="0"/>
              <a:t>existing connection.</a:t>
            </a:r>
          </a:p>
          <a:p>
            <a:pPr algn="just"/>
            <a:r>
              <a:rPr lang="en-US" sz="1800" b="1" dirty="0" smtClean="0"/>
              <a:t>Procedure</a:t>
            </a:r>
          </a:p>
          <a:p>
            <a:pPr marL="445770" indent="-342900" algn="just">
              <a:buFont typeface="+mj-lt"/>
              <a:buAutoNum type="arabicPeriod"/>
            </a:pPr>
            <a:r>
              <a:rPr lang="en-US" sz="1800" dirty="0"/>
              <a:t>In the new Job named </a:t>
            </a:r>
            <a:r>
              <a:rPr lang="en-US" sz="1800" dirty="0" err="1"/>
              <a:t>filter_movies</a:t>
            </a:r>
            <a:r>
              <a:rPr lang="en-US" sz="1800" dirty="0"/>
              <a:t>, select the </a:t>
            </a:r>
            <a:r>
              <a:rPr lang="en-US" sz="1800" b="1" dirty="0"/>
              <a:t>Row</a:t>
            </a:r>
            <a:r>
              <a:rPr lang="en-US" sz="1800" dirty="0"/>
              <a:t> connection linking the </a:t>
            </a:r>
            <a:r>
              <a:rPr lang="en-US" sz="1800" b="1" dirty="0" err="1"/>
              <a:t>tFileInputDelimited</a:t>
            </a:r>
            <a:r>
              <a:rPr lang="en-US" sz="1800" dirty="0"/>
              <a:t> and </a:t>
            </a:r>
            <a:r>
              <a:rPr lang="en-US" sz="1800" b="1" dirty="0" err="1"/>
              <a:t>tLogRow</a:t>
            </a:r>
            <a:r>
              <a:rPr lang="en-US" sz="1800" dirty="0"/>
              <a:t> </a:t>
            </a:r>
            <a:r>
              <a:rPr lang="en-US" sz="1800" dirty="0" smtClean="0"/>
              <a:t>components</a:t>
            </a:r>
            <a:r>
              <a:rPr lang="en-US" sz="1800" dirty="0"/>
              <a:t>, and type name of </a:t>
            </a:r>
            <a:r>
              <a:rPr lang="en-US" sz="1800" b="1" dirty="0" err="1"/>
              <a:t>tMap</a:t>
            </a:r>
            <a:r>
              <a:rPr lang="en-US" sz="1800" dirty="0"/>
              <a:t> or part of it</a:t>
            </a:r>
            <a:r>
              <a:rPr lang="en-US" sz="1800" dirty="0" smtClean="0"/>
              <a:t>.</a:t>
            </a:r>
            <a:endParaRPr lang="en-US" dirty="0"/>
          </a:p>
          <a:p>
            <a:pPr lvl="1" algn="just"/>
            <a:r>
              <a:rPr lang="en-US" sz="1650" dirty="0"/>
              <a:t>When you start typing the component name, a list of components that match your input appears. You can select a component to view its description besides the component list.</a:t>
            </a:r>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29</a:t>
            </a:fld>
            <a:endParaRPr lang="en-US"/>
          </a:p>
        </p:txBody>
      </p:sp>
      <p:pic>
        <p:nvPicPr>
          <p:cNvPr id="5" name="Picture 4"/>
          <p:cNvPicPr>
            <a:picLocks noChangeAspect="1"/>
          </p:cNvPicPr>
          <p:nvPr/>
        </p:nvPicPr>
        <p:blipFill>
          <a:blip r:embed="rId2"/>
          <a:stretch>
            <a:fillRect/>
          </a:stretch>
        </p:blipFill>
        <p:spPr>
          <a:xfrm>
            <a:off x="6324600" y="3276600"/>
            <a:ext cx="5420807" cy="1795463"/>
          </a:xfrm>
          <a:prstGeom prst="rect">
            <a:avLst/>
          </a:prstGeom>
        </p:spPr>
      </p:pic>
    </p:spTree>
    <p:extLst>
      <p:ext uri="{BB962C8B-B14F-4D97-AF65-F5344CB8AC3E}">
        <p14:creationId xmlns:p14="http://schemas.microsoft.com/office/powerpoint/2010/main" val="2560426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and Launching</a:t>
            </a:r>
            <a:endParaRPr lang="en-US" dirty="0"/>
          </a:p>
        </p:txBody>
      </p:sp>
      <p:sp>
        <p:nvSpPr>
          <p:cNvPr id="3" name="Text Placeholder 2"/>
          <p:cNvSpPr>
            <a:spLocks noGrp="1"/>
          </p:cNvSpPr>
          <p:nvPr>
            <p:ph type="body" idx="1"/>
          </p:nvPr>
        </p:nvSpPr>
        <p:spPr>
          <a:xfrm>
            <a:off x="495530" y="1752600"/>
            <a:ext cx="11239269" cy="4267300"/>
          </a:xfrm>
        </p:spPr>
        <p:txBody>
          <a:bodyPr numCol="2"/>
          <a:lstStyle/>
          <a:p>
            <a:pPr algn="just"/>
            <a:r>
              <a:rPr lang="en-US" sz="1800" b="1" dirty="0" smtClean="0"/>
              <a:t>Installation</a:t>
            </a:r>
            <a:endParaRPr lang="en-US" sz="1600" b="1" dirty="0" smtClean="0"/>
          </a:p>
          <a:p>
            <a:pPr marL="796290" lvl="1" indent="-342900" algn="just">
              <a:buFont typeface="+mj-lt"/>
              <a:buAutoNum type="arabicPeriod"/>
            </a:pPr>
            <a:r>
              <a:rPr lang="en-US" sz="1650" dirty="0" smtClean="0"/>
              <a:t>Download the latest version of </a:t>
            </a:r>
            <a:r>
              <a:rPr lang="en-US" sz="1650" dirty="0" err="1" smtClean="0"/>
              <a:t>Talend</a:t>
            </a:r>
            <a:r>
              <a:rPr lang="en-US" sz="1650" dirty="0" smtClean="0"/>
              <a:t> </a:t>
            </a:r>
            <a:r>
              <a:rPr lang="en-US" sz="1650" b="1" dirty="0" smtClean="0"/>
              <a:t>Big Data</a:t>
            </a:r>
            <a:r>
              <a:rPr lang="en-US" sz="1650" dirty="0" smtClean="0"/>
              <a:t> from </a:t>
            </a:r>
            <a:r>
              <a:rPr lang="en-US" sz="1650" dirty="0" smtClean="0">
                <a:hlinkClick r:id="rId2"/>
              </a:rPr>
              <a:t>here</a:t>
            </a:r>
            <a:r>
              <a:rPr lang="en-US" sz="1650" dirty="0" smtClean="0"/>
              <a:t>.</a:t>
            </a:r>
          </a:p>
          <a:p>
            <a:pPr marL="796290" lvl="1" indent="-342900" algn="just">
              <a:buFont typeface="+mj-lt"/>
              <a:buAutoNum type="arabicPeriod"/>
            </a:pPr>
            <a:r>
              <a:rPr lang="en-US" sz="1650" dirty="0"/>
              <a:t>Once the download is complete, extract the archive file on your hard drive</a:t>
            </a:r>
            <a:r>
              <a:rPr lang="en-US" sz="1650" dirty="0" smtClean="0"/>
              <a:t>.</a:t>
            </a:r>
          </a:p>
          <a:p>
            <a:pPr algn="just"/>
            <a:r>
              <a:rPr lang="en-US" sz="1600" b="1" dirty="0" smtClean="0"/>
              <a:t>Launching</a:t>
            </a:r>
          </a:p>
          <a:p>
            <a:pPr marL="796290" lvl="1" indent="-342900" algn="just">
              <a:buFont typeface="+mj-lt"/>
              <a:buAutoNum type="arabicPeriod"/>
            </a:pPr>
            <a:r>
              <a:rPr lang="en-US" sz="1650" dirty="0"/>
              <a:t>Double-click the </a:t>
            </a:r>
            <a:r>
              <a:rPr lang="en-US" sz="1650" i="1" dirty="0" smtClean="0"/>
              <a:t>TOS_BD-win-x86_64.exe</a:t>
            </a:r>
            <a:r>
              <a:rPr lang="en-US" sz="1650" dirty="0" smtClean="0"/>
              <a:t> </a:t>
            </a:r>
            <a:r>
              <a:rPr lang="en-US" sz="1650" dirty="0"/>
              <a:t>executable file to launch your </a:t>
            </a:r>
            <a:r>
              <a:rPr lang="en-US" sz="1650" dirty="0" err="1"/>
              <a:t>Talend</a:t>
            </a:r>
            <a:r>
              <a:rPr lang="en-US" sz="1650" dirty="0"/>
              <a:t> Studio</a:t>
            </a:r>
            <a:r>
              <a:rPr lang="en-US" sz="1650" dirty="0" smtClean="0"/>
              <a:t>.</a:t>
            </a:r>
          </a:p>
          <a:p>
            <a:pPr marL="796290" lvl="1" indent="-342900" algn="just">
              <a:buFont typeface="+mj-lt"/>
              <a:buAutoNum type="arabicPeriod"/>
            </a:pPr>
            <a:r>
              <a:rPr lang="en-US" sz="1650" dirty="0"/>
              <a:t>As first time user, you need to set up a new project or you can also import a Demo project which gathers numerous job samples</a:t>
            </a:r>
            <a:r>
              <a:rPr lang="en-US" sz="1650" dirty="0" smtClean="0"/>
              <a:t>.</a:t>
            </a:r>
          </a:p>
          <a:p>
            <a:pPr algn="just"/>
            <a:endParaRPr lang="en-US" dirty="0" smtClean="0"/>
          </a:p>
          <a:p>
            <a:pPr algn="just"/>
            <a:endParaRPr lang="en-US" dirty="0"/>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3</a:t>
            </a:fld>
            <a:endParaRPr lang="en-US"/>
          </a:p>
        </p:txBody>
      </p:sp>
      <p:pic>
        <p:nvPicPr>
          <p:cNvPr id="5" name="Picture 4"/>
          <p:cNvPicPr>
            <a:picLocks noChangeAspect="1"/>
          </p:cNvPicPr>
          <p:nvPr/>
        </p:nvPicPr>
        <p:blipFill>
          <a:blip r:embed="rId3"/>
          <a:stretch>
            <a:fillRect/>
          </a:stretch>
        </p:blipFill>
        <p:spPr>
          <a:xfrm>
            <a:off x="7315200" y="2819400"/>
            <a:ext cx="4419600" cy="2453690"/>
          </a:xfrm>
          <a:prstGeom prst="rect">
            <a:avLst/>
          </a:prstGeom>
        </p:spPr>
      </p:pic>
    </p:spTree>
    <p:extLst>
      <p:ext uri="{BB962C8B-B14F-4D97-AF65-F5344CB8AC3E}">
        <p14:creationId xmlns:p14="http://schemas.microsoft.com/office/powerpoint/2010/main" val="25795743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Information - Mapping</a:t>
            </a:r>
          </a:p>
        </p:txBody>
      </p:sp>
      <p:sp>
        <p:nvSpPr>
          <p:cNvPr id="3" name="Text Placeholder 2"/>
          <p:cNvSpPr>
            <a:spLocks noGrp="1"/>
          </p:cNvSpPr>
          <p:nvPr>
            <p:ph type="body" idx="1"/>
          </p:nvPr>
        </p:nvSpPr>
        <p:spPr>
          <a:xfrm>
            <a:off x="457200" y="1676400"/>
            <a:ext cx="11277600" cy="4648200"/>
          </a:xfrm>
        </p:spPr>
        <p:txBody>
          <a:bodyPr numCol="2"/>
          <a:lstStyle/>
          <a:p>
            <a:pPr marL="445770" indent="-342900" algn="just">
              <a:buFont typeface="+mj-lt"/>
              <a:buAutoNum type="arabicPeriod" startAt="2"/>
            </a:pPr>
            <a:r>
              <a:rPr lang="en-US" sz="1800" dirty="0"/>
              <a:t>Double-click </a:t>
            </a:r>
            <a:r>
              <a:rPr lang="en-US" sz="1800" b="1" dirty="0" err="1"/>
              <a:t>tMap</a:t>
            </a:r>
            <a:r>
              <a:rPr lang="en-US" sz="1800" dirty="0"/>
              <a:t> on the list to added it onto the connection</a:t>
            </a:r>
            <a:r>
              <a:rPr lang="en-US" sz="1800" dirty="0" smtClean="0"/>
              <a:t>.</a:t>
            </a:r>
          </a:p>
          <a:p>
            <a:pPr lvl="1" algn="just"/>
            <a:r>
              <a:rPr lang="en-US" sz="1650" dirty="0"/>
              <a:t>The newly added </a:t>
            </a:r>
            <a:r>
              <a:rPr lang="en-US" sz="1650" dirty="0" err="1"/>
              <a:t>tMap</a:t>
            </a:r>
            <a:r>
              <a:rPr lang="en-US" sz="1650" dirty="0"/>
              <a:t> component is now connected with the input component, and a dialog box opens asking you to give a name to the new output </a:t>
            </a:r>
            <a:r>
              <a:rPr lang="en-US" sz="1650" dirty="0" smtClean="0"/>
              <a:t>connection.</a:t>
            </a:r>
          </a:p>
          <a:p>
            <a:pPr marL="560070" indent="-457200" algn="just">
              <a:buFont typeface="+mj-lt"/>
              <a:buAutoNum type="arabicPeriod" startAt="3"/>
            </a:pPr>
            <a:r>
              <a:rPr lang="en-US" sz="1950" dirty="0" smtClean="0"/>
              <a:t>Enter </a:t>
            </a:r>
            <a:r>
              <a:rPr lang="en-US" sz="1950" dirty="0"/>
              <a:t>a name for the new output connection, </a:t>
            </a:r>
            <a:r>
              <a:rPr lang="en-US" sz="1950" dirty="0" err="1"/>
              <a:t>Valid_movies</a:t>
            </a:r>
            <a:r>
              <a:rPr lang="en-US" sz="1950" dirty="0"/>
              <a:t> in this example, and click </a:t>
            </a:r>
            <a:r>
              <a:rPr lang="en-US" sz="1950" b="1" dirty="0"/>
              <a:t>OK</a:t>
            </a:r>
            <a:r>
              <a:rPr lang="en-US" sz="1950" dirty="0"/>
              <a:t>. When asked whether you want to propagate the input schema to the target output component, click </a:t>
            </a:r>
            <a:r>
              <a:rPr lang="en-US" sz="1950" b="1" dirty="0" smtClean="0"/>
              <a:t>Yes</a:t>
            </a:r>
            <a:r>
              <a:rPr lang="en-US" sz="1950" dirty="0" smtClean="0"/>
              <a:t>.</a:t>
            </a:r>
          </a:p>
          <a:p>
            <a:pPr marL="560070" indent="-457200" algn="just">
              <a:buFont typeface="+mj-lt"/>
              <a:buAutoNum type="arabicPeriod" startAt="3"/>
            </a:pPr>
            <a:r>
              <a:rPr lang="en-US" sz="1800" dirty="0" smtClean="0"/>
              <a:t>Results</a:t>
            </a:r>
            <a:r>
              <a:rPr lang="en-US" sz="1800" dirty="0"/>
              <a:t>: The </a:t>
            </a:r>
            <a:r>
              <a:rPr lang="en-US" sz="1800" b="1" dirty="0" err="1"/>
              <a:t>tMap</a:t>
            </a:r>
            <a:r>
              <a:rPr lang="en-US" sz="1800" dirty="0"/>
              <a:t> component is now added to the Job and connected with the two existing components via </a:t>
            </a:r>
            <a:r>
              <a:rPr lang="en-US" sz="1800" b="1" dirty="0"/>
              <a:t>Row &gt; Main </a:t>
            </a:r>
            <a:r>
              <a:rPr lang="en-US" sz="1800" dirty="0"/>
              <a:t>connections.</a:t>
            </a:r>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30</a:t>
            </a:fld>
            <a:endParaRPr lang="en-US"/>
          </a:p>
        </p:txBody>
      </p:sp>
      <p:pic>
        <p:nvPicPr>
          <p:cNvPr id="6" name="Picture 5"/>
          <p:cNvPicPr>
            <a:picLocks noChangeAspect="1"/>
          </p:cNvPicPr>
          <p:nvPr/>
        </p:nvPicPr>
        <p:blipFill>
          <a:blip r:embed="rId2"/>
          <a:stretch>
            <a:fillRect/>
          </a:stretch>
        </p:blipFill>
        <p:spPr>
          <a:xfrm>
            <a:off x="6781800" y="1905000"/>
            <a:ext cx="4959329" cy="2286000"/>
          </a:xfrm>
          <a:prstGeom prst="rect">
            <a:avLst/>
          </a:prstGeom>
        </p:spPr>
      </p:pic>
      <p:pic>
        <p:nvPicPr>
          <p:cNvPr id="7" name="Picture 6"/>
          <p:cNvPicPr>
            <a:picLocks noChangeAspect="1"/>
          </p:cNvPicPr>
          <p:nvPr/>
        </p:nvPicPr>
        <p:blipFill>
          <a:blip r:embed="rId3"/>
          <a:stretch>
            <a:fillRect/>
          </a:stretch>
        </p:blipFill>
        <p:spPr>
          <a:xfrm>
            <a:off x="6781800" y="4572000"/>
            <a:ext cx="4953000" cy="1411241"/>
          </a:xfrm>
          <a:prstGeom prst="rect">
            <a:avLst/>
          </a:prstGeom>
        </p:spPr>
      </p:pic>
    </p:spTree>
    <p:extLst>
      <p:ext uri="{BB962C8B-B14F-4D97-AF65-F5344CB8AC3E}">
        <p14:creationId xmlns:p14="http://schemas.microsoft.com/office/powerpoint/2010/main" val="38131597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Information - </a:t>
            </a:r>
            <a:r>
              <a:rPr lang="en-US" dirty="0" smtClean="0"/>
              <a:t>Lookup</a:t>
            </a:r>
            <a:endParaRPr lang="en-US" dirty="0"/>
          </a:p>
        </p:txBody>
      </p:sp>
      <p:sp>
        <p:nvSpPr>
          <p:cNvPr id="3" name="Text Placeholder 2"/>
          <p:cNvSpPr>
            <a:spLocks noGrp="1"/>
          </p:cNvSpPr>
          <p:nvPr>
            <p:ph type="body" idx="1"/>
          </p:nvPr>
        </p:nvSpPr>
        <p:spPr>
          <a:xfrm>
            <a:off x="457200" y="1676400"/>
            <a:ext cx="11277600" cy="4648200"/>
          </a:xfrm>
        </p:spPr>
        <p:txBody>
          <a:bodyPr numCol="2"/>
          <a:lstStyle/>
          <a:p>
            <a:pPr algn="just"/>
            <a:r>
              <a:rPr lang="en-US" sz="1800" b="1" dirty="0"/>
              <a:t>Adding a lookup </a:t>
            </a:r>
            <a:r>
              <a:rPr lang="en-US" sz="1800" b="1" dirty="0" smtClean="0"/>
              <a:t>component</a:t>
            </a:r>
          </a:p>
          <a:p>
            <a:pPr lvl="1" algn="just"/>
            <a:r>
              <a:rPr lang="en-US" sz="1650" dirty="0"/>
              <a:t>The procedure below shows how to add a lookup input component from the </a:t>
            </a:r>
            <a:r>
              <a:rPr lang="en-US" sz="1650" b="1" dirty="0"/>
              <a:t>Repository</a:t>
            </a:r>
            <a:r>
              <a:rPr lang="en-US" sz="1650" dirty="0"/>
              <a:t>, connect it to the </a:t>
            </a:r>
            <a:r>
              <a:rPr lang="en-US" sz="1650" b="1" dirty="0" err="1"/>
              <a:t>tMap</a:t>
            </a:r>
            <a:r>
              <a:rPr lang="en-US" sz="1650" dirty="0"/>
              <a:t>, and enable column trimming in the component</a:t>
            </a:r>
            <a:r>
              <a:rPr lang="en-US" sz="1650" dirty="0" smtClean="0"/>
              <a:t>.</a:t>
            </a:r>
          </a:p>
          <a:p>
            <a:pPr algn="just"/>
            <a:r>
              <a:rPr lang="en-US" sz="1800" b="1" dirty="0" smtClean="0"/>
              <a:t>Procedure</a:t>
            </a:r>
          </a:p>
          <a:p>
            <a:pPr marL="445770" indent="-342900" algn="just">
              <a:buFont typeface="+mj-lt"/>
              <a:buAutoNum type="arabicPeriod"/>
            </a:pPr>
            <a:r>
              <a:rPr lang="en-US" sz="1800" dirty="0"/>
              <a:t>In the </a:t>
            </a:r>
            <a:r>
              <a:rPr lang="en-US" sz="1800" b="1" dirty="0"/>
              <a:t>Repository</a:t>
            </a:r>
            <a:r>
              <a:rPr lang="en-US" sz="1800" dirty="0"/>
              <a:t> tree view, expand </a:t>
            </a:r>
            <a:r>
              <a:rPr lang="en-US" sz="1800" b="1" dirty="0"/>
              <a:t>Metadata</a:t>
            </a:r>
            <a:r>
              <a:rPr lang="en-US" sz="1800" dirty="0"/>
              <a:t> &gt; </a:t>
            </a:r>
            <a:r>
              <a:rPr lang="en-US" sz="1800" b="1" dirty="0"/>
              <a:t>File delimited</a:t>
            </a:r>
            <a:r>
              <a:rPr lang="en-US" sz="1800" dirty="0"/>
              <a:t>, drag and drop the file connection </a:t>
            </a:r>
            <a:r>
              <a:rPr lang="en-US" sz="1800" b="1" dirty="0"/>
              <a:t>directors</a:t>
            </a:r>
            <a:r>
              <a:rPr lang="en-US" sz="1800" dirty="0"/>
              <a:t> or its schema </a:t>
            </a:r>
            <a:r>
              <a:rPr lang="en-US" sz="1800" b="1" dirty="0" err="1"/>
              <a:t>directors_schema</a:t>
            </a:r>
            <a:r>
              <a:rPr lang="en-US" sz="1800" dirty="0"/>
              <a:t> onto the design workspace</a:t>
            </a:r>
            <a:r>
              <a:rPr lang="en-US" sz="1800" dirty="0" smtClean="0"/>
              <a:t>.</a:t>
            </a:r>
          </a:p>
          <a:p>
            <a:pPr lvl="1" algn="just"/>
            <a:r>
              <a:rPr lang="en-US" sz="1650" dirty="0"/>
              <a:t>The Components dialog box opens, showing a list of components you can add to the Job from this metadata item.</a:t>
            </a:r>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31</a:t>
            </a:fld>
            <a:endParaRPr lang="en-US"/>
          </a:p>
        </p:txBody>
      </p:sp>
      <p:pic>
        <p:nvPicPr>
          <p:cNvPr id="5" name="Picture 4"/>
          <p:cNvPicPr>
            <a:picLocks noChangeAspect="1"/>
          </p:cNvPicPr>
          <p:nvPr/>
        </p:nvPicPr>
        <p:blipFill>
          <a:blip r:embed="rId2"/>
          <a:stretch>
            <a:fillRect/>
          </a:stretch>
        </p:blipFill>
        <p:spPr>
          <a:xfrm>
            <a:off x="6172200" y="2895600"/>
            <a:ext cx="5541326" cy="2209800"/>
          </a:xfrm>
          <a:prstGeom prst="rect">
            <a:avLst/>
          </a:prstGeom>
        </p:spPr>
      </p:pic>
    </p:spTree>
    <p:extLst>
      <p:ext uri="{BB962C8B-B14F-4D97-AF65-F5344CB8AC3E}">
        <p14:creationId xmlns:p14="http://schemas.microsoft.com/office/powerpoint/2010/main" val="38311828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Information - Lookup</a:t>
            </a:r>
          </a:p>
        </p:txBody>
      </p:sp>
      <p:sp>
        <p:nvSpPr>
          <p:cNvPr id="3" name="Text Placeholder 2"/>
          <p:cNvSpPr>
            <a:spLocks noGrp="1"/>
          </p:cNvSpPr>
          <p:nvPr>
            <p:ph type="body" idx="1"/>
          </p:nvPr>
        </p:nvSpPr>
        <p:spPr>
          <a:xfrm>
            <a:off x="457200" y="1676400"/>
            <a:ext cx="11277600" cy="4800600"/>
          </a:xfrm>
        </p:spPr>
        <p:txBody>
          <a:bodyPr numCol="2"/>
          <a:lstStyle/>
          <a:p>
            <a:pPr marL="445770" indent="-342900" algn="just">
              <a:buFont typeface="+mj-lt"/>
              <a:buAutoNum type="arabicPeriod" startAt="2"/>
            </a:pPr>
            <a:r>
              <a:rPr lang="en-US" sz="1800" dirty="0"/>
              <a:t>Select </a:t>
            </a:r>
            <a:r>
              <a:rPr lang="en-US" sz="1800" b="1" dirty="0" err="1"/>
              <a:t>tFileInputDelimited</a:t>
            </a:r>
            <a:r>
              <a:rPr lang="en-US" sz="1800" dirty="0"/>
              <a:t> and click </a:t>
            </a:r>
            <a:r>
              <a:rPr lang="en-US" sz="1800" b="1" dirty="0"/>
              <a:t>OK</a:t>
            </a:r>
            <a:r>
              <a:rPr lang="en-US" sz="1800" dirty="0" smtClean="0"/>
              <a:t>.</a:t>
            </a:r>
          </a:p>
          <a:p>
            <a:pPr lvl="1" algn="just"/>
            <a:r>
              <a:rPr lang="en-US" sz="1600" dirty="0"/>
              <a:t>A </a:t>
            </a:r>
            <a:r>
              <a:rPr lang="en-US" sz="1600" b="1" dirty="0" err="1"/>
              <a:t>tFileInputDelimited</a:t>
            </a:r>
            <a:r>
              <a:rPr lang="en-US" sz="1600" dirty="0"/>
              <a:t> labelled </a:t>
            </a:r>
            <a:r>
              <a:rPr lang="en-US" sz="1600" b="1" dirty="0"/>
              <a:t>directors</a:t>
            </a:r>
            <a:r>
              <a:rPr lang="en-US" sz="1600" dirty="0"/>
              <a:t> is added to the design workspace, with its basic settings automatically filled</a:t>
            </a:r>
            <a:r>
              <a:rPr lang="en-US" sz="1600" dirty="0" smtClean="0"/>
              <a:t>.</a:t>
            </a:r>
          </a:p>
          <a:p>
            <a:pPr marL="445770" indent="-342900" algn="just">
              <a:buFont typeface="+mj-lt"/>
              <a:buAutoNum type="arabicPeriod" startAt="3"/>
            </a:pPr>
            <a:r>
              <a:rPr lang="en-US" sz="1800" dirty="0"/>
              <a:t>Right-click the newly added </a:t>
            </a:r>
            <a:r>
              <a:rPr lang="en-US" sz="1800" b="1" dirty="0" err="1"/>
              <a:t>tFileInputDelimited</a:t>
            </a:r>
            <a:r>
              <a:rPr lang="en-US" sz="1800" dirty="0"/>
              <a:t> component, select </a:t>
            </a:r>
            <a:r>
              <a:rPr lang="en-US" sz="1800" b="1" dirty="0"/>
              <a:t>Row</a:t>
            </a:r>
            <a:r>
              <a:rPr lang="en-US" sz="1800" dirty="0"/>
              <a:t> &gt; </a:t>
            </a:r>
            <a:r>
              <a:rPr lang="en-US" sz="1800" b="1" dirty="0"/>
              <a:t>Main</a:t>
            </a:r>
            <a:r>
              <a:rPr lang="en-US" sz="1800" dirty="0"/>
              <a:t> from the contextual menu, and click the </a:t>
            </a:r>
            <a:r>
              <a:rPr lang="en-US" sz="1800" b="1" dirty="0" err="1"/>
              <a:t>tMap</a:t>
            </a:r>
            <a:r>
              <a:rPr lang="en-US" sz="1800" dirty="0"/>
              <a:t> component</a:t>
            </a:r>
            <a:r>
              <a:rPr lang="en-US" sz="1800" dirty="0" smtClean="0"/>
              <a:t>.</a:t>
            </a:r>
          </a:p>
          <a:p>
            <a:pPr lvl="1" algn="just"/>
            <a:r>
              <a:rPr lang="en-US" sz="1600" dirty="0"/>
              <a:t>The </a:t>
            </a:r>
            <a:r>
              <a:rPr lang="en-US" sz="1600" b="1" dirty="0" err="1"/>
              <a:t>tFileInputDelimited</a:t>
            </a:r>
            <a:r>
              <a:rPr lang="en-US" sz="1600" dirty="0"/>
              <a:t> is connected to the </a:t>
            </a:r>
            <a:r>
              <a:rPr lang="en-US" sz="1600" b="1" dirty="0" err="1"/>
              <a:t>tMap</a:t>
            </a:r>
            <a:r>
              <a:rPr lang="en-US" sz="1600" dirty="0"/>
              <a:t> via a lookup connection now.</a:t>
            </a:r>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32</a:t>
            </a:fld>
            <a:endParaRPr lang="en-US"/>
          </a:p>
        </p:txBody>
      </p:sp>
      <p:pic>
        <p:nvPicPr>
          <p:cNvPr id="5" name="Picture 4"/>
          <p:cNvPicPr>
            <a:picLocks noChangeAspect="1"/>
          </p:cNvPicPr>
          <p:nvPr/>
        </p:nvPicPr>
        <p:blipFill>
          <a:blip r:embed="rId2"/>
          <a:stretch>
            <a:fillRect/>
          </a:stretch>
        </p:blipFill>
        <p:spPr>
          <a:xfrm>
            <a:off x="6553200" y="1676400"/>
            <a:ext cx="5181600" cy="4721158"/>
          </a:xfrm>
          <a:prstGeom prst="rect">
            <a:avLst/>
          </a:prstGeom>
        </p:spPr>
      </p:pic>
      <p:pic>
        <p:nvPicPr>
          <p:cNvPr id="6" name="Picture 5"/>
          <p:cNvPicPr>
            <a:picLocks noChangeAspect="1"/>
          </p:cNvPicPr>
          <p:nvPr/>
        </p:nvPicPr>
        <p:blipFill>
          <a:blip r:embed="rId3"/>
          <a:stretch>
            <a:fillRect/>
          </a:stretch>
        </p:blipFill>
        <p:spPr>
          <a:xfrm>
            <a:off x="2133600" y="4876799"/>
            <a:ext cx="3276600" cy="1580021"/>
          </a:xfrm>
          <a:prstGeom prst="rect">
            <a:avLst/>
          </a:prstGeom>
        </p:spPr>
      </p:pic>
    </p:spTree>
    <p:extLst>
      <p:ext uri="{BB962C8B-B14F-4D97-AF65-F5344CB8AC3E}">
        <p14:creationId xmlns:p14="http://schemas.microsoft.com/office/powerpoint/2010/main" val="21208309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Information - Lookup</a:t>
            </a:r>
          </a:p>
        </p:txBody>
      </p:sp>
      <p:sp>
        <p:nvSpPr>
          <p:cNvPr id="3" name="Text Placeholder 2"/>
          <p:cNvSpPr>
            <a:spLocks noGrp="1"/>
          </p:cNvSpPr>
          <p:nvPr>
            <p:ph type="body" idx="1"/>
          </p:nvPr>
        </p:nvSpPr>
        <p:spPr>
          <a:xfrm>
            <a:off x="533400" y="1676400"/>
            <a:ext cx="11125200" cy="4648200"/>
          </a:xfrm>
        </p:spPr>
        <p:txBody>
          <a:bodyPr/>
          <a:lstStyle/>
          <a:p>
            <a:pPr marL="445770" indent="-342900" algn="just">
              <a:buFont typeface="+mj-lt"/>
              <a:buAutoNum type="arabicPeriod" startAt="4"/>
            </a:pPr>
            <a:r>
              <a:rPr lang="en-US" sz="1800" dirty="0"/>
              <a:t>In the </a:t>
            </a:r>
            <a:r>
              <a:rPr lang="en-US" sz="1800" b="1" dirty="0"/>
              <a:t>Advanced settings</a:t>
            </a:r>
            <a:r>
              <a:rPr lang="en-US" sz="1800" dirty="0"/>
              <a:t> tab of the new </a:t>
            </a:r>
            <a:r>
              <a:rPr lang="en-US" sz="1800" b="1" dirty="0" err="1"/>
              <a:t>tFileInputDelimited</a:t>
            </a:r>
            <a:r>
              <a:rPr lang="en-US" sz="1800" dirty="0"/>
              <a:t> component, and select the</a:t>
            </a:r>
            <a:r>
              <a:rPr lang="en-US" sz="1800" b="1" dirty="0"/>
              <a:t> Trim all columns</a:t>
            </a:r>
            <a:r>
              <a:rPr lang="en-US" sz="1800" dirty="0"/>
              <a:t> check box</a:t>
            </a:r>
            <a:r>
              <a:rPr lang="en-US" sz="1800" dirty="0" smtClean="0"/>
              <a:t>.</a:t>
            </a:r>
          </a:p>
          <a:p>
            <a:pPr lvl="1" algn="just"/>
            <a:r>
              <a:rPr lang="en-US" sz="1800" dirty="0"/>
              <a:t>Some records of the reference input file directors.txt contains leading white spaces. This option allows you to remove such white spaces from the lookup input flow when the Job is executed</a:t>
            </a:r>
            <a:r>
              <a:rPr lang="en-US" sz="1800" dirty="0" smtClean="0"/>
              <a:t>.</a:t>
            </a:r>
          </a:p>
          <a:p>
            <a:pPr lvl="1" algn="just"/>
            <a:endParaRPr lang="en-US" sz="1800" dirty="0" smtClean="0"/>
          </a:p>
          <a:p>
            <a:pPr lvl="1" algn="just"/>
            <a:endParaRPr lang="en-US" sz="1800" dirty="0" smtClean="0"/>
          </a:p>
          <a:p>
            <a:pPr lvl="1" algn="just"/>
            <a:endParaRPr lang="en-US" sz="1800" dirty="0"/>
          </a:p>
          <a:p>
            <a:pPr lvl="1" algn="just"/>
            <a:endParaRPr lang="en-US" sz="1800" dirty="0" smtClean="0"/>
          </a:p>
          <a:p>
            <a:pPr lvl="1" algn="just"/>
            <a:endParaRPr lang="en-US" sz="1800" dirty="0"/>
          </a:p>
          <a:p>
            <a:pPr marL="560070" indent="-457200" algn="just">
              <a:buFont typeface="+mj-lt"/>
              <a:buAutoNum type="arabicPeriod" startAt="5"/>
            </a:pPr>
            <a:r>
              <a:rPr lang="en-US" sz="2000" dirty="0" smtClean="0"/>
              <a:t>Results: You </a:t>
            </a:r>
            <a:r>
              <a:rPr lang="en-US" sz="2000" dirty="0"/>
              <a:t>have now all the components in the Job needed for filtering the movies information. Next you'll need to configure mappings in the </a:t>
            </a:r>
            <a:r>
              <a:rPr lang="en-US" sz="2000" b="1" dirty="0" err="1"/>
              <a:t>tMap</a:t>
            </a:r>
            <a:r>
              <a:rPr lang="en-US" sz="2000" dirty="0"/>
              <a:t> component to filter the main input flow against the lookup flow and output the desired information.</a:t>
            </a:r>
          </a:p>
          <a:p>
            <a:pPr algn="just"/>
            <a:endParaRPr lang="en-US" sz="1950" dirty="0"/>
          </a:p>
          <a:p>
            <a:pPr lvl="1" algn="just"/>
            <a:endParaRPr lang="en-US" sz="1650" dirty="0"/>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33</a:t>
            </a:fld>
            <a:endParaRPr lang="en-US"/>
          </a:p>
        </p:txBody>
      </p:sp>
      <p:pic>
        <p:nvPicPr>
          <p:cNvPr id="6" name="Picture 5"/>
          <p:cNvPicPr>
            <a:picLocks noChangeAspect="1"/>
          </p:cNvPicPr>
          <p:nvPr/>
        </p:nvPicPr>
        <p:blipFill>
          <a:blip r:embed="rId2"/>
          <a:stretch>
            <a:fillRect/>
          </a:stretch>
        </p:blipFill>
        <p:spPr>
          <a:xfrm>
            <a:off x="3048000" y="3505200"/>
            <a:ext cx="6038850" cy="1647825"/>
          </a:xfrm>
          <a:prstGeom prst="rect">
            <a:avLst/>
          </a:prstGeom>
        </p:spPr>
      </p:pic>
    </p:spTree>
    <p:extLst>
      <p:ext uri="{BB962C8B-B14F-4D97-AF65-F5344CB8AC3E}">
        <p14:creationId xmlns:p14="http://schemas.microsoft.com/office/powerpoint/2010/main" val="29838990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Information – Configure and Execute</a:t>
            </a:r>
            <a:endParaRPr lang="en-US" dirty="0"/>
          </a:p>
        </p:txBody>
      </p:sp>
      <p:sp>
        <p:nvSpPr>
          <p:cNvPr id="3" name="Text Placeholder 2"/>
          <p:cNvSpPr>
            <a:spLocks noGrp="1"/>
          </p:cNvSpPr>
          <p:nvPr>
            <p:ph type="body" idx="1"/>
          </p:nvPr>
        </p:nvSpPr>
        <p:spPr>
          <a:xfrm>
            <a:off x="457200" y="1752600"/>
            <a:ext cx="11277600" cy="4572000"/>
          </a:xfrm>
        </p:spPr>
        <p:txBody>
          <a:bodyPr numCol="2"/>
          <a:lstStyle/>
          <a:p>
            <a:pPr algn="just"/>
            <a:r>
              <a:rPr lang="en-US" sz="1800" b="1" dirty="0"/>
              <a:t>Configuring mappings and executing the </a:t>
            </a:r>
            <a:r>
              <a:rPr lang="en-US" sz="1800" b="1" dirty="0" smtClean="0"/>
              <a:t>Job</a:t>
            </a:r>
          </a:p>
          <a:p>
            <a:pPr lvl="1" algn="just"/>
            <a:r>
              <a:rPr lang="en-US" sz="1650" dirty="0"/>
              <a:t>The procedure below shows how to configure mappings and an inner join to output movies information with valid director IDs</a:t>
            </a:r>
            <a:r>
              <a:rPr lang="en-US" sz="1650" dirty="0" smtClean="0"/>
              <a:t>.</a:t>
            </a:r>
          </a:p>
          <a:p>
            <a:pPr algn="just"/>
            <a:r>
              <a:rPr lang="en-US" sz="1800" b="1" dirty="0" smtClean="0"/>
              <a:t>Procedure</a:t>
            </a:r>
            <a:endParaRPr lang="en-US" b="1" dirty="0"/>
          </a:p>
          <a:p>
            <a:pPr marL="445770" indent="-342900" algn="just">
              <a:buFont typeface="+mj-lt"/>
              <a:buAutoNum type="arabicPeriod"/>
            </a:pPr>
            <a:r>
              <a:rPr lang="en-US" sz="1800" dirty="0"/>
              <a:t>Double-click the </a:t>
            </a:r>
            <a:r>
              <a:rPr lang="en-US" sz="1800" b="1" dirty="0" err="1"/>
              <a:t>tMap</a:t>
            </a:r>
            <a:r>
              <a:rPr lang="en-US" sz="1800" dirty="0"/>
              <a:t> component to open the map editor</a:t>
            </a:r>
            <a:r>
              <a:rPr lang="en-US" sz="1800" dirty="0" smtClean="0"/>
              <a:t>.</a:t>
            </a:r>
          </a:p>
          <a:p>
            <a:pPr lvl="1" algn="just"/>
            <a:r>
              <a:rPr lang="en-US" sz="1600" dirty="0"/>
              <a:t>The map editor shows three tables, named </a:t>
            </a:r>
            <a:r>
              <a:rPr lang="en-US" sz="1600" b="1" dirty="0"/>
              <a:t>row1</a:t>
            </a:r>
            <a:r>
              <a:rPr lang="en-US" sz="1600" dirty="0"/>
              <a:t>, </a:t>
            </a:r>
            <a:r>
              <a:rPr lang="en-US" sz="1600" b="1" dirty="0"/>
              <a:t>row2</a:t>
            </a:r>
            <a:r>
              <a:rPr lang="en-US" sz="1600" dirty="0"/>
              <a:t> and </a:t>
            </a:r>
            <a:r>
              <a:rPr lang="en-US" sz="1600" b="1" dirty="0" err="1"/>
              <a:t>Valid_movies</a:t>
            </a:r>
            <a:r>
              <a:rPr lang="en-US" sz="1600" dirty="0"/>
              <a:t> in this example, corresponding respectively to the movies file schema, the directors file schema, and the schema of the output for valid movies information, and columns in the </a:t>
            </a:r>
            <a:r>
              <a:rPr lang="en-US" sz="1600" b="1" dirty="0"/>
              <a:t>row1</a:t>
            </a:r>
            <a:r>
              <a:rPr lang="en-US" sz="1600" dirty="0"/>
              <a:t> table are already mapped to the columns in the </a:t>
            </a:r>
            <a:r>
              <a:rPr lang="en-US" sz="1600" b="1" dirty="0" err="1"/>
              <a:t>Valid_movies</a:t>
            </a:r>
            <a:r>
              <a:rPr lang="en-US" sz="1600" dirty="0"/>
              <a:t> table.</a:t>
            </a:r>
            <a:endParaRPr lang="en-US" sz="1500" dirty="0"/>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34</a:t>
            </a:fld>
            <a:endParaRPr lang="en-US"/>
          </a:p>
        </p:txBody>
      </p:sp>
      <p:pic>
        <p:nvPicPr>
          <p:cNvPr id="5" name="Picture 4"/>
          <p:cNvPicPr>
            <a:picLocks noChangeAspect="1"/>
          </p:cNvPicPr>
          <p:nvPr/>
        </p:nvPicPr>
        <p:blipFill>
          <a:blip r:embed="rId2"/>
          <a:stretch>
            <a:fillRect/>
          </a:stretch>
        </p:blipFill>
        <p:spPr>
          <a:xfrm>
            <a:off x="6172200" y="2514600"/>
            <a:ext cx="5600415" cy="3581400"/>
          </a:xfrm>
          <a:prstGeom prst="rect">
            <a:avLst/>
          </a:prstGeom>
        </p:spPr>
      </p:pic>
    </p:spTree>
    <p:extLst>
      <p:ext uri="{BB962C8B-B14F-4D97-AF65-F5344CB8AC3E}">
        <p14:creationId xmlns:p14="http://schemas.microsoft.com/office/powerpoint/2010/main" val="1655001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Information – Configure and Execute</a:t>
            </a:r>
          </a:p>
        </p:txBody>
      </p:sp>
      <p:sp>
        <p:nvSpPr>
          <p:cNvPr id="3" name="Text Placeholder 2"/>
          <p:cNvSpPr>
            <a:spLocks noGrp="1"/>
          </p:cNvSpPr>
          <p:nvPr>
            <p:ph type="body" idx="1"/>
          </p:nvPr>
        </p:nvSpPr>
        <p:spPr>
          <a:xfrm>
            <a:off x="533400" y="1676400"/>
            <a:ext cx="11201400" cy="4648200"/>
          </a:xfrm>
        </p:spPr>
        <p:txBody>
          <a:bodyPr numCol="2"/>
          <a:lstStyle/>
          <a:p>
            <a:pPr marL="445770" indent="-342900" algn="just">
              <a:buFont typeface="+mj-lt"/>
              <a:buAutoNum type="arabicPeriod" startAt="2"/>
            </a:pPr>
            <a:r>
              <a:rPr lang="en-US" sz="1800" dirty="0"/>
              <a:t>Select the </a:t>
            </a:r>
            <a:r>
              <a:rPr lang="en-US" sz="1800" b="1" dirty="0" err="1"/>
              <a:t>directorID</a:t>
            </a:r>
            <a:r>
              <a:rPr lang="en-US" sz="1800" dirty="0"/>
              <a:t> column in the </a:t>
            </a:r>
            <a:r>
              <a:rPr lang="en-US" sz="1800" b="1" dirty="0"/>
              <a:t>row1</a:t>
            </a:r>
            <a:r>
              <a:rPr lang="en-US" sz="1800" dirty="0"/>
              <a:t> table, and drop it onto the </a:t>
            </a:r>
            <a:r>
              <a:rPr lang="en-US" sz="1800" b="1" dirty="0" err="1"/>
              <a:t>directorID</a:t>
            </a:r>
            <a:r>
              <a:rPr lang="en-US" sz="1800" dirty="0"/>
              <a:t> column in the </a:t>
            </a:r>
            <a:r>
              <a:rPr lang="en-US" sz="1800" b="1" dirty="0"/>
              <a:t>row2</a:t>
            </a:r>
            <a:r>
              <a:rPr lang="en-US" sz="1800" dirty="0"/>
              <a:t> table to create a join between the two input data sets based on the director </a:t>
            </a:r>
            <a:r>
              <a:rPr lang="en-US" sz="1800" dirty="0" smtClean="0"/>
              <a:t>IDs.</a:t>
            </a:r>
            <a:endParaRPr lang="en-US" sz="1650" dirty="0"/>
          </a:p>
          <a:p>
            <a:pPr marL="445770" indent="-342900" algn="just">
              <a:buFont typeface="+mj-lt"/>
              <a:buAutoNum type="arabicPeriod" startAt="2"/>
            </a:pPr>
            <a:r>
              <a:rPr lang="en-US" sz="1800" dirty="0" smtClean="0"/>
              <a:t>Click </a:t>
            </a:r>
            <a:r>
              <a:rPr lang="en-US" sz="1800" dirty="0"/>
              <a:t>the </a:t>
            </a:r>
            <a:r>
              <a:rPr lang="en-US" sz="1800" b="1" dirty="0" err="1"/>
              <a:t>tMap</a:t>
            </a:r>
            <a:r>
              <a:rPr lang="en-US" sz="1800" b="1" dirty="0"/>
              <a:t> settings</a:t>
            </a:r>
            <a:r>
              <a:rPr lang="en-US" sz="1800" dirty="0"/>
              <a:t> button, then click </a:t>
            </a:r>
            <a:r>
              <a:rPr lang="en-US" sz="1800" b="1" dirty="0"/>
              <a:t>Value</a:t>
            </a:r>
            <a:r>
              <a:rPr lang="en-US" sz="1800" dirty="0"/>
              <a:t> field for </a:t>
            </a:r>
            <a:r>
              <a:rPr lang="en-US" sz="1800" b="1" dirty="0"/>
              <a:t>Join Model</a:t>
            </a:r>
            <a:r>
              <a:rPr lang="en-US" sz="1800" dirty="0"/>
              <a:t>, and then click the </a:t>
            </a:r>
            <a:r>
              <a:rPr lang="en-US" sz="1800" b="1" dirty="0"/>
              <a:t>[...]</a:t>
            </a:r>
            <a:r>
              <a:rPr lang="en-US" sz="1800" dirty="0"/>
              <a:t> button that appears to open the </a:t>
            </a:r>
            <a:r>
              <a:rPr lang="en-US" sz="1800" b="1" dirty="0"/>
              <a:t>Options</a:t>
            </a:r>
            <a:r>
              <a:rPr lang="en-US" sz="1800" dirty="0"/>
              <a:t> dialog box. In the dialog box, select </a:t>
            </a:r>
            <a:r>
              <a:rPr lang="en-US" sz="1800" b="1" dirty="0"/>
              <a:t>Inner Join</a:t>
            </a:r>
            <a:r>
              <a:rPr lang="en-US" sz="1800" dirty="0"/>
              <a:t> and click </a:t>
            </a:r>
            <a:r>
              <a:rPr lang="en-US" sz="1800" b="1" dirty="0"/>
              <a:t>OK</a:t>
            </a:r>
            <a:r>
              <a:rPr lang="en-US" sz="1800" dirty="0"/>
              <a:t> to define the join as an inner </a:t>
            </a:r>
            <a:r>
              <a:rPr lang="en-US" sz="1800" dirty="0" smtClean="0"/>
              <a:t>join.</a:t>
            </a:r>
          </a:p>
          <a:p>
            <a:pPr lvl="1" algn="just"/>
            <a:r>
              <a:rPr lang="en-US" sz="1650" dirty="0"/>
              <a:t>With this setting, only the movie records with the director IDs matching with those in the reference file will be passed to the output.</a:t>
            </a:r>
            <a:endParaRPr lang="en-US" sz="1650" dirty="0" smtClean="0"/>
          </a:p>
          <a:p>
            <a:pPr lvl="1" algn="just"/>
            <a:endParaRPr lang="en-US" sz="1650" dirty="0" smtClean="0"/>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35</a:t>
            </a:fld>
            <a:endParaRPr lang="en-US"/>
          </a:p>
        </p:txBody>
      </p:sp>
      <p:pic>
        <p:nvPicPr>
          <p:cNvPr id="5" name="Picture 4"/>
          <p:cNvPicPr>
            <a:picLocks noChangeAspect="1"/>
          </p:cNvPicPr>
          <p:nvPr/>
        </p:nvPicPr>
        <p:blipFill>
          <a:blip r:embed="rId2"/>
          <a:stretch>
            <a:fillRect/>
          </a:stretch>
        </p:blipFill>
        <p:spPr>
          <a:xfrm>
            <a:off x="6400800" y="1752600"/>
            <a:ext cx="5312816" cy="1981200"/>
          </a:xfrm>
          <a:prstGeom prst="rect">
            <a:avLst/>
          </a:prstGeom>
        </p:spPr>
      </p:pic>
      <p:pic>
        <p:nvPicPr>
          <p:cNvPr id="6" name="Picture 5"/>
          <p:cNvPicPr>
            <a:picLocks noChangeAspect="1"/>
          </p:cNvPicPr>
          <p:nvPr/>
        </p:nvPicPr>
        <p:blipFill>
          <a:blip r:embed="rId3"/>
          <a:stretch>
            <a:fillRect/>
          </a:stretch>
        </p:blipFill>
        <p:spPr>
          <a:xfrm>
            <a:off x="6400800" y="3810000"/>
            <a:ext cx="5334000" cy="2590800"/>
          </a:xfrm>
          <a:prstGeom prst="rect">
            <a:avLst/>
          </a:prstGeom>
        </p:spPr>
      </p:pic>
    </p:spTree>
    <p:extLst>
      <p:ext uri="{BB962C8B-B14F-4D97-AF65-F5344CB8AC3E}">
        <p14:creationId xmlns:p14="http://schemas.microsoft.com/office/powerpoint/2010/main" val="17140454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Information – Configure and Execute</a:t>
            </a:r>
          </a:p>
        </p:txBody>
      </p:sp>
      <p:sp>
        <p:nvSpPr>
          <p:cNvPr id="3" name="Text Placeholder 2"/>
          <p:cNvSpPr>
            <a:spLocks noGrp="1"/>
          </p:cNvSpPr>
          <p:nvPr>
            <p:ph type="body" idx="1"/>
          </p:nvPr>
        </p:nvSpPr>
        <p:spPr>
          <a:xfrm>
            <a:off x="457200" y="1676400"/>
            <a:ext cx="11277600" cy="4648200"/>
          </a:xfrm>
        </p:spPr>
        <p:txBody>
          <a:bodyPr numCol="2"/>
          <a:lstStyle/>
          <a:p>
            <a:pPr marL="445770" indent="-342900" algn="just">
              <a:buFont typeface="+mj-lt"/>
              <a:buAutoNum type="arabicPeriod" startAt="4"/>
            </a:pPr>
            <a:r>
              <a:rPr lang="en-US" sz="1800" dirty="0"/>
              <a:t>In the </a:t>
            </a:r>
            <a:r>
              <a:rPr lang="en-US" sz="1800" b="1" dirty="0"/>
              <a:t>Schema editor</a:t>
            </a:r>
            <a:r>
              <a:rPr lang="en-US" sz="1800" dirty="0"/>
              <a:t> at the bottom of the map editor, select </a:t>
            </a:r>
            <a:r>
              <a:rPr lang="en-US" sz="1800" b="1" dirty="0" err="1"/>
              <a:t>directorID</a:t>
            </a:r>
            <a:r>
              <a:rPr lang="en-US" sz="1800" dirty="0"/>
              <a:t> column of the output schema, </a:t>
            </a:r>
            <a:r>
              <a:rPr lang="en-US" sz="1800" b="1" dirty="0" err="1"/>
              <a:t>Valid_movies</a:t>
            </a:r>
            <a:r>
              <a:rPr lang="en-US" sz="1800" dirty="0"/>
              <a:t> in this example, and click the </a:t>
            </a:r>
            <a:r>
              <a:rPr lang="en-US" sz="1800" b="1" dirty="0"/>
              <a:t>[X]</a:t>
            </a:r>
            <a:r>
              <a:rPr lang="en-US" sz="1800" dirty="0"/>
              <a:t>button to remove </a:t>
            </a:r>
            <a:r>
              <a:rPr lang="en-US" sz="1800" dirty="0" smtClean="0"/>
              <a:t>it.</a:t>
            </a:r>
            <a:endParaRPr lang="en-US" sz="1800" dirty="0"/>
          </a:p>
          <a:p>
            <a:pPr marL="445770" indent="-342900" algn="just">
              <a:buFont typeface="+mj-lt"/>
              <a:buAutoNum type="arabicPeriod" startAt="4"/>
            </a:pPr>
            <a:r>
              <a:rPr lang="en-US" sz="1800" dirty="0" smtClean="0"/>
              <a:t>Click </a:t>
            </a:r>
            <a:r>
              <a:rPr lang="en-US" sz="1800" dirty="0"/>
              <a:t>the </a:t>
            </a:r>
            <a:r>
              <a:rPr lang="en-US" sz="1800" b="1" dirty="0"/>
              <a:t>[+]</a:t>
            </a:r>
            <a:r>
              <a:rPr lang="en-US" sz="1800" dirty="0"/>
              <a:t> button beneath the output table to add a new column, name it </a:t>
            </a:r>
            <a:r>
              <a:rPr lang="en-US" sz="1800" dirty="0" err="1"/>
              <a:t>directedBy</a:t>
            </a:r>
            <a:r>
              <a:rPr lang="en-US" sz="1800" dirty="0"/>
              <a:t>, set its length to 20, and move it up so that it's between the </a:t>
            </a:r>
            <a:r>
              <a:rPr lang="en-US" sz="1800" b="1" dirty="0"/>
              <a:t>title</a:t>
            </a:r>
            <a:r>
              <a:rPr lang="en-US" sz="1800" dirty="0"/>
              <a:t> and </a:t>
            </a:r>
            <a:r>
              <a:rPr lang="en-US" sz="1800" b="1" dirty="0" err="1"/>
              <a:t>releaseYear</a:t>
            </a:r>
            <a:r>
              <a:rPr lang="en-US" sz="1800" dirty="0"/>
              <a:t> </a:t>
            </a:r>
            <a:r>
              <a:rPr lang="en-US" sz="1800" dirty="0" smtClean="0"/>
              <a:t>columns.</a:t>
            </a:r>
          </a:p>
          <a:p>
            <a:pPr marL="445770" indent="-342900" algn="just">
              <a:buFont typeface="+mj-lt"/>
              <a:buAutoNum type="arabicPeriod" startAt="4"/>
            </a:pPr>
            <a:r>
              <a:rPr lang="en-US" sz="1800" dirty="0" smtClean="0"/>
              <a:t>Select </a:t>
            </a:r>
            <a:r>
              <a:rPr lang="en-US" sz="1800" dirty="0"/>
              <a:t>the </a:t>
            </a:r>
            <a:r>
              <a:rPr lang="en-US" sz="1800" b="1" dirty="0" err="1"/>
              <a:t>directorName</a:t>
            </a:r>
            <a:r>
              <a:rPr lang="en-US" sz="1800" dirty="0"/>
              <a:t> column in the </a:t>
            </a:r>
            <a:r>
              <a:rPr lang="en-US" sz="1800" b="1" dirty="0"/>
              <a:t>row2</a:t>
            </a:r>
            <a:r>
              <a:rPr lang="en-US" sz="1800" dirty="0"/>
              <a:t> table, and drop it to the </a:t>
            </a:r>
            <a:r>
              <a:rPr lang="en-US" sz="1800" b="1" dirty="0"/>
              <a:t>Expression</a:t>
            </a:r>
            <a:r>
              <a:rPr lang="en-US" sz="1800" dirty="0"/>
              <a:t> field corresponding to the </a:t>
            </a:r>
            <a:r>
              <a:rPr lang="en-US" sz="1800" b="1" dirty="0" err="1"/>
              <a:t>directedBy</a:t>
            </a:r>
            <a:r>
              <a:rPr lang="en-US" sz="1800" dirty="0"/>
              <a:t> column in the output table</a:t>
            </a:r>
            <a:r>
              <a:rPr lang="en-US" sz="1800" dirty="0" smtClean="0"/>
              <a:t>.</a:t>
            </a:r>
          </a:p>
          <a:p>
            <a:pPr lvl="1" algn="just"/>
            <a:r>
              <a:rPr lang="en-US" sz="1800" dirty="0"/>
              <a:t>A new mapping is created between lookup table and the output table.</a:t>
            </a:r>
            <a:endParaRPr lang="en-US" sz="1650" dirty="0"/>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36</a:t>
            </a:fld>
            <a:endParaRPr lang="en-US"/>
          </a:p>
        </p:txBody>
      </p:sp>
      <p:pic>
        <p:nvPicPr>
          <p:cNvPr id="6" name="Picture 5"/>
          <p:cNvPicPr>
            <a:picLocks noChangeAspect="1"/>
          </p:cNvPicPr>
          <p:nvPr/>
        </p:nvPicPr>
        <p:blipFill>
          <a:blip r:embed="rId2"/>
          <a:stretch>
            <a:fillRect/>
          </a:stretch>
        </p:blipFill>
        <p:spPr>
          <a:xfrm>
            <a:off x="6400800" y="1905001"/>
            <a:ext cx="5257800" cy="2362200"/>
          </a:xfrm>
          <a:prstGeom prst="rect">
            <a:avLst/>
          </a:prstGeom>
        </p:spPr>
      </p:pic>
      <p:pic>
        <p:nvPicPr>
          <p:cNvPr id="8" name="Picture 7"/>
          <p:cNvPicPr>
            <a:picLocks noChangeAspect="1"/>
          </p:cNvPicPr>
          <p:nvPr/>
        </p:nvPicPr>
        <p:blipFill>
          <a:blip r:embed="rId3"/>
          <a:stretch>
            <a:fillRect/>
          </a:stretch>
        </p:blipFill>
        <p:spPr>
          <a:xfrm>
            <a:off x="6400800" y="4419600"/>
            <a:ext cx="5291209" cy="1852613"/>
          </a:xfrm>
          <a:prstGeom prst="rect">
            <a:avLst/>
          </a:prstGeom>
        </p:spPr>
      </p:pic>
    </p:spTree>
    <p:extLst>
      <p:ext uri="{BB962C8B-B14F-4D97-AF65-F5344CB8AC3E}">
        <p14:creationId xmlns:p14="http://schemas.microsoft.com/office/powerpoint/2010/main" val="32663982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Information – Configure and Execute</a:t>
            </a:r>
          </a:p>
        </p:txBody>
      </p:sp>
      <p:sp>
        <p:nvSpPr>
          <p:cNvPr id="3" name="Text Placeholder 2"/>
          <p:cNvSpPr>
            <a:spLocks noGrp="1"/>
          </p:cNvSpPr>
          <p:nvPr>
            <p:ph type="body" idx="1"/>
          </p:nvPr>
        </p:nvSpPr>
        <p:spPr>
          <a:xfrm>
            <a:off x="457200" y="1676400"/>
            <a:ext cx="11277600" cy="4343500"/>
          </a:xfrm>
        </p:spPr>
        <p:txBody>
          <a:bodyPr numCol="2"/>
          <a:lstStyle/>
          <a:p>
            <a:pPr marL="445770" indent="-342900" algn="just">
              <a:buFont typeface="+mj-lt"/>
              <a:buAutoNum type="arabicPeriod" startAt="7"/>
            </a:pPr>
            <a:r>
              <a:rPr lang="en-US" sz="1800" dirty="0"/>
              <a:t>Click </a:t>
            </a:r>
            <a:r>
              <a:rPr lang="en-US" sz="1800" b="1" dirty="0"/>
              <a:t>OK</a:t>
            </a:r>
            <a:r>
              <a:rPr lang="en-US" sz="1800" dirty="0"/>
              <a:t> to validate the mappings and close the map editor, and click </a:t>
            </a:r>
            <a:r>
              <a:rPr lang="en-US" sz="1800" b="1" dirty="0"/>
              <a:t>Yes</a:t>
            </a:r>
            <a:r>
              <a:rPr lang="en-US" sz="1800" dirty="0"/>
              <a:t> when asked whether to propagate the changes</a:t>
            </a:r>
            <a:r>
              <a:rPr lang="en-US" sz="1800" dirty="0" smtClean="0"/>
              <a:t>.</a:t>
            </a:r>
          </a:p>
          <a:p>
            <a:pPr lvl="1" algn="just"/>
            <a:r>
              <a:rPr lang="en-US" sz="1650" dirty="0"/>
              <a:t>The mapping configurations are saved and the output schema is synchronized to the output component </a:t>
            </a:r>
            <a:r>
              <a:rPr lang="en-US" sz="1650" b="1" dirty="0" err="1"/>
              <a:t>tLogRow</a:t>
            </a:r>
            <a:r>
              <a:rPr lang="en-US" sz="1650" dirty="0" smtClean="0"/>
              <a:t>.</a:t>
            </a:r>
          </a:p>
          <a:p>
            <a:pPr marL="445770" indent="-342900" algn="just">
              <a:buFont typeface="+mj-lt"/>
              <a:buAutoNum type="arabicPeriod" startAt="8"/>
            </a:pPr>
            <a:r>
              <a:rPr lang="en-US" sz="1800" dirty="0"/>
              <a:t>Press </a:t>
            </a:r>
            <a:r>
              <a:rPr lang="en-US" sz="1800" b="1" dirty="0"/>
              <a:t>F6</a:t>
            </a:r>
            <a:r>
              <a:rPr lang="en-US" sz="1800" dirty="0"/>
              <a:t> or click the </a:t>
            </a:r>
            <a:r>
              <a:rPr lang="en-US" sz="1800" b="1" dirty="0"/>
              <a:t>Run</a:t>
            </a:r>
            <a:r>
              <a:rPr lang="en-US" sz="1800" dirty="0"/>
              <a:t> button on the </a:t>
            </a:r>
            <a:r>
              <a:rPr lang="en-US" sz="1800" b="1" dirty="0"/>
              <a:t>Run</a:t>
            </a:r>
            <a:r>
              <a:rPr lang="en-US" sz="1800" dirty="0"/>
              <a:t> view to execute your Job</a:t>
            </a:r>
            <a:r>
              <a:rPr lang="en-US" sz="1800" dirty="0" smtClean="0"/>
              <a:t>.</a:t>
            </a:r>
          </a:p>
          <a:p>
            <a:pPr marL="445770" indent="-342900">
              <a:buFont typeface="+mj-lt"/>
              <a:buAutoNum type="arabicPeriod" startAt="9"/>
            </a:pPr>
            <a:r>
              <a:rPr lang="en-US" sz="1800" dirty="0" smtClean="0"/>
              <a:t>Results: Only </a:t>
            </a:r>
            <a:r>
              <a:rPr lang="en-US" sz="1800" dirty="0"/>
              <a:t>movie records with valid director information are displayed on the </a:t>
            </a:r>
            <a:r>
              <a:rPr lang="en-US" sz="1800" b="1" dirty="0"/>
              <a:t>Run</a:t>
            </a:r>
            <a:r>
              <a:rPr lang="en-US" sz="1800" dirty="0"/>
              <a:t> console.</a:t>
            </a:r>
          </a:p>
          <a:p>
            <a:pPr algn="just"/>
            <a:endParaRPr lang="en-US" sz="1800" dirty="0" smtClean="0"/>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37</a:t>
            </a:fld>
            <a:endParaRPr lang="en-US"/>
          </a:p>
        </p:txBody>
      </p:sp>
      <p:pic>
        <p:nvPicPr>
          <p:cNvPr id="6" name="Picture 5"/>
          <p:cNvPicPr>
            <a:picLocks noChangeAspect="1"/>
          </p:cNvPicPr>
          <p:nvPr/>
        </p:nvPicPr>
        <p:blipFill>
          <a:blip r:embed="rId2"/>
          <a:stretch>
            <a:fillRect/>
          </a:stretch>
        </p:blipFill>
        <p:spPr>
          <a:xfrm>
            <a:off x="6324600" y="1905000"/>
            <a:ext cx="5372936" cy="3009900"/>
          </a:xfrm>
          <a:prstGeom prst="rect">
            <a:avLst/>
          </a:prstGeom>
        </p:spPr>
      </p:pic>
    </p:spTree>
    <p:extLst>
      <p:ext uri="{BB962C8B-B14F-4D97-AF65-F5344CB8AC3E}">
        <p14:creationId xmlns:p14="http://schemas.microsoft.com/office/powerpoint/2010/main" val="39130862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Processing Results</a:t>
            </a:r>
            <a:endParaRPr lang="en-US" dirty="0"/>
          </a:p>
        </p:txBody>
      </p:sp>
      <p:sp>
        <p:nvSpPr>
          <p:cNvPr id="3" name="Text Placeholder 2"/>
          <p:cNvSpPr>
            <a:spLocks noGrp="1"/>
          </p:cNvSpPr>
          <p:nvPr>
            <p:ph type="body" idx="1"/>
          </p:nvPr>
        </p:nvSpPr>
        <p:spPr>
          <a:xfrm>
            <a:off x="457200" y="1676400"/>
            <a:ext cx="11277600" cy="4572000"/>
          </a:xfrm>
        </p:spPr>
        <p:txBody>
          <a:bodyPr/>
          <a:lstStyle/>
          <a:p>
            <a:pPr algn="just"/>
            <a:r>
              <a:rPr lang="en-US" sz="1800" dirty="0"/>
              <a:t>Based on the scenario described in </a:t>
            </a:r>
            <a:r>
              <a:rPr lang="en-US" sz="1800" b="1" dirty="0" smtClean="0"/>
              <a:t>Filtering Information</a:t>
            </a:r>
            <a:r>
              <a:rPr lang="en-US" sz="1800" dirty="0" smtClean="0"/>
              <a:t>, </a:t>
            </a:r>
            <a:r>
              <a:rPr lang="en-US" sz="1800" dirty="0"/>
              <a:t>this scenario further extends the Job to gather movies data missing director information and writes both valid and invalid data to a MySQL database</a:t>
            </a:r>
            <a:r>
              <a:rPr lang="en-US" sz="1800" dirty="0" smtClean="0"/>
              <a:t>.</a:t>
            </a:r>
          </a:p>
          <a:p>
            <a:pPr algn="just"/>
            <a:r>
              <a:rPr lang="en-US" sz="1800" dirty="0"/>
              <a:t>This scenario demonstrates</a:t>
            </a:r>
            <a:r>
              <a:rPr lang="en-US" sz="1800" dirty="0" smtClean="0"/>
              <a:t>:</a:t>
            </a:r>
          </a:p>
          <a:p>
            <a:pPr lvl="1" algn="just"/>
            <a:r>
              <a:rPr lang="en-US" sz="1650" dirty="0"/>
              <a:t>How to add a component by typing on the design workspace or dragging from an existing component. </a:t>
            </a:r>
            <a:endParaRPr lang="en-US" sz="1650" dirty="0" smtClean="0"/>
          </a:p>
          <a:p>
            <a:pPr lvl="1" algn="just"/>
            <a:r>
              <a:rPr lang="en-US" sz="1650" dirty="0"/>
              <a:t>How to configure mappings for rejected information in </a:t>
            </a:r>
            <a:r>
              <a:rPr lang="en-US" sz="1650" b="1" dirty="0" err="1"/>
              <a:t>tMap</a:t>
            </a:r>
            <a:r>
              <a:rPr lang="en-US" sz="1650" dirty="0"/>
              <a:t>. </a:t>
            </a:r>
            <a:endParaRPr lang="en-US" sz="1650" dirty="0" smtClean="0"/>
          </a:p>
          <a:p>
            <a:pPr lvl="1" algn="just"/>
            <a:r>
              <a:rPr lang="en-US" sz="1650" dirty="0"/>
              <a:t>How to configure database outputs.</a:t>
            </a:r>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38</a:t>
            </a:fld>
            <a:endParaRPr lang="en-US"/>
          </a:p>
        </p:txBody>
      </p:sp>
    </p:spTree>
    <p:extLst>
      <p:ext uri="{BB962C8B-B14F-4D97-AF65-F5344CB8AC3E}">
        <p14:creationId xmlns:p14="http://schemas.microsoft.com/office/powerpoint/2010/main" val="25956937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530" y="484550"/>
            <a:ext cx="9867670" cy="707100"/>
          </a:xfrm>
        </p:spPr>
        <p:txBody>
          <a:bodyPr/>
          <a:lstStyle/>
          <a:p>
            <a:r>
              <a:rPr lang="en-US" dirty="0"/>
              <a:t>Saving Processing </a:t>
            </a:r>
            <a:r>
              <a:rPr lang="en-US" dirty="0" smtClean="0"/>
              <a:t>Results– Database Output Component</a:t>
            </a:r>
            <a:endParaRPr lang="en-US" dirty="0"/>
          </a:p>
        </p:txBody>
      </p:sp>
      <p:sp>
        <p:nvSpPr>
          <p:cNvPr id="3" name="Text Placeholder 2"/>
          <p:cNvSpPr>
            <a:spLocks noGrp="1"/>
          </p:cNvSpPr>
          <p:nvPr>
            <p:ph type="body" idx="1"/>
          </p:nvPr>
        </p:nvSpPr>
        <p:spPr>
          <a:xfrm>
            <a:off x="533400" y="1676400"/>
            <a:ext cx="11201400" cy="4724400"/>
          </a:xfrm>
        </p:spPr>
        <p:txBody>
          <a:bodyPr numCol="1"/>
          <a:lstStyle/>
          <a:p>
            <a:pPr algn="just"/>
            <a:r>
              <a:rPr lang="en-US" sz="1800" b="1" dirty="0"/>
              <a:t>Adding database output components to your </a:t>
            </a:r>
            <a:r>
              <a:rPr lang="en-US" sz="1800" b="1" dirty="0" smtClean="0"/>
              <a:t>Job</a:t>
            </a:r>
            <a:endParaRPr lang="en-US" sz="1800" b="1" dirty="0"/>
          </a:p>
          <a:p>
            <a:pPr lvl="1" algn="just"/>
            <a:r>
              <a:rPr lang="en-US" sz="1650" dirty="0"/>
              <a:t>In the example below we will create a new Job from the Job </a:t>
            </a:r>
            <a:r>
              <a:rPr lang="en-US" sz="1650" b="1" dirty="0" err="1"/>
              <a:t>filter_movies</a:t>
            </a:r>
            <a:r>
              <a:rPr lang="en-US" sz="1650" dirty="0"/>
              <a:t> and add two </a:t>
            </a:r>
            <a:r>
              <a:rPr lang="en-US" sz="1650" b="1" dirty="0" err="1"/>
              <a:t>tMySqlOutput</a:t>
            </a:r>
            <a:r>
              <a:rPr lang="en-US" sz="1650" dirty="0"/>
              <a:t> components. These components will be used to write the processed movies information to the specified database tables</a:t>
            </a:r>
            <a:r>
              <a:rPr lang="en-US" sz="1650" dirty="0" smtClean="0"/>
              <a:t>.</a:t>
            </a:r>
            <a:endParaRPr lang="en-US" dirty="0" smtClean="0"/>
          </a:p>
          <a:p>
            <a:pPr lvl="1" algn="just"/>
            <a:r>
              <a:rPr lang="en-US" sz="1650" dirty="0"/>
              <a:t>You have created and successfully executed the Job </a:t>
            </a:r>
            <a:r>
              <a:rPr lang="en-US" sz="1650" dirty="0" err="1" smtClean="0"/>
              <a:t>filter_movies</a:t>
            </a:r>
            <a:r>
              <a:rPr lang="en-US" sz="1650" dirty="0" smtClean="0"/>
              <a:t>.</a:t>
            </a:r>
          </a:p>
          <a:p>
            <a:pPr algn="just"/>
            <a:r>
              <a:rPr lang="en-US" sz="1800" b="1" dirty="0" smtClean="0"/>
              <a:t>Procedure</a:t>
            </a:r>
          </a:p>
          <a:p>
            <a:pPr marL="445770" indent="-342900" algn="just">
              <a:buFont typeface="+mj-lt"/>
              <a:buAutoNum type="arabicPeriod"/>
            </a:pPr>
            <a:r>
              <a:rPr lang="en-US" sz="1800" dirty="0"/>
              <a:t>Create a new Job by duplicating the Job created in the previous scenario, and name the new Job </a:t>
            </a:r>
            <a:r>
              <a:rPr lang="en-US" sz="1800" dirty="0" err="1"/>
              <a:t>write_movies_to_db</a:t>
            </a:r>
            <a:r>
              <a:rPr lang="en-US" sz="1800" dirty="0"/>
              <a:t>, and then double-click the Job to open it in the design workspace</a:t>
            </a:r>
            <a:r>
              <a:rPr lang="en-US" sz="1800" dirty="0" smtClean="0"/>
              <a:t>.</a:t>
            </a:r>
          </a:p>
          <a:p>
            <a:pPr marL="445770" indent="-342900" algn="just">
              <a:buFont typeface="+mj-lt"/>
              <a:buAutoNum type="arabicPeriod"/>
            </a:pPr>
            <a:r>
              <a:rPr lang="en-US" sz="1800" dirty="0"/>
              <a:t>Right-click the </a:t>
            </a:r>
            <a:r>
              <a:rPr lang="en-US" sz="1800" b="1" dirty="0" err="1"/>
              <a:t>tLogRow</a:t>
            </a:r>
            <a:r>
              <a:rPr lang="en-US" sz="1800" dirty="0"/>
              <a:t> component and select </a:t>
            </a:r>
            <a:r>
              <a:rPr lang="en-US" sz="1800" b="1" dirty="0"/>
              <a:t>Delete</a:t>
            </a:r>
            <a:r>
              <a:rPr lang="en-US" sz="1800" dirty="0"/>
              <a:t> from the contextual menu to delete it</a:t>
            </a:r>
            <a:r>
              <a:rPr lang="en-US" sz="1800" dirty="0" smtClean="0"/>
              <a:t>.</a:t>
            </a:r>
          </a:p>
          <a:p>
            <a:pPr marL="445770" indent="-342900" algn="just">
              <a:buFont typeface="+mj-lt"/>
              <a:buAutoNum type="arabicPeriod"/>
            </a:pPr>
            <a:r>
              <a:rPr lang="en-US" sz="1800" dirty="0"/>
              <a:t>Click where the </a:t>
            </a:r>
            <a:r>
              <a:rPr lang="en-US" sz="1800" b="1" dirty="0" err="1"/>
              <a:t>tLogRow</a:t>
            </a:r>
            <a:r>
              <a:rPr lang="en-US" sz="1800" dirty="0"/>
              <a:t> was on the design workspace and type the name of </a:t>
            </a:r>
            <a:r>
              <a:rPr lang="en-US" sz="1800" b="1" dirty="0" err="1"/>
              <a:t>tMySqlOutput</a:t>
            </a:r>
            <a:r>
              <a:rPr lang="en-US" sz="1800" dirty="0"/>
              <a:t> or part of it, and then select and double-click </a:t>
            </a:r>
            <a:r>
              <a:rPr lang="en-US" sz="1800" b="1" dirty="0" err="1"/>
              <a:t>tMySqlOutput</a:t>
            </a:r>
            <a:r>
              <a:rPr lang="en-US" sz="1800" dirty="0"/>
              <a:t> on the list to add it onto the design workspace</a:t>
            </a:r>
            <a:r>
              <a:rPr lang="en-US" sz="1800" dirty="0" smtClean="0"/>
              <a:t>.</a:t>
            </a:r>
          </a:p>
          <a:p>
            <a:pPr marL="788670" lvl="1" indent="-342900" algn="just"/>
            <a:r>
              <a:rPr lang="en-US" sz="1650" dirty="0"/>
              <a:t>When you start typing the component name, a list of components that match your input appears. You can select a component to view its description besides the component list.</a:t>
            </a:r>
          </a:p>
          <a:p>
            <a:pPr marL="445770" indent="-342900" algn="just">
              <a:buFont typeface="+mj-lt"/>
              <a:buAutoNum type="arabicPeriod"/>
            </a:pPr>
            <a:endParaRPr lang="en-US" sz="1800" dirty="0" smtClean="0"/>
          </a:p>
          <a:p>
            <a:pPr algn="just"/>
            <a:endParaRPr lang="en-US" sz="1800" i="1" dirty="0"/>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39</a:t>
            </a:fld>
            <a:endParaRPr lang="en-US"/>
          </a:p>
        </p:txBody>
      </p:sp>
    </p:spTree>
    <p:extLst>
      <p:ext uri="{BB962C8B-B14F-4D97-AF65-F5344CB8AC3E}">
        <p14:creationId xmlns:p14="http://schemas.microsoft.com/office/powerpoint/2010/main" val="2662550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and Launching</a:t>
            </a:r>
          </a:p>
        </p:txBody>
      </p:sp>
      <p:sp>
        <p:nvSpPr>
          <p:cNvPr id="3" name="Text Placeholder 2"/>
          <p:cNvSpPr>
            <a:spLocks noGrp="1"/>
          </p:cNvSpPr>
          <p:nvPr>
            <p:ph type="body" idx="1"/>
          </p:nvPr>
        </p:nvSpPr>
        <p:spPr>
          <a:xfrm>
            <a:off x="495530" y="1676400"/>
            <a:ext cx="11239269" cy="4572000"/>
          </a:xfrm>
        </p:spPr>
        <p:txBody>
          <a:bodyPr/>
          <a:lstStyle/>
          <a:p>
            <a:pPr marL="796290" lvl="1" indent="-342900" algn="just">
              <a:buFont typeface="+mj-lt"/>
              <a:buAutoNum type="arabicPeriod" startAt="3"/>
            </a:pPr>
            <a:r>
              <a:rPr lang="en-US" sz="1650" dirty="0"/>
              <a:t>To import a demo project, select Import a demo project and click Finish. In the dialog box that opens, select the project you want to import</a:t>
            </a:r>
            <a:r>
              <a:rPr lang="en-US" sz="1650" dirty="0" smtClean="0"/>
              <a:t>.</a:t>
            </a:r>
          </a:p>
          <a:p>
            <a:pPr marL="796290" lvl="1" indent="-342900" algn="just">
              <a:buFont typeface="+mj-lt"/>
              <a:buAutoNum type="arabicPeriod" startAt="3"/>
            </a:pPr>
            <a:r>
              <a:rPr lang="en-US" sz="1650" dirty="0"/>
              <a:t>To create a new project, select Create a new project and enter the name of your project in the corresponding field</a:t>
            </a:r>
            <a:r>
              <a:rPr lang="en-US" sz="1650" dirty="0" smtClean="0"/>
              <a:t>.</a:t>
            </a:r>
          </a:p>
          <a:p>
            <a:pPr marL="796290" lvl="1" indent="-342900" algn="just">
              <a:buFont typeface="+mj-lt"/>
              <a:buAutoNum type="arabicPeriod" startAt="3"/>
            </a:pPr>
            <a:r>
              <a:rPr lang="en-US" sz="1650" dirty="0"/>
              <a:t>Click Finish when complete, to open a welcome window and launch the Studio</a:t>
            </a:r>
            <a:r>
              <a:rPr lang="en-US" sz="1650" dirty="0" smtClean="0"/>
              <a:t>.</a:t>
            </a:r>
          </a:p>
          <a:p>
            <a:pPr lvl="1" algn="just"/>
            <a:endParaRPr lang="en-US" dirty="0" smtClean="0"/>
          </a:p>
          <a:p>
            <a:pPr marL="396240" indent="-285750" algn="just"/>
            <a:r>
              <a:rPr lang="en-US" sz="1800" b="1" dirty="0" smtClean="0"/>
              <a:t>Additional </a:t>
            </a:r>
            <a:r>
              <a:rPr lang="en-US" sz="1800" b="1" dirty="0" err="1" smtClean="0"/>
              <a:t>Talend</a:t>
            </a:r>
            <a:r>
              <a:rPr lang="en-US" sz="1800" b="1" dirty="0" smtClean="0"/>
              <a:t> Packages</a:t>
            </a:r>
          </a:p>
          <a:p>
            <a:pPr lvl="1" algn="just"/>
            <a:r>
              <a:rPr lang="en-US" sz="1650" dirty="0" smtClean="0"/>
              <a:t>If additional packages are required to install check </a:t>
            </a:r>
            <a:r>
              <a:rPr lang="en-US" sz="1650" b="1" dirty="0" smtClean="0"/>
              <a:t>Required third-party libraries </a:t>
            </a:r>
            <a:r>
              <a:rPr lang="en-US" sz="1650" dirty="0" smtClean="0"/>
              <a:t>then click </a:t>
            </a:r>
            <a:r>
              <a:rPr lang="en-US" sz="1650" b="1" dirty="0" smtClean="0"/>
              <a:t>Finish.</a:t>
            </a:r>
          </a:p>
          <a:p>
            <a:pPr lvl="1" algn="just"/>
            <a:endParaRPr lang="en-US" dirty="0" smtClean="0"/>
          </a:p>
          <a:p>
            <a:pPr algn="just"/>
            <a:r>
              <a:rPr lang="en-US" sz="1800" b="1" dirty="0" smtClean="0"/>
              <a:t>Installing External Modules</a:t>
            </a:r>
          </a:p>
          <a:p>
            <a:pPr lvl="1" algn="just"/>
            <a:r>
              <a:rPr lang="en-US" sz="1650" dirty="0" err="1"/>
              <a:t>Talend</a:t>
            </a:r>
            <a:r>
              <a:rPr lang="en-US" sz="1650" dirty="0"/>
              <a:t> Studio requires specific third-party Java libraries or database drivers (.jar files) to be installed to connect to sources and targets. Those libraries or drivers, known as external modules, can be required by some of </a:t>
            </a:r>
            <a:r>
              <a:rPr lang="en-US" sz="1650" dirty="0" err="1"/>
              <a:t>Talend</a:t>
            </a:r>
            <a:r>
              <a:rPr lang="en-US" sz="1650" dirty="0"/>
              <a:t> components. Due to license restrictions, </a:t>
            </a:r>
            <a:r>
              <a:rPr lang="en-US" sz="1650" dirty="0" err="1"/>
              <a:t>Talend</a:t>
            </a:r>
            <a:r>
              <a:rPr lang="en-US" sz="1650" dirty="0"/>
              <a:t> may not be able to ship certain external modules within </a:t>
            </a:r>
            <a:r>
              <a:rPr lang="en-US" sz="1650" dirty="0" err="1"/>
              <a:t>Talend</a:t>
            </a:r>
            <a:r>
              <a:rPr lang="en-US" sz="1650" dirty="0"/>
              <a:t> Studio.</a:t>
            </a:r>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4</a:t>
            </a:fld>
            <a:endParaRPr lang="en-US"/>
          </a:p>
        </p:txBody>
      </p:sp>
    </p:spTree>
    <p:extLst>
      <p:ext uri="{BB962C8B-B14F-4D97-AF65-F5344CB8AC3E}">
        <p14:creationId xmlns:p14="http://schemas.microsoft.com/office/powerpoint/2010/main" val="1794626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530" y="484550"/>
            <a:ext cx="9791469" cy="707100"/>
          </a:xfrm>
        </p:spPr>
        <p:txBody>
          <a:bodyPr/>
          <a:lstStyle/>
          <a:p>
            <a:r>
              <a:rPr lang="en-US" dirty="0"/>
              <a:t>Saving Processing Results– Database Output Component</a:t>
            </a:r>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40</a:t>
            </a:fld>
            <a:endParaRPr lang="en-US"/>
          </a:p>
        </p:txBody>
      </p:sp>
      <p:sp>
        <p:nvSpPr>
          <p:cNvPr id="5" name="AutoShape 2" descr="data:image/png;base64,iVBORw0KGgoAAAANSUhEUgAAAqgAAAEGCAYAAACpRmdfAAAACXBIWXMAAA7EAAAOxAGVKw4bAAAAB3RJTUUH4AsICA0Qzv6XTQAAAAd0RVh0QXV0aG9yAKmuzEgAAAAMdEVYdERlc2NyaXB0aW9uABMJISMAAAAKdEVYdENvcHlyaWdodACsD8w6AAAADnRFWHRDcmVhdGlvbiB0aW1lADX3DwkAAAAJdEVYdFNvZnR3YXJlAF1w/zoAAAALdEVYdERpc2NsYWltZXIAt8C0jwAAAAh0RVh0V2FybmluZwDAG+aHAAAAB3RFWHRTb3VyY2UA9f+D6wAAAAh0RVh0Q29tbWVudAD2zJa/AAAABnRFWHRUaXRsZQCo7tInAAAgAElEQVR4nO3deXwbZ50/8M9YsnOnSa9sE+doIznBUc8AbaVAmwIlsoE1ZTH02E3bJVIoS6XCGn5s3YuKLtQLlQoUpJS2prSwYqEGKin0SCiNFVoI3QXFUEs5adOkpLmbNLal+f2hkTSSZmRZ59j5vF+vecXSPPMcM0+sr59nnpEwNDQkooqGhoaqmf2ompqa6lo+28/21xPbz/bXE9vP9tcT2z++299QoXoQEREREVUEA1QiIiIi0hQGqERERESkKQxQiYiIiEhTGKASERERkaYwQCUiIiIiTWGASkRERESaoq/2c7rG+3O4ysX2s/31xPaz/fXE9rP99cT2j+/269V2/H3/AcS27cShQ4fLKoBoIpk16zT8eZ8A28curndViIiIJizVAFWnm4wLLrwAZ59xWi3rQ6Rpb751GIuOHq93NYiIiCa0gvegMjglysb/E0RERNXHRVJEREREpCkMUImIiIhIUxigEhEREZGmjLMANQS7YIEnVu96EBEREVG1jCFAZXBIRERERNU3zkZQiYiIiGiiKzJADcEutMGHMJxGAYI9hPSIasgDiyBAEATYQ0DMY4EgvbZ4YgBi8FiS+zLZ2SFYPIhJ+wTZ8QCAWCZPi8ejPnIrS5d1fN5oL0d/iYiIiMaLIgNUK7xiEDaY4Y6KEL1W6f0wnC6gVxQhBm3wtQlYjV6I0uuwswchGODotsHXl4lQQ30+2LodMIR64DQFk+lFEclsQ7AbnTAFk+/1wg+fYp2y04lRNyJtDEKJiIiIxrsyp/jNcPc6YAAAawdsMKOz3ZDcZe2ADREMxqSffX1Ihqgh9EXc6LICMLbC7GuTRlolsUFEzNJ+AAZHN2xKRccGEYENHalY2eBAty2MgWh5LSIiIiKi+qrRPahWdLkjcHliiHlciHS2J4NagwP9ooherM6ZoiciIiKiU1XNFkkZ2jsBfw96/MiMsqb2OfoRdZsRGYwBhhaYwk70SMFqzONSnuI3tMAEH/pk9626fKkRVSNazbLR1FCfym0CRERERKQ1+uKTWtFha0ObUYDTFoToHWNJBge6TQLaEISYik9DdghtqdDRhqBoAGCAN2iD0CbAB8DsdsMGv2J9vFE3LEYBAgDADHe0H8kZ/+R9r6k8YLMp3yZARERERJojHDt2TFTaceDgccxvPquihYXsAvo6Uouhij4KdsGF1mg/HIbRUxNVW2znGzjnrJlFpW1qaqpybQobGhqqa/lsP9tfT2w/219PbH957a/dc1BjHrgimcVPRERERERKahCgSs86NfrRmVrxT0RERESkYgz3oJbKAEe/CEfJx1vhFTnsSkRERHSqKDiC+uZbh2tVD6Jxgf8niIiIqk91BHVE0EOIi3jtzUO1rA+R5sXRWO8qEBERTWiqAerZsyqz+oyr2Nj+eqpG+2dPY4BKRERUTbVbxU9EREREVAQGqERERESkKUWt4j948GC160FENK7dd9996OnpqXc1iIgmhKIfM9Xc3FzNehARjVu9vb3pn51OZx1rQkQ0Pjz00EMF94/pOaiBQKCsyhARnQrWrbuj3lUgItKsNWvuHTUN70ElIiIiIk1hgEpEREREmsIAlYiIiIg0hQEqEVFV7YTHshCCsBCC5RHE6l0dzdgIu3ANPDU5IbKyYo/AUs1yq51/UTbCLiyEYN+ouDfmuQZCMXUMfSXZb4WFEISvIKS6byEsnp055VfqHBTKq5Z9iCrt6NGjOHHiBIaHh5FIJCCKYtZ+fbnf9NPe3l7W8URE40mhxaLKv08XwdH/GAaEb6O192YYqlazjbAL30Zr9OdwVK+QGqtCmww3o1+8uUKZlZN/ta/Xcpgj34YntjIn/43ocW4BsLzw4bFHYGkDguIuWKXXnhBgtSIZnLa9Cnd0l5T3TngsV8CCF9DvWFRk/SZif6Wx+Nvf/oYpU6Zg5syZmDx5MvR6PQRBSO/nCCoREdEEZDIB/sDO7DdDz8Bnuw620Q6ORhE2G2FMvTbcDIcVAHbC43oStqA8sFwER+9dgNObPcpKVEAsFsPrr7+OI0eOYHh4OG8EtSYB6iT7d4raiIgmPmla0vMVhelR2e0AwkLYU5/2sUdgyZtqTeZjt18jvX8jfNgCpzE1tauSl1xWvvI08rxzpnbzplXlr6WfQ5l8s6Z+Y/L3d2TlGrJn6pGs/0bY89qkdi6KaKti/Qtdi1LLKib/Ytqm3o78c6WstevzMGUFjTvhcb0Kd9fVmdeWnHJCX0neimK9GrbwPVidNXUPILYB/vB16LDmFGa4Cp3mVzFY1HS7cvsLtiuq0qey6qZ0vUir9u7diwMHDuDEiRNIJBJ5+2s6grrnvmvxxKcvw5++/LH06z33XVvLKhARacAWOAeuhijughi8DuFUEBHywml6LPm+uAteKwBshN34NDqju6T0gCv9Ab0FkdZvSekfgw3L4Y7uguhdqZKX3EbYjffAFJTyjd6FSJs88Ezl/Z/IO3S0trmAXilPOL+QCdZk5fXiafhkR1m9uzLt8CWnpr25bVI7F6O2tYRrUbGylPJXa1uh61HoXKmVvRIdtifRl/5DZwP8+Aja5SOf3dfB15cJBkN9T8LWfTMMWAmv+AI6/VfkB8vykdWctg5ERzsfyXrlt79Qu9T6lFyh/yekRcePH8fJkycxMjICURRrN4KaEEX0/yUK369fyHr/mT/vTv/8lSdewD95+PB/IjrVLIe7K/mhDOvVsEEaeTIaYfbdmDOKtwOR1EiTsBBC25MID+xI59PZvki5CKW85GI7EIFsJMxwM7pt8gCjQN6jtS11r608z9gORMx3oUsqz+D4fPY0c3rRzY1ZgWt+nRXOxWhtHa2+SteiYmWp5K/YtkLXQ6aYcyWxdt2FiCu5OC/Ucw9M3Tn3QVuvhs33TDoo74tkrlHy/ulUsCwLUsNRKMehy9GqHLkWR7VdKn1KruD/E9Ki1MKo3MA0pSoB6vdCG3HHE08huOXP2PX3t7L29W7dU2KuIdgFAYJsS/5nCcEuWPL+mgrZs9OmNosnlslLZf4k5rFAUMizPAr1DNkV6jZeVPJ6ZCWUrksNr1Gly8y6rvacla+FrrnyuaNTiOFm9Iu70Isv5IxaXYeguCs9apcacSotr1raicFIEclkC3JE8QW4zYUSK5yLqrW1lmUVaUznCsmpdzyNQOgRuLKCz5SV6HK/CpdnJ2KebyPSeVX+Qj7Dzeh1L0+OtBquQqdZNiqbrtcG+MNL0FLqgqei21WoT5Xw/4Q0qyoB6s0ffB+mT56U9/7c//gxAOCCb/wSQDJYDe87opKL0oe1Ge6omI64C02tWL2pdEHYZMf1p+/qNsMccSkEAyH0OMNFtLJMITuEtoisPVF0+o1FBqmVCmTKzaeS1wMAYvC4InCnf4PW4hpVuMyYR/olK7U32orB1C/ysq45nUoMjp8j6l6OyOBOwHAuTHiy5OnKrLyydiTzzUz/PgKXT+HewjznotUsG8EKPZMz2rUlszBHfr+i4VyYwvegRyov5vl25jj5gpzYBvjV/quNci5U21qKWpYlK2/U61HsuUpbBEf3Ejjb7gGUgk8AhvaPAH4vevzIjJqHHpH9HtyJgH8LzK3nIn1bQJv8Hs/k7Qlw28d4O0ix7VLpU1mNKO//CWmPvhqZfvW/f4mV5y/F+5e1oEmvh+v67OHbNw8fxR+27UTbJedXo/iiJVc4xuCQB0mhPvhsNth8xfzZX6oYPC4fbEFRtgrSAEevG35jD0IOb+n/ycezWAB+Uzf6ZZej6teo0mVGBxA2t8pWvjqka8xrfuraCY9FmrJc/Qja+89VTxr6CoS2J6UX1yEoLgKwCN7oXbAYr4DglHbZHoPozT14JTpsN6LNuBBO22MQO55RyCs7fTLfhUg+2GU53NGfF9EPkwGK0LYw2aa8FeHLYRr4AgRhS7KqQekxRVgJbzBznNl9F2x4OnmI1Q636woYhXsA83WwpUfPctrkXal8LkZtaymqXZZa20a5HqrnqgCrHW4z0KL2CCjDzeg2LUQbHoOY+v1kPRcDQqouSLY9dbz1PyEGk9PxKWZ37iOmktPtTtX9ue0v1C61PoWs/JT/n3AUdbwShoaGlCf/Zfbt24fm5mbF5/8pPQf19h/9vKjCv3bDNar77IKQ+evaFoToBeyCC63R/pxnpoVU3i+0P/VeNwaMfegQU8FBDB7LaqC3GwNGF1qjvcBqIwa6ZaODITsEVyui/e0IWIxIDarZglKamAcWoxNhAGa3GyanXypbVg94YDEOoFvMDUpS5eekN+TWuU353AQ74W9LlR2VRifHks9YQiS1817K9ZBa77Ggp6VfOtfFXqNkPiG7gLZUY9JtCRU4L+WUWahftKBHaEMkp5xkvxjrNSctUvo9uH//frz00kvweDy45ZZbsG7dHXWomRbw2ZbjVci+EH0dY11gBqRW5CNYyrF0qlqz5l4YDAY0NzdjyZIlaG5uxtSpU6HT6dJpqjLFf+37LsW9138c1uXnY8FZZ2BKUyMAYEpTI5YvXgjHRz4I2zWXFMzDK58KTvf6MJxGlXv7SmJFh80nm1IJwI9O2QpHAxzdNvhkN9uE+nywdTtgCPXAaQrmTG+HYDc6YQom3+uFX/0GdvkoW5bwKKsgrernxgX0iiLEqBtwrh5l6l4tn7Go5PUIocdpUpheHO0aSanktxD45FP0hc5LqWUW6BewwitN3Wfuy5WUfM2JiKoopnZ/ajGSK/LRNsojoIjGqCoB6o9ffAl3PPEU1v8xggZBwIXnLsA1ly/Hte+/FPPPPAOv7tmH5RtNOHvDDGw9snUMOcvveazMlKi1y42IyyOtcHTC1O3IWeHYAZuvTwq+QuiLuJP/iY2tMPvasu8fjA0iYnbLVql2qz8MOTygsgrSXOIqSDPcvVLdDQ5028oMemIeWNQW+sjLrNT1CPUh4u5SzGPUawTIFh+15fxRUOC8lFOmWr8AABjg6E8GxJE2WZBa8WtORFQO6ZmuxqfRWda3nK2EV1qYVPw3SREVVpUAtfmM2QAAURSx8839+N2r23D85BAuH1yM9jfOxyf2X4KGmQKEGQJW/t9l+MWen1WjGsUxtKMTfgRCHriygowUK7rcEbg8McQ8LkQ629PBTr8ooher80fKiinT7FNYBRmAP2wqfRVkJqPiVs4WIrWvkn8MqEsuVOrMHRZN12WUa5S1MClaYPWn/LyUWaZav8jKw4Fetzk50lr1a06kBSvhFTm9P35Ij5HiNSMNqkqA+r7Wlrwp/lnTpkCYImS2yclbr4XJAtbsvAmhvU9XoypFMMDRbYKzzQkoBRkADO2dgL9HWuGYncLg6EfUbUZkMAYYWmAKO2WrVF0qU/zSFHGbfGQyeXsA0iN6RrSas0f7Cj/vLgx/QBrNjQXgD9ukqeux5lMH0kIl9V+Qo1wj+cKkWCBn9afKeSm3TKj0i5BHdgtBDAF/GOZWI4q75kRERATUcIr/rJkzxpiLFR026R7HzByp7J5H+TMk1d4vtqguuM02dKtFKwYHuk0++OQBjex5lkanSTrWCm/QBl9b8v3V6FSf4rd6IQaBtvQ0ehsQlD92KRXQSPv7IMtL6dyYYRpIjuYKRidMwdSo51jzGYvKXI9YwA/TaM+2KXSNrF1wwwmjIEBYPQBT1giq8nkpu0xAuV9YWzCQbrsRTlMwc00VrnneYqpy+zIREdEEUJVV/N8LbcRrbx3Meu/DF5vwT/uXZ95oSI6eiidEPGp8Au3nfKyE6tdOyC6gr6Pwsz4VjqrRquzxvPo7BLtlEF39CveVViJvtScNVKjM0vpFqm7JP0q48nV84Sp+IqLyFLOKvyrPQf2sdSUSoojwX2MY2L0Hbx4+gtgbb+IXza/gjJnTcc6sWTh345kQhoH+9/weLTOWVqMalRNL3ofYm/fcQSqfFd7+WkdoFSqzrH6RfIqCXRAgIP/xV0RERKeyqgSoANAgCFjxLiNWvEt5efKWlREsnLqoWsVXSAweixHOsBnuaH8VRvhofKpUv7DCK4rg3z1ERETZqhagjkb7wSmQelyQo+TjrfCKtRgdrFU54021zku5/YKIiIgKqcoiKSIiIiKiUjFAJSIiIiJNYYBKRERERJpStXtQH3z6Oew7dCTv/QN7XsP3vnRrtYolIiIionGu5iOoAy9vxpd9j9e6WCIiIiIaJ+oyxf+7Z4L46o/76lE0EREREWlc3e5BfeGXT43xiFDyoeYqX8kZ81ggCBZU9pshQ7Dn5in7ilNtfBWldF5kW3HfWipvm0I7K1CPyp6bStSxnOLtUt+rUD/M6kd2hFT35Z7HOp8HIiKiGqh5gLqi45NY0fFJXNb+j6OkVPogNsMccSl8OIfQ4wxXtJ7KVbJDaIvAHRUhiiJEMYpOv7HIQKxSgYXyeUnXKepGpC0n4KkZWT3EIExOo2oglzEeAq4YPK4I3F2pZ6qW2Q9jHljagKCYumatGEydprL6GBER0cQw7lbxm0yAP5DzYR3qg89mg62qJcfgcflgC8q/190AR68bcPbUKSBUYGiBCREM1j2escIbdcPs69POuSlVLAC/qRvybyItqx9GBxA2tyL9HWsGBxxWYNz0MSIioirTbIBqF9rgQxhOY/Z0amtXN0xZH9ap0a2OzGtLzjR3yA7B4kFM2pc3FR7zwJKeTvUoj+jFAvCHbejI/WIiQzs6zamAMHc0MPU6pNAeaV9IXnYs57hi8skR6oPPlgqm1PIpcOJHmcIeE0M7Os0+9ElZheyyWwDS5yC/PfnpZKJK50vtmNGvd2Z6XSUtgFjAD1POhS+rH1o7YAs7sTr3QhTVx4iIiCa+qgeoF547H5ectxDTJ08a03FeMQhbasrYK//EtqLDlgl6EAvAj060y0ecum3w9WUig1CfD7ZuBwyhHjhNQWnqVEQy2xDsRidMweR7vfDDp1Yp+ahXljAGooVaY1VpTxhOF9ArTc3DuXqU4LFAPkYpuGoDgt5Sv94zBk9y7jnnnFeG1ZuZ/rf5XPDElNuTny6Vg/r5UjxG9Xr70ZmaQg8CLk9MJW0yfY/TlB80ltMPYYVXmrrPu2e45D5GREQ0cVQtQG1dMBf/cpUZ22c/B/uBK3D9lZfho++9EFdfvAxXX7ysrLytXW5EXB4kYxAnTN0OGLISdMCWnloOoS/iRpcVgLEVZl9b9v18sUFEzNJ+AAZHt/oUbXgAyjGCGa3KUcUozHD3SnU3ONBtKzUIkd+D2gpXifd0+lcb4e+MQjE2VRx1LK5u6XOTXvzTpv5HQMF0Bc6X0jFq1zsroPchPBBVTgsAoT5E3F1QOiUl90MAgAGO/tQ9w7IgteJ9jIiIaPypSoB6ZmA6Pv2398LyigH/teNr0M1pwPJXFuG4/i38NjKIZ17ZWl4BhnZ0wo9AyANX1od+ihVd7ghcnhhiHhcine3poKZfFNGL1WNY7S4rUzZdnRYLwB82ocWgeNQYxDAYKTcPSPUsJdANAzAngzXFfJPnLjnC6FUM2PLIz03WwqAo3Ga1Y4pMJz9faseoXm9bZoGSKI3cKqZNTtt3tqtc3FL7YVYeDvS6zcmR1qr3MSIiovGhKgGq7uyGrA0AGmYJ+PSeD+Ci8xZUoAQDHN0mONucgNKHPgBDeyfg70GPH3kBhsHRj6jbjMhgLLmoKOxEjxQUxDwuldE9aco2a4V88vYApEfYjGiVB4ehvsIjhQhnFtpk3X841nxkYgH4w6nRtrHkY0Znbz+CUBhFLEnq1gkpmJUvDIoF4Fdb7F4wncr5GiXvvOsNX3JaX0FWWoXFUTmpS+uHIY9shDuGgD8Mc6sRxfUxIiKiia9haGgIo20VI44lsRUdtgKLgaxdcJtt6FaLHgwOdJt88MkDDNnzJY1Ok3SsFd6gDb625Pur0ak+xW/1QgwCbemp7uT9mv3pAlIBhrS/D7K8lNpjhmkgOWInyIO5Mecjm7I2+tEZTa0CL5SPWhOleyMtyanrsZHVQ3ChNSq7l9PaBTecMAoChNUDMKVHRnPao5quwPlSO0btekfdgNOYvahKIa3S4qj8E1ZCP7S2YCB9noxwmoKZPqTQxyLuqKyP5Z5nLTyLl1Iq+vuSiGgC0+l00Ov1aGxsRGNjI5qamrI24dixY6OGjQcPHkRzczMCgUDevvb29rz3zgxMz67E2Q1IHBSx4eI/4MhbDQj+4c8AgK/dcE2p7SpKyC6gr0NUvqdS/SjYBRdao/0FRs4qoVblUGlCsFsG0dXvUBwZHVNOJfVDqQ7SH0FVWLNGJVL6Pbh//3689NJL6OnpgdPpxLp1d9ShZkRE48OaNfdiyZIlmD9/PpYuXYrm5mZMmzYNOp0unUZfjYL3tx/Ds/83gCPHT2BgWgie3V/HzxZtQejF7Th8/EQ1iswXS94X2OutTXE00Vjh7a9AVFhWP0w+5cAuCBAAmPNGUomIiCamqgSoAPChC1sBAJ/ActxxQTcA4ArTkmoVJxODx2KEM2yGO9pf9ugXUWkq1Q+t8Ioi+HcWERGdSqoWoNZP8vE9jpKPt8Ir1mI+tVblUH2U2w+JiIhOXZr9JikiIiIiOjVVfAQ1nhDx/P++ga27DuHgsZOVzp6IqK4uPb3eNSAimvgqHqD+6qW/AUIDPr5iMaZPbYQgAE06AQBwcqT450y9a04j/rJvmP/y3wn5L41fL/1mT72rQEQ04VX8MVOun/wJtrZlGBEFjCSAyY0CWjfOwKeb/xmupQ/hwPHRg9QPLWnEs6/yQ5wmJvbv8e0vv8t/LjMfM0VEVLy6PGbKtHAWgm/9CKI8DhWAn448gZ889zi2XnkUx04WDlKf+etw9vFEEwj7NxERUWEVD1ANc2fgA29+Pus93ZzkWizdPzTgm7Ev4bJ3rkVk9+s4bdpMLJpzDpYuXIwGQUinb1/WiMBWjjDRxMT+TUREVFjNV/H3jnixbfpGTJ88CW8eegsvvxrBD5/5BZ7e/AISIpAQgV9FhtM/Z7b1uONsHVq+uF5hH7DDuwItZ6/AY9vz95W+rccduXk+vxYtZ+vS26e82ypYXrU36RxWrf4K56uW2/Nrpf5Rob6Sda3X4jeq+3LPY+HzoNy/uY2XjYiIqq/mAWriLRHvFT6Ct9/JrPCf3DQJH1huSX8AfPyCRiTE9bhzzgr07sh8MIi4HBf/xZX1Xiog+MEdmwEAIir7YSTK83x+LZZeG8FXfhfHwN44BvYOYtUvWnBtUUFefntK28rLR8TlsvoHYLyjBUv/XTmQK6VMsQrXoLhtG3q/GcFXPreqMn1lx4O49lrAu1c6V79rxY7ni+8Hhc5Dsn/X4xxxq8RGRETVV/EA9cDRISQOitnb4eRvdXEY+MuKIzjnbCOueX87rvtABz515UdhmLcI/73xaSQSQCIB/PSVYSQS0gd8HOn3RQCGpUDo19vS7yUSQOK5PvhvWINP5qSvxJapwzb0fmsdPvmjTbh+QWr/YlzveQDinT14YUx5VapO5R67Cnf2P4CLHu8btf7FllmpNo552xZAaGl3+tqU3VdiA3jl3a2Yn3q94FZcf2Xx/aDQeUj1b27jcyMiouqreID6+8H9iL3/CP50WWYT3xEhvi2i5wwvvKEAep/pw5PPJ7f//s2vENnxKgAgLm3XLW/E3XPb8VNsxjcsOpi+tB5xJD/0z/1sNwx39eCFdPpt+KE7gi99tkMatdqGH35Mh7s3AFe95xL87yt/RHzDWpg+9iB2SPtMc5Pb3RukPHY8iBuk925Y9yDunrsCP9yBdJkigPiOAH79hzW48qpMPeMA4ue24+p3R7BjBxDH+qxjM6/XK7RH2rdBXva2nOOKyQdj2tLtyar/OjwvnYsXvpQ5P5l65peZn06W/w6lNqkdM/o1Mc1dK11vlbQAdjznh2HVqqx6jKWvpM9Hqq9c1YF/+sNt+A9Z/eNF9wOF85zTv8d63bhpZyMiouqr+CKpw28P4dhJEX8/lnytawC2WI7i6PFj+N1fX8VI/A0AQJO+ETOmzUTzWefA2LwYr//9jfToRO/vhwGsh9jswnmbNuG6RUAisT75oS+uwpXXt2PD89+HeSWAnQGsFzvhWghsAyCKi3GdYw0uDq3HWSLwnfu/gRVTfoFPON5B8/Nrcf+SAF7pW5WubyKxHi7LbVj8eByPrgT+9vAKfAxAl5gZCRNFIAEgsVwaUctpsyhuxvbtQGKhLL2UKFXn218LKLRnM+5/oBO/fC2O+TsfxOoVq/GjDyT3F5/P2K5Pbr6QXqfeM389jle+DgDr4Wp24UdrNymWmZ9ulVRv9TYpHrOjR+Wa+PGhTXE8ugjAxrVY7dsG82KltMn8HrvLhJWv5Z+vYvvK7Vcm8+wPrcMnHHE0J4DbXxvEk//YggvvAj7xeBzdK5MZl9IP5Hp/P8yROCIiogKqcg9qQgTi0jYUB3yBp/Djjc/izYP70TxnPpYubEHznPkQIOBP27bif37zC2ze+nL6mM9c1oi4mLmHL/V+6vVlax9A1P0gdorAb793GwyOWzFXnv7KDlzzRB+GAfzsx9/B4y8tx3tn/RHxRa244Il2rH54WzrP+I5BRJc/gBuuTL6e+6/duEZWrrwO2DKAHbL6pLYELseiRfnpc1/n77scX3Qn6x5feCv+9frN2LZ97Plk2vIgVjfrcHGzDhc3r8VvFdIoHSuvf3zDWun4dvysUJmq6dTbpHiM2jXBZvSskNryz+vwp2hUOa0IxDf0IXp3Fy4ro68kz9V6bPhrpi/ExcX4VF8cf3jxAUT/WYd7N5TeD+Rbqn9zG58bERFVX9UCVKV7tt5+5zi2v74df901iO2vb8f+w/shSg+EnD1jdjr99/oz96CKsnzSrxe044Pw48XnH8TDf30AN1yRsz+xCjfcFcHxE3HMPWcO/ri1Dz/r+Qb+dGAFHt4Vx93iarx7vg5fez73uPzXWWUuX4ffPJ9zT9r2AJ7ZYsKCBQDnESMAABwPSURBVGPIS/H1Nuz6a3Fpc/eltwW34uFdcby8K46Xd30flyukyTtWXv/tD+KmfwE8u+J4edcgvrBcpcxi08nbpHaMVOf8a7JGSitt961SSbsNT3oi+ODKxcrtLLKvPPzwNux+2IXoR9oxT+G83n3X5fj5+vUl9wP5lurf3MbnRkRE1VeVAFUUkbXq9aPv68D7Lno/FsxZiEZ9IwCgUd+I2TPPwLLzTPjoin/E4nnGdPrPv78xvVpWBLJWzyZfL0bnv5nwrRtvA9rbMTdvPzD3qk7g5NsAgLnnzMFTP/kOvv/Nb+DP//tHzL1pE/7nzssR274NiYUtMGy5DY9vSB63+wcuPCXLJ7vMNXjqxrXoT7dtPf7zituAO7twqQgkRCMWXbIZO7ZL+zf0qeSVer0Zzz4vrfzeGcCzW9bg/VeOPZ+xrkDOHJusv+HR7yfrv30Af76kFfPS9VEps2A6lTYVOCYhIv+aYB0e/oHy0xGy0u4M4Nkl3ehcqNbOIvvKr3rw+K+AD161WDrnD+LHO1P5bcOLv9qM8w3GIvtB4WuU6t/cxudGRETVV/F7UAEk79OT/SJ/elMfAGDq5KmYd9Z86HQ6xONxHHn7CAZ2bMXW7REAwEfO7AAAPPCb5HMiV1zbji9eocMD1wYQvi8nuLuyC45LgAU3LVYMCLDgVkzRfT1dh1SQOn/BMiTiRwDxRnxzx2IkxMXoenQNzDfp8BQA050PoAP+dD7ZZX4f4UfXwrwo81VcHY/G4b0y1d7F+OTnM3nh2jXoSB+/SqE9l2NxdDUuW7Q5ndelIpAYUz6Z+zGLuzSb8cAVOjwAALgcjt/E8amFsnP67Rb806LbgEvWoOMStTLV0hVok1reG9fCfNM6qXZrMtfkNw/AdmULLvuqtOvaAMJX9+Wl3f2oH4s/tCkvcBhrX7lxiQ5fRADhBaljWrDjXB0ug6z81PEK/cB05yB8WfnLz3NmP5Dp30RERKRMOHbs2KgflQcPHkRzczMCgUDevvb29qzXdz7+Cm60Xog3jmTeC4b7Rq3IrOmzYb7gCgDAlz/UiG88W/437bRfNBeHjuzNem/PG/vQ8al/w5rbvozWCy9ROGo97l/swqINm9C5sOwqFFCrciay9bj/k4O47qe3ornMnH7XrcNvPxjHl64soQ6L24EfFH9spfo31cehv4Ty3tu/fz9eeukl9PT0wOl0Yt26O+pQMyKi8WHNmnuxZMkSzJ8/H0uXLkVzczOmTZsGnS4z8FOVEVQRyFrhvMrcgUNHD+C1fbuw78AeDI8Mo1HfiOlTZmLOGedg4TmLIQhC+pj/fHY4b4X0mO16ECfiM/Le/oc5Z+FnT7hxzfVOfEYlSBUV2lANtSpn4lqFf/9pcgS5rHO460E89uoDuN1VSj6r8O/bAuhZrMMKAKY7BvHQjYsLHlGR/k1ERDSBVTxAnTZZj5NDcTQ26DAse2jgrOmnY9b002FafLHygbJx3Ns/3Iiv/brUEaZt+GlnC779x8sxfc60rD2JRAKJRAJnn30mfvJYDz59Y1cySL1AYSQ1FT1WW63KIQWZvvL55zdhXsnXYRW6YnF0pV6Okk95/ZuIiGjiq3iAumzBLAzsehOm8/4B+gahpDwe2TwM67JGhLaW8u9ShLbGEVrWiKP689N5poLTeDyOeDyOs848HT/0uvCe5SvQ2xfC/7vhUun4jyL0ZjK/W0sqv9h/a1UO/y30b+hvDYi+uanm14HGryOjJyEiojJV/B7UoZEEAi+/hq27D2FouL7fu+L5wg04/PetecHpyMhI+t/XX38Dn1j9ZVx5zWrMO29JXetLRNp36el78t7jPahERMWryz2oTfoGfNy8AB83L6h01mP2g9sbCwanIyMjOOOM2fjxuntx+x334wd3+etdZSLSuEAgP0AlIqLKqs5jpor0pT/dhkd2rEu/Hli1HWdPOruiZciD09de24OzzjoDIyMjuO6Gz1W0HCIiIiKqjKoFqA8+/Rz2Hcq/W+vAntfwvS/direG9qP3+A+gm5v8rgDxaHVWCsmD03dfugrf++7XcdVKCwRBwOf/7V/x0Y9cXZVyiYiIiKg0VfkmqUIGXt6MX4R/jyXPLAKkWw3EoyIilm0VHz0FkBWcPvtrP+7veQgjIyNwfbUL3Xd8ffQMiIiIiKimah6gXmxahlf0T0M3JzNyWq3gFEBWcHrpey/BwoXN+OMf/4zTT5+FhQub8aunn6lKuURERERUmpoHqO++4Hx899i30q+FGQLO/5MBZ7+Q/1D9bCHYBQGCPf9bXAAg5rFAECzwxDLvtb6rJSs4BYDb/8OJ/7jj64jH4/jibWtw5133j1Jmdp4I2SEIQnqzZO2sB+m8yDaVU6RwXKptCu0sK+9Ky69HZc+7WvtrJGSX+vXY+7hqfulzZUdIdV/ueazzeSAiIpLUPED95T/0omFGzvNR48B3FvtyUip9WJphjrgUA6keZzivrGd/7ceRg7F0cAoAl773Eiw+bxH27n0TZ5wxG42NY7gNN2SH0BaBOypCFEWIYhSdfmORwVKlPvyVz0u6TlE3Im05QUlZZHmLIrzWimVcRj2CMDmNqoFcxngIuGLwuCJwd6VO7Nj6eH52HljagKCY6g+tGEydprL6LxERUe00NDU1YbStkv6l8S48d/YA/lHsTL/3mWmfRWfztUUdbzIB/kDOB2qoDz6bDbYi6/D9h+7HLZ+/HQ94HoH3+z1FHhWDx+WDLdgPhyH1ngGOXjfg7KlgQFgmQwtMiGBwQsccVnijbph9fdo576WKBeA3dcv6VJl9PDqAsLkVxtRrgwMOKzBu+u84V+nfl0REE1XqkZ/Dw8MYHh7G0NBQ1lbzEdTNr27DgaNv46mj/52s4BsJfO38b+Slswtt8CEMpzF7yrO1qxumrA/U1AhUR+a1JWcqOmSHYPEgJu2bN+8cDPz5Reiv+RYuvuj85KhTesrTozzqFgvAH7ahI3cE0dCOTnMqIMwdsUu9Dim0R9oXkpcdyzmumHxyhPrgs6UCHrV88g+TZVBwmjl1ftN1TZ9bZJ3H7Knl5DEVvU3A0I5Osw99oVQ1ZLcApM9v/rnKTycTVboWaseotEnxHKi3Pxbww5TTqcrq49YO2MJOrM69yEX1XyIiIm2oeYB63pyz8J0j/w8NMwV8ZvJnsf9jxxTTecUgbKlp3ax5ZSs6bJnABLEA/OhEu3xUqNsGX1/m0zvU54Ot2wFDqAdOUzBnujoEu9EJUzD5Xi/8yL3ZIE0+MpUljIFooVZbVdoThtMF9EpT83CuHiV4LJCPUQqA2oBgyfPwMXiS88PKeQt2hGCAoz8oBVAh2NuAYL8DBoRgN/rRmZo+DgIuT0zK0wh/Z7SqtwlYvZnpf5vPBU9M+Vzlp0vloH4tFI9R7UsK50AxbTJ9j9OUHzSW08dhhVeaus/7Y6Dk/ktERFRbVQ1Qr754Wd72oYtb8cLJ51RHToth7XIj4kqO2oV6nDB1O2DIStABW3r6N4S+iBtdVgDGVph9bdn33MUGETFL+wEYHN3q06jhASh/jpvRqvzJPwoz3L1S3Q0OdNtKDRTk96C2wlXifZf+1clAMjuAlN/76YUU5sEbBNqS0XDyvdggIlmBsg/hgWh65K7bYVAoUaI68jp6u9PnPb34p039D4yC6QpcC6Vj1PqS0jlQSgsAoT5E3F1QitdL7uMAAAMc/an7kWVBasX7LxERUXVUNUB95pWteduv//5LiO+I+Nl5W0rP2NCOTvgRCHngyvpgTrGiyx2ByxNDzONCpLM9HXj0iyJ6sXrsU805U8ppsQD8YRNaCsRfxYlhMFJuHpDqWUqgGwZgTgZUJbNlFueIuSPfBUjXJTsIHoX8vGctDIrCbVY7psh08muhdoxqX1I4B4ppk9P2ne0qHafUPp6VhwO9bnNypLXq/ZeIiKhyaj6C2hI343/mb8Fvtw6WkbMBjm4TnG1OQOmDGYChvRPw96DHj7wgwODoR9RtRmQwllxUFHaiR/rgjnlcKiNw0rRq1gr55O0BSI+CGdEqDw5DfYVH8xDOLIbJukdwrPnIxALwh1MjYmPJx4zO3n4EoTDSl0ea2heDQOp8GFpggk+a1peRAqO898uSui1DCmblC4NiAfjVFrsXTKdyLUbJO68vKZ0DpbQKi6NyUpfWx0Me2eh5DAF/GOZWI4rrv0RERNpQ8xHUZ/43ub0zPDzK0VZ02AosBrJ2wW0uMHVscKDb5INPHgTIngFpdJqkY63wBm3wtSXfX41O9Sl+qxdiEGhLT0cn79fsTxeQCgKk/X2Q5aXUHjNMA8lRNUEecI05H9m0stGPzmhqpXahfNSaKN2/mFr4lHUPqgCLJwSPpU2amk6O4rVZPIhJK+vhNOYsKErds5p5v7RFUvJ6uNAald3Lae2CG04YBQHC6gGY0iOjOedKNV2Ba6F2jFpfUjoHCmmVFkflX4wS+ri1BQPp82SE0xTM9E+F/htxR2X9N/c8a+E5v0REdCoShoaGxNES7du3D83NzQgEAnn72tvbFY958OnncOG58xX3PfPKVgDA1264Zix1HbOQXUBfx1gX5YRgF1xojfYXGN2qhFqVQ9oTgt0yiK5+h+LI6JhyKqmPS3WQ/sCq37Ntxyel34P79+/HSy+9BI/Hg1tuuQXr1t1Rh5oREY0Pa9bcC4PBgObmZixZsgTNzc2YOnUqdDpdOs0YnlI/dqlAtC5iyXv3er31qwKRMiu8/RWICsvq48mnHNgFAQIAc95IKhERUf1ULUC99SMfrFbWo0g+1sgZNsMd7S97hIpIeyrVx63wiiL4NxwREWlNVUdQ6yP5iB1Hycdb4RVrMedZq3Jo4im3jxMREWlbzR/UT0RERERUCANUIiIiItKUqkzxi2LmwQBi4jjExBHERw4B4lGI8cNIJI5ATByBIB5DA44iLsyHftqn0NTUVI3qEBEREdE4UvEAdfjYT5AYOQAkjkLAMQjCCABAkPYLkA3bSm++fXwvjr/9JubNmwdBEEBEREREp66KT/GLwzvQIP4NDcKhdHA6Gr3+BA4fPoxEIlHp6hARERHROFPxADUuThvzMZP0JzE8PJx1awARERERnZoqHqAmMPYAtaEhAYgnckZQQ8mHiOd9L2YIdsGC+nwDo1qdkmIeC4RU3WIeWOpWTyIiIqLxqwqr+GeWdJSAY4jH4znvmmGOtJX43e3VCmTNMEdcCvmG0OMMZ14aHOgX+TWmRERERGNV+QC1YUZJh+kbTmBkJP+e1c5uNyIuD7Q0EGkyAf5ATo1CffDZbLDVp0pEREREE0bFA9QGXWkjqHr9cQwPD+fvMDrQbXJitdpQaMwDiyBAkLbkaGsIdqENPoThNMqm5LPS2lHSwCyA1q5umJw9suNj8LgicHd1yFLJR3Bj8Fhy61jofSIiIqJTV8UDVKFhVknH6RtOKAeoAKzeIEzO1YrT6najE6agCFEUIUbdiLRZ4IlZ4RWDsMEMd1SE6LVKaf3ojEppg4Cr5Pl/KzpsPvSlAspYAH50ol1tOj/UA6cpmCxXFOG1AqnvU/d3RnPeJyIiIjq1VTxA1elPK+k4ve4dDA0Nqey1whs0wdmTM8QYG0QENnSkAjuDA922MAaiClnEBhFJjagKAoQ2H8K5Cccwwmrtytx6EOpxwtTtgOrtpsZWmH1tsMgD4lgA/rAN3bxJlYiIiCiLZqb4JzW+ozqCCgCwdsFd8oKpFBuC0milKKZGVmUMDvSn93tRcEDT0I5O+BEIeeCKuNFVKLGUby9WcyqfiIiIaBRVmOKfBlEc+xdUNUrPQlVngKPXjUhbG3zpt1pggnyq3QOXTzaimnV4Mm3p0/oK9ek2wdnmBDrb1UdP5Uc4+hF1mxEZjCUDXHMl60NEREQ0MVQ+QBWEkh7W39R0UnEVfxaDA71us+wNK7xRNyJt0rS80Y/OaGrk04oOm3yRVDItnMb0oiS155kWzdoFt7mIafqQPV2m0WmS0hvg6A/CJKsPR1aJiIiIgLEPdRZBxFQAh0dNl0g04OTIJAwNTcLQ8BRMmjRJttcKr5g/FGpw9EN0ZL2B/qw3ZDl4RYje4tIWJ7dOBjj6vSr7ZT8bvBCzKiJPL0JpDxEREdGpqioBKhpm4+TwIZwcmoShIT1OjkzB8MhkDA9PQlyciuGRKUiI0yBiMvR6PfR6PaZOnYo5c86uSnWIiIiIaPyoeIAqCAL00z6Fffv24ejRoxAEAY2NjWia1ojpTU1oampCY2NjOjBtaGjITLkLQqWrQ0RERETjTFVGUJuamjB//vxqZE1EREREE1zlv+qUiIiIiKgMDFCJiIiISFP06t/eREREY8Hfp0RExdHpdNDr9WhsbEyuVWpqgk6nS+/nCCoRERERaQoDVCIiIiLSFAaoRERERKQpDFCJiIiISFMYoBIRERGRpjBAJSIiIiJNYYBKRERERJrCAJWIiIiINIUBKhERERFpCgNUIiIiItIUBqhEREREpCkMUImIiIhIUxigEhEREZGmMEAlIiIiIk1hgEpEREREmsIAlYiIiIg0hQEqEREREWkKA1QiIiIi0hQGqERERESkKQxQiYiIiEhTGKASERERkaYwQCUiIiIiTWGASkRERESawgCViIiIiDSFASoRERERaQoDVCIiIiLSFAaoRERERKQpDFCJiIiISFMYoBIRERGRpjBAJSIiIiJNYYBKRERERJqib2pqqncdiIgmBP4+JSIqTjwex8jICIaHhzE8PIyhoSHodLr0fo6gEhEREZGmMEAlIiIiIk1hgEpEREREmsIAlYiIiIg0hQEqEREREWkKA1QiIiIi0hQGqERERESkKQxQiYiIiEhTGKASERERkaYwQCUiIiIiTWGASkRERESawgCViIiIiDSFASoRERERaQoDVCIiIiLSFAaoRERERKQpDFCJiIiISFMYoBIRERGRpjBAJSIiIiJNYYBKRERERJrCAJWIiIiINIUBKhERERFpCgNUIiIiItIUBqhEREREpCkMUImIiIhIUxigEhEREZGmMEAlIiIiIk1hgEpEREREmsIAlYiIiIg0hQEqEREREWkKA1QiIiIi0hQGqERERESkKfqhoaF614GIaELg71MiouLodDro9Xo0NjaisbERTU1N0Ol06f0cQSUiIiIiTWGASkRERESawgCViIiIiDSFASoRERERaQoDVCIiIiLSFAaoRERERKQpDFCJiIiISFMYoBIRERGRpjBAJSIiIiJNYYBKRERERJrCAJWIiIiINIUBKhERERFpCgNUIiIiItIUBqhEREREpCkMUImIiIhIUxigEhEREZGmMEAlIiIiIk1hgEpEREREmsIAlYiIiIg0hQEqEREREWkKA1QiIiIi0hQGqERERESkKQxQiYiIiEhTGKASERERkaYwQCUiIiIiTWGASkRERESawgCViIiIiDSFASoRERERaQoDVCIiIiLSFH25GZw8ebIS9SAiIiIiAlCBAHXPnj0lHSeKYqYSej12796N3bt34+DBgwAAQRAU0+e+T0S1If8/mzJ79mwsWLAACxYsqEONKoO/U4iItEff1NRUXgb6smNc6HQ67N69G1dccQVmzZql+EFIRNpz8OBBvPjiizjvvPPqXZWSKQWoDQ0NaGhogE6ng06nS78+fvx4wbzK/X1KRHSqiMfjGBkZwfDwMIaHhzE0NASdTpfeX3Z02djYWNJxuSOohw8fxuzZs5FIiNJ+5fQc7SCqD/n/WVEUkUjEMX36DBw7dqzk3wO1Vuj3h3yfIAgQBCEdmPL3DhFRbZUdoDY05K+zEgQh/WHW2NgInU6HeDyO4eFhxTx0Op10DACISCQSqqOoHFzVvoYGXbpfJBIJ1Z8TiXjd6kjlSSREjIwk0NAgpEcaxytBEKDX69HQ0IBEIoGRkZF0gMrAlIioPsqfny8gFZx+5jOfwcMPP6waoKaIooh4PCEFL4lqVo2qqKlJhw9f/SEsW7YM//XNb+X9/OEPfxjO276AkREGqONVIiEinogDmBgBXENDA1asWIFNmzZBr9cjHmffJCKqp6oFqKng9KKLLkJnZ2eRR4lIiCID1HFOFEUsXboUFotF8ecLLrhAmiLmNR6vUv9PdQ3jd+Q019tvv42bbroJjz76KACwfxIR1VFVAlS9Xg+dTofzzz8fy5YtQ0tLS1HHiSIgJjiCOt6JYgJnnXUWZs2erfjzzNNOgyjyGo9niUQCYiIBUZxYj1KeOnUq7rnnHtx9990QBIF9lIioTqoWoFosFsyZMwcXXXQRZs+eXdRxJ06cwIkTJzA0NIyRkZFqVI1qYObMGemfjx17W/XnI0eO1rReVDmJRALDIyOYOnVyvatSMTqdDnPnzsVFF12EUCgEq9XKAJWIqE6qEqCOjIxg06ZNuOWWW3DGGWdgypQpRR2Xugc1+egB3gM2XsXjiaJ+5jUevxKJBOIjI0jEJ86qxTPPPBMmkwmLFy/Gu971LganRER1VLUAFQAeeughfPe738XkycWNsiQD1GRwyhHU8Ssej+Occ87B9OnTFX+eMmVK+vlnND7FEwnER+IQxYkTxLW2tmLu3LlYunQp4vE4EokEV/ETEdVJ1RZJpVbsf+5zn0N/f39Rx6RGUEdGRhi8jGOJRAILFy7EjBkzFH+eOnVq+nE+ND6lrl/qucUTQUtLC97znvckR4fjcQanRER1VNXHTKWCVIvFUtRjW0bicek+1Hcm1MjMqebo0WNY+i7TqD8PDQ3VrY5UnkQiOduRmCD/TxOJBNauXZv1HFQiIqqfqgaoANJfYVWMoZNDOHLkKBKJOBJ8Iv+49c7Jk/WuAlWTmJztEEUR4gS5T5Oj+URE2lJ2gFrqN8jIvymqoaEBZ555Jg4ceAuzZp2GeHxi3dtGNFG9/fZxTJo0SfEb5cYz+TdJcTSViKj2qv5Vp8UQBAEGgwE7duzAoUOHyq0SEdVIU1MT5syZM26CuLHUUx6cjpf2ERFNFGUHqJWaGps3bx7mzZtXkbyIqLaGhobG9EdpvTDQJCIaH8oOUF9++eVK1IOIiIiICAAwsW4cIyIiIqJxjwEqEREREWkKA1QiIiIi0hQGqERERESkKUUvkurt7a1mPYiIiIiIABQZoN53333VrgcREREREYAiA1SPx1NyAfX+vvWmpqa6ls/2s/31xPbXp/1r1txbl3KJiCaKsp+DSkREGQ899FD651SAfuzYMezduxexWAx79+7F8ePHkUhU/+ucS/0q6kqJx+N1LZ/tZ/vrie0v3P7p06dj8uTJaGxsVPxaaQaoRERVptPpMGXKFJx++ukAgJMnT9bkm7f0+vr+iq/UNw2Wiu1n++uJ7S/c/smTJ+P000/HlClT0NCQv2afASoRUZXp9XrMnDkTAHD66adjZGSkJgFqY2Nj1csoZHh4uK7ls/1sfz2x/YXb39jYiClTpmDmzJnpUVQ5BqhERFWm0+kwefJk6HQ6nHbaaTUJTgHtf0BVG9vP9tcT21+4/YIgQKfTQa/XK96OwACViKjKBEHI+iVcqwCVi+TY/npi+9n+QlIjprn/pjBAJSKqMrVfwNVW70USLJ/ls3yWXyp+kxQRERERacr/BxJMePAVHhsAAAAAAElFTkSuQmCC"/>
          <p:cNvSpPr>
            <a:spLocks noGrp="1" noChangeAspect="1" noChangeArrowheads="1"/>
          </p:cNvSpPr>
          <p:nvPr>
            <p:ph type="body" idx="1"/>
          </p:nvPr>
        </p:nvSpPr>
        <p:spPr bwMode="auto">
          <a:xfrm>
            <a:off x="533400" y="1676400"/>
            <a:ext cx="11201400" cy="4343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2" anchor="t" anchorCtr="0" compatLnSpc="1">
            <a:prstTxWarp prst="textNoShape">
              <a:avLst/>
            </a:prstTxWarp>
          </a:bodyPr>
          <a:lstStyle/>
          <a:p>
            <a:pPr marL="445770" indent="-342900" algn="just">
              <a:buFont typeface="+mj-lt"/>
              <a:buAutoNum type="arabicPeriod" startAt="4"/>
            </a:pPr>
            <a:r>
              <a:rPr lang="en-US" sz="1800" dirty="0" smtClean="0"/>
              <a:t>Right-click the</a:t>
            </a:r>
            <a:r>
              <a:rPr lang="en-US" sz="1800" dirty="0"/>
              <a:t> </a:t>
            </a:r>
            <a:r>
              <a:rPr lang="en-US" sz="1800" b="1" dirty="0" err="1"/>
              <a:t>tMap</a:t>
            </a:r>
            <a:r>
              <a:rPr lang="en-US" sz="1800" dirty="0"/>
              <a:t> </a:t>
            </a:r>
            <a:r>
              <a:rPr lang="en-US" sz="1800" dirty="0" smtClean="0"/>
              <a:t>component, select</a:t>
            </a:r>
            <a:r>
              <a:rPr lang="en-US" sz="1800" dirty="0"/>
              <a:t> </a:t>
            </a:r>
            <a:r>
              <a:rPr lang="en-US" sz="1800" b="1" dirty="0"/>
              <a:t>Row</a:t>
            </a:r>
            <a:r>
              <a:rPr lang="en-US" sz="1800" dirty="0"/>
              <a:t> &gt; </a:t>
            </a:r>
            <a:r>
              <a:rPr lang="en-US" sz="1800" b="1" dirty="0" err="1"/>
              <a:t>Valid_movies</a:t>
            </a:r>
            <a:r>
              <a:rPr lang="en-US" sz="1800" dirty="0"/>
              <a:t> from the context menu, and click the </a:t>
            </a:r>
            <a:r>
              <a:rPr lang="en-US" sz="1800" b="1" dirty="0" err="1"/>
              <a:t>tMySqlOutput</a:t>
            </a:r>
            <a:r>
              <a:rPr lang="en-US" sz="1800" dirty="0"/>
              <a:t> to link it with the </a:t>
            </a:r>
            <a:r>
              <a:rPr lang="en-US" sz="1800" b="1" dirty="0" err="1" smtClean="0"/>
              <a:t>tMap</a:t>
            </a:r>
            <a:r>
              <a:rPr lang="en-US" sz="1800" dirty="0" smtClean="0"/>
              <a:t>.</a:t>
            </a:r>
          </a:p>
          <a:p>
            <a:pPr lvl="1" algn="just"/>
            <a:r>
              <a:rPr lang="en-US" sz="1650" dirty="0" smtClean="0"/>
              <a:t>The </a:t>
            </a:r>
            <a:r>
              <a:rPr lang="en-US" sz="1650" dirty="0"/>
              <a:t>connection name </a:t>
            </a:r>
            <a:r>
              <a:rPr lang="en-US" sz="1650" dirty="0" err="1"/>
              <a:t>Valid_movies</a:t>
            </a:r>
            <a:r>
              <a:rPr lang="en-US" sz="1650" dirty="0"/>
              <a:t> corresponds to the name of the existing output table in </a:t>
            </a:r>
            <a:r>
              <a:rPr lang="en-US" sz="1650" b="1" dirty="0" err="1"/>
              <a:t>tMap</a:t>
            </a:r>
            <a:r>
              <a:rPr lang="en-US" sz="1650" dirty="0" smtClean="0"/>
              <a:t>.</a:t>
            </a:r>
          </a:p>
          <a:p>
            <a:pPr marL="445770" indent="-342900" algn="just">
              <a:buFont typeface="+mj-lt"/>
              <a:buAutoNum type="arabicPeriod" startAt="4"/>
            </a:pPr>
            <a:r>
              <a:rPr lang="en-US" sz="1800" dirty="0"/>
              <a:t>Click the </a:t>
            </a:r>
            <a:r>
              <a:rPr lang="en-US" sz="1800" b="1" dirty="0" err="1"/>
              <a:t>tMap</a:t>
            </a:r>
            <a:r>
              <a:rPr lang="en-US" sz="1800" dirty="0"/>
              <a:t> component, and drag and drop the </a:t>
            </a:r>
            <a:r>
              <a:rPr lang="en-US" sz="1800" b="1" dirty="0"/>
              <a:t>o</a:t>
            </a:r>
            <a:r>
              <a:rPr lang="en-US" sz="1800" dirty="0"/>
              <a:t> icon onto the design workspace</a:t>
            </a:r>
            <a:r>
              <a:rPr lang="en-US" sz="1800" dirty="0" smtClean="0"/>
              <a:t>. </a:t>
            </a:r>
          </a:p>
          <a:p>
            <a:pPr lvl="1" algn="just"/>
            <a:r>
              <a:rPr lang="en-US" sz="1650" dirty="0" smtClean="0"/>
              <a:t>A </a:t>
            </a:r>
            <a:r>
              <a:rPr lang="en-US" sz="1650" dirty="0"/>
              <a:t>text field and a list of suggested components appear. You can select a component to view its description besides the component list.</a:t>
            </a:r>
          </a:p>
        </p:txBody>
      </p:sp>
      <p:pic>
        <p:nvPicPr>
          <p:cNvPr id="6" name="Picture 5"/>
          <p:cNvPicPr>
            <a:picLocks noChangeAspect="1"/>
          </p:cNvPicPr>
          <p:nvPr/>
        </p:nvPicPr>
        <p:blipFill>
          <a:blip r:embed="rId2"/>
          <a:stretch>
            <a:fillRect/>
          </a:stretch>
        </p:blipFill>
        <p:spPr>
          <a:xfrm>
            <a:off x="7239000" y="1676400"/>
            <a:ext cx="4486275" cy="1752600"/>
          </a:xfrm>
          <a:prstGeom prst="rect">
            <a:avLst/>
          </a:prstGeom>
        </p:spPr>
      </p:pic>
      <p:pic>
        <p:nvPicPr>
          <p:cNvPr id="7" name="Picture 6"/>
          <p:cNvPicPr>
            <a:picLocks noChangeAspect="1"/>
          </p:cNvPicPr>
          <p:nvPr/>
        </p:nvPicPr>
        <p:blipFill>
          <a:blip r:embed="rId3"/>
          <a:stretch>
            <a:fillRect/>
          </a:stretch>
        </p:blipFill>
        <p:spPr>
          <a:xfrm>
            <a:off x="6400800" y="3581400"/>
            <a:ext cx="5318336" cy="2743200"/>
          </a:xfrm>
          <a:prstGeom prst="rect">
            <a:avLst/>
          </a:prstGeom>
        </p:spPr>
      </p:pic>
    </p:spTree>
    <p:extLst>
      <p:ext uri="{BB962C8B-B14F-4D97-AF65-F5344CB8AC3E}">
        <p14:creationId xmlns:p14="http://schemas.microsoft.com/office/powerpoint/2010/main" val="38940326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530" y="484550"/>
            <a:ext cx="9791469" cy="707100"/>
          </a:xfrm>
        </p:spPr>
        <p:txBody>
          <a:bodyPr/>
          <a:lstStyle/>
          <a:p>
            <a:r>
              <a:rPr lang="en-US" dirty="0"/>
              <a:t>Saving Processing Results– Database Output Component</a:t>
            </a:r>
          </a:p>
        </p:txBody>
      </p:sp>
      <p:sp>
        <p:nvSpPr>
          <p:cNvPr id="3" name="Text Placeholder 2"/>
          <p:cNvSpPr>
            <a:spLocks noGrp="1"/>
          </p:cNvSpPr>
          <p:nvPr>
            <p:ph type="body" idx="1"/>
          </p:nvPr>
        </p:nvSpPr>
        <p:spPr>
          <a:xfrm>
            <a:off x="533400" y="1676400"/>
            <a:ext cx="11201400" cy="4800600"/>
          </a:xfrm>
        </p:spPr>
        <p:txBody>
          <a:bodyPr numCol="2"/>
          <a:lstStyle/>
          <a:p>
            <a:pPr marL="445770" indent="-342900" algn="just">
              <a:buFont typeface="+mj-lt"/>
              <a:buAutoNum type="arabicPeriod" startAt="6"/>
            </a:pPr>
            <a:r>
              <a:rPr lang="en-US" sz="1800" dirty="0"/>
              <a:t>In the text field, type the name of </a:t>
            </a:r>
            <a:r>
              <a:rPr lang="en-US" sz="1800" b="1" dirty="0" err="1"/>
              <a:t>tMySqlOutput</a:t>
            </a:r>
            <a:r>
              <a:rPr lang="en-US" sz="1800" dirty="0"/>
              <a:t>, select the component on the list, and press </a:t>
            </a:r>
            <a:r>
              <a:rPr lang="en-US" sz="1800" b="1" dirty="0"/>
              <a:t>Enter</a:t>
            </a:r>
            <a:r>
              <a:rPr lang="en-US" sz="1800" dirty="0"/>
              <a:t> to add another </a:t>
            </a:r>
            <a:r>
              <a:rPr lang="en-US" sz="1800" b="1" dirty="0" err="1"/>
              <a:t>tMySqlOutput</a:t>
            </a:r>
            <a:r>
              <a:rPr lang="en-US" sz="1800" dirty="0"/>
              <a:t> component onto the design workspace</a:t>
            </a:r>
            <a:r>
              <a:rPr lang="en-US" sz="1800" dirty="0" smtClean="0"/>
              <a:t>. </a:t>
            </a:r>
          </a:p>
          <a:p>
            <a:pPr lvl="1" algn="just"/>
            <a:r>
              <a:rPr lang="en-US" sz="1650" dirty="0" smtClean="0"/>
              <a:t>A </a:t>
            </a:r>
            <a:r>
              <a:rPr lang="en-US" sz="1650" dirty="0"/>
              <a:t>dialog box appears, asking you to enter a name for the output connection</a:t>
            </a:r>
            <a:r>
              <a:rPr lang="en-US" sz="1650" dirty="0" smtClean="0"/>
              <a:t>.</a:t>
            </a:r>
          </a:p>
          <a:p>
            <a:pPr marL="445770" indent="-342900" algn="just">
              <a:buFont typeface="+mj-lt"/>
              <a:buAutoNum type="arabicPeriod" startAt="6"/>
            </a:pPr>
            <a:r>
              <a:rPr lang="en-US" sz="1800" dirty="0"/>
              <a:t>In the dialog box, enter </a:t>
            </a:r>
            <a:r>
              <a:rPr lang="en-US" sz="1800" dirty="0" err="1"/>
              <a:t>Invalid_movies</a:t>
            </a:r>
            <a:r>
              <a:rPr lang="en-US" sz="1800" dirty="0"/>
              <a:t> and click </a:t>
            </a:r>
            <a:r>
              <a:rPr lang="en-US" sz="1800" b="1" dirty="0"/>
              <a:t>OK</a:t>
            </a:r>
            <a:r>
              <a:rPr lang="en-US" sz="1800" dirty="0"/>
              <a:t> to connect </a:t>
            </a:r>
            <a:r>
              <a:rPr lang="en-US" sz="1800" b="1" dirty="0" err="1"/>
              <a:t>tMap</a:t>
            </a:r>
            <a:r>
              <a:rPr lang="en-US" sz="1800" dirty="0"/>
              <a:t> to the second </a:t>
            </a:r>
            <a:r>
              <a:rPr lang="en-US" sz="1800" b="1" dirty="0" err="1"/>
              <a:t>tMySqlOutput</a:t>
            </a:r>
            <a:r>
              <a:rPr lang="en-US" sz="1800" dirty="0"/>
              <a:t> component.</a:t>
            </a:r>
          </a:p>
          <a:p>
            <a:pPr marL="445770" indent="-342900" algn="just">
              <a:buFont typeface="+mj-lt"/>
              <a:buAutoNum type="arabicPeriod" startAt="6"/>
            </a:pPr>
            <a:r>
              <a:rPr lang="en-US" sz="1800" dirty="0" smtClean="0"/>
              <a:t>Results: </a:t>
            </a:r>
            <a:r>
              <a:rPr lang="en-US" sz="1600" dirty="0"/>
              <a:t>Now you have added and connected the database output components you need to write the processed movies information to a MySQL database. Next, you'll need to configure new mappings in the </a:t>
            </a:r>
            <a:r>
              <a:rPr lang="en-US" sz="1600" b="1" dirty="0" err="1"/>
              <a:t>tMap</a:t>
            </a:r>
            <a:r>
              <a:rPr lang="en-US" sz="1600" dirty="0"/>
              <a:t> and database settings in the </a:t>
            </a:r>
            <a:r>
              <a:rPr lang="en-US" sz="1600" b="1" dirty="0" err="1"/>
              <a:t>tMySqlOutput</a:t>
            </a:r>
            <a:r>
              <a:rPr lang="en-US" sz="1600" dirty="0"/>
              <a:t> components.</a:t>
            </a:r>
            <a:endParaRPr lang="en-US" sz="2000" dirty="0"/>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41</a:t>
            </a:fld>
            <a:endParaRPr lang="en-US"/>
          </a:p>
        </p:txBody>
      </p:sp>
      <p:pic>
        <p:nvPicPr>
          <p:cNvPr id="7" name="Picture 6"/>
          <p:cNvPicPr>
            <a:picLocks noChangeAspect="1"/>
          </p:cNvPicPr>
          <p:nvPr/>
        </p:nvPicPr>
        <p:blipFill>
          <a:blip r:embed="rId2"/>
          <a:stretch>
            <a:fillRect/>
          </a:stretch>
        </p:blipFill>
        <p:spPr>
          <a:xfrm>
            <a:off x="7162800" y="1828800"/>
            <a:ext cx="4543425" cy="1638300"/>
          </a:xfrm>
          <a:prstGeom prst="rect">
            <a:avLst/>
          </a:prstGeom>
        </p:spPr>
      </p:pic>
      <p:pic>
        <p:nvPicPr>
          <p:cNvPr id="8" name="Picture 7"/>
          <p:cNvPicPr>
            <a:picLocks noChangeAspect="1"/>
          </p:cNvPicPr>
          <p:nvPr/>
        </p:nvPicPr>
        <p:blipFill>
          <a:blip r:embed="rId3"/>
          <a:stretch>
            <a:fillRect/>
          </a:stretch>
        </p:blipFill>
        <p:spPr>
          <a:xfrm>
            <a:off x="7239000" y="3581400"/>
            <a:ext cx="4486275" cy="2784584"/>
          </a:xfrm>
          <a:prstGeom prst="rect">
            <a:avLst/>
          </a:prstGeom>
        </p:spPr>
      </p:pic>
    </p:spTree>
    <p:extLst>
      <p:ext uri="{BB962C8B-B14F-4D97-AF65-F5344CB8AC3E}">
        <p14:creationId xmlns:p14="http://schemas.microsoft.com/office/powerpoint/2010/main" val="30476673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530" y="484550"/>
            <a:ext cx="9639069" cy="707100"/>
          </a:xfrm>
        </p:spPr>
        <p:txBody>
          <a:bodyPr/>
          <a:lstStyle/>
          <a:p>
            <a:r>
              <a:rPr lang="en-US" dirty="0" smtClean="0"/>
              <a:t>Saving Processing Result – Mapping for Rejected Data</a:t>
            </a:r>
            <a:endParaRPr lang="en-US" dirty="0"/>
          </a:p>
        </p:txBody>
      </p:sp>
      <p:sp>
        <p:nvSpPr>
          <p:cNvPr id="3" name="Text Placeholder 2"/>
          <p:cNvSpPr>
            <a:spLocks noGrp="1"/>
          </p:cNvSpPr>
          <p:nvPr>
            <p:ph type="body" idx="1"/>
          </p:nvPr>
        </p:nvSpPr>
        <p:spPr>
          <a:xfrm>
            <a:off x="513806" y="1706880"/>
            <a:ext cx="11220994" cy="4313020"/>
          </a:xfrm>
        </p:spPr>
        <p:txBody>
          <a:bodyPr numCol="2"/>
          <a:lstStyle/>
          <a:p>
            <a:pPr algn="just"/>
            <a:r>
              <a:rPr lang="en-US" sz="1800" b="1" dirty="0"/>
              <a:t>Configuring mappings for rejected </a:t>
            </a:r>
            <a:r>
              <a:rPr lang="en-US" sz="1800" b="1" dirty="0" smtClean="0"/>
              <a:t>data</a:t>
            </a:r>
          </a:p>
          <a:p>
            <a:pPr lvl="1" algn="just"/>
            <a:r>
              <a:rPr lang="en-US" sz="1650" dirty="0" smtClean="0"/>
              <a:t>This </a:t>
            </a:r>
            <a:r>
              <a:rPr lang="en-US" sz="1650" dirty="0"/>
              <a:t>procedure shows how to </a:t>
            </a:r>
            <a:r>
              <a:rPr lang="en-US" sz="1650" dirty="0" smtClean="0"/>
              <a:t>configure mappings </a:t>
            </a:r>
            <a:r>
              <a:rPr lang="en-US" sz="1650" dirty="0"/>
              <a:t>to gather rejected information</a:t>
            </a:r>
            <a:r>
              <a:rPr lang="en-US" sz="1650" dirty="0" smtClean="0"/>
              <a:t>.</a:t>
            </a:r>
          </a:p>
          <a:p>
            <a:pPr algn="just"/>
            <a:r>
              <a:rPr lang="en-US" sz="1800" b="1" dirty="0" smtClean="0"/>
              <a:t>Procedure</a:t>
            </a:r>
          </a:p>
          <a:p>
            <a:pPr marL="445770" indent="-342900" algn="just">
              <a:buFont typeface="+mj-lt"/>
              <a:buAutoNum type="arabicPeriod"/>
            </a:pPr>
            <a:r>
              <a:rPr lang="en-US" sz="1800" dirty="0"/>
              <a:t>Double-click the </a:t>
            </a:r>
            <a:r>
              <a:rPr lang="en-US" sz="1800" b="1" dirty="0" err="1"/>
              <a:t>tMap</a:t>
            </a:r>
            <a:r>
              <a:rPr lang="en-US" sz="1800" dirty="0"/>
              <a:t> component to open the map editor</a:t>
            </a:r>
            <a:r>
              <a:rPr lang="en-US" sz="1800" dirty="0" smtClean="0"/>
              <a:t>.</a:t>
            </a:r>
          </a:p>
          <a:p>
            <a:pPr marL="788670" lvl="1" indent="-342900" algn="just"/>
            <a:r>
              <a:rPr lang="en-US" sz="1650" dirty="0"/>
              <a:t>An second output table named </a:t>
            </a:r>
            <a:r>
              <a:rPr lang="en-US" sz="1650" b="1" dirty="0" err="1"/>
              <a:t>Invalid_movies</a:t>
            </a:r>
            <a:r>
              <a:rPr lang="en-US" sz="1650" dirty="0"/>
              <a:t> has been automatically created</a:t>
            </a:r>
            <a:r>
              <a:rPr lang="en-US" sz="1650" dirty="0" smtClean="0"/>
              <a:t>.</a:t>
            </a:r>
          </a:p>
          <a:p>
            <a:pPr marL="445770" indent="-342900" algn="just">
              <a:buFont typeface="+mj-lt"/>
              <a:buAutoNum type="arabicPeriod"/>
            </a:pPr>
            <a:r>
              <a:rPr lang="en-US" sz="1800" dirty="0"/>
              <a:t>Drop the </a:t>
            </a:r>
            <a:r>
              <a:rPr lang="en-US" sz="1800" b="1" dirty="0" err="1"/>
              <a:t>movieID</a:t>
            </a:r>
            <a:r>
              <a:rPr lang="en-US" sz="1800" dirty="0"/>
              <a:t> and </a:t>
            </a:r>
            <a:r>
              <a:rPr lang="en-US" sz="1800" b="1" dirty="0"/>
              <a:t>title</a:t>
            </a:r>
            <a:r>
              <a:rPr lang="en-US" sz="1800" dirty="0"/>
              <a:t> columns from the </a:t>
            </a:r>
            <a:r>
              <a:rPr lang="en-US" sz="1800" b="1" dirty="0"/>
              <a:t>row1</a:t>
            </a:r>
            <a:r>
              <a:rPr lang="en-US" sz="1800" dirty="0"/>
              <a:t> table to the </a:t>
            </a:r>
            <a:r>
              <a:rPr lang="en-US" sz="1800" b="1" dirty="0" err="1"/>
              <a:t>Invalid_movies</a:t>
            </a:r>
            <a:r>
              <a:rPr lang="en-US" sz="1800" dirty="0"/>
              <a:t> table.</a:t>
            </a:r>
            <a:endParaRPr lang="en-US" sz="1800" dirty="0" smtClean="0"/>
          </a:p>
          <a:p>
            <a:pPr marL="445770" indent="-342900" algn="just">
              <a:buFont typeface="+mj-lt"/>
              <a:buAutoNum type="arabicPeriod"/>
            </a:pPr>
            <a:endParaRPr lang="en-US" sz="1650" b="1" dirty="0" smtClean="0"/>
          </a:p>
          <a:p>
            <a:pPr algn="just"/>
            <a:endParaRPr lang="en-US" sz="1800" b="1" dirty="0"/>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42</a:t>
            </a:fld>
            <a:endParaRPr lang="en-US"/>
          </a:p>
        </p:txBody>
      </p:sp>
      <p:pic>
        <p:nvPicPr>
          <p:cNvPr id="5" name="Picture 4"/>
          <p:cNvPicPr>
            <a:picLocks noChangeAspect="1"/>
          </p:cNvPicPr>
          <p:nvPr/>
        </p:nvPicPr>
        <p:blipFill>
          <a:blip r:embed="rId2"/>
          <a:stretch>
            <a:fillRect/>
          </a:stretch>
        </p:blipFill>
        <p:spPr>
          <a:xfrm>
            <a:off x="6248400" y="1828800"/>
            <a:ext cx="5495925" cy="1817195"/>
          </a:xfrm>
          <a:prstGeom prst="rect">
            <a:avLst/>
          </a:prstGeom>
        </p:spPr>
      </p:pic>
      <p:pic>
        <p:nvPicPr>
          <p:cNvPr id="6" name="Picture 5"/>
          <p:cNvPicPr>
            <a:picLocks noChangeAspect="1"/>
          </p:cNvPicPr>
          <p:nvPr/>
        </p:nvPicPr>
        <p:blipFill>
          <a:blip r:embed="rId3"/>
          <a:stretch>
            <a:fillRect/>
          </a:stretch>
        </p:blipFill>
        <p:spPr>
          <a:xfrm>
            <a:off x="6248400" y="3733800"/>
            <a:ext cx="5486150" cy="2438400"/>
          </a:xfrm>
          <a:prstGeom prst="rect">
            <a:avLst/>
          </a:prstGeom>
        </p:spPr>
      </p:pic>
    </p:spTree>
    <p:extLst>
      <p:ext uri="{BB962C8B-B14F-4D97-AF65-F5344CB8AC3E}">
        <p14:creationId xmlns:p14="http://schemas.microsoft.com/office/powerpoint/2010/main" val="13506925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530" y="484550"/>
            <a:ext cx="9639069" cy="707100"/>
          </a:xfrm>
        </p:spPr>
        <p:txBody>
          <a:bodyPr/>
          <a:lstStyle/>
          <a:p>
            <a:r>
              <a:rPr lang="en-US" dirty="0"/>
              <a:t>Saving Processing Result – Mapping for Rejected Data</a:t>
            </a:r>
          </a:p>
        </p:txBody>
      </p:sp>
      <p:sp>
        <p:nvSpPr>
          <p:cNvPr id="3" name="Text Placeholder 2"/>
          <p:cNvSpPr>
            <a:spLocks noGrp="1"/>
          </p:cNvSpPr>
          <p:nvPr>
            <p:ph type="body" idx="1"/>
          </p:nvPr>
        </p:nvSpPr>
        <p:spPr>
          <a:xfrm>
            <a:off x="457200" y="1752600"/>
            <a:ext cx="11277600" cy="4648200"/>
          </a:xfrm>
        </p:spPr>
        <p:txBody>
          <a:bodyPr numCol="2"/>
          <a:lstStyle/>
          <a:p>
            <a:pPr marL="445770" indent="-342900" algn="just">
              <a:buFont typeface="+mj-lt"/>
              <a:buAutoNum type="arabicPeriod" startAt="3"/>
            </a:pPr>
            <a:r>
              <a:rPr lang="en-US" sz="1800" dirty="0"/>
              <a:t>Click the </a:t>
            </a:r>
            <a:r>
              <a:rPr lang="en-US" sz="1800" b="1" dirty="0" err="1"/>
              <a:t>tMap</a:t>
            </a:r>
            <a:r>
              <a:rPr lang="en-US" sz="1800" b="1" dirty="0"/>
              <a:t> settings</a:t>
            </a:r>
            <a:r>
              <a:rPr lang="en-US" sz="1800" dirty="0"/>
              <a:t> button on the </a:t>
            </a:r>
            <a:r>
              <a:rPr lang="en-US" sz="1800" b="1" dirty="0" err="1"/>
              <a:t>Invalid_movies</a:t>
            </a:r>
            <a:r>
              <a:rPr lang="en-US" sz="1800" dirty="0"/>
              <a:t> table, click the </a:t>
            </a:r>
            <a:r>
              <a:rPr lang="en-US" sz="1800" b="1" dirty="0"/>
              <a:t>Value</a:t>
            </a:r>
            <a:r>
              <a:rPr lang="en-US" sz="1800" dirty="0"/>
              <a:t> field for </a:t>
            </a:r>
            <a:r>
              <a:rPr lang="en-US" sz="1800" b="1" dirty="0"/>
              <a:t>Catch lookup inner j</a:t>
            </a:r>
            <a:r>
              <a:rPr lang="en-US" sz="1800" b="1" dirty="0" smtClean="0"/>
              <a:t>oin </a:t>
            </a:r>
            <a:r>
              <a:rPr lang="en-US" sz="1800" b="1" dirty="0"/>
              <a:t>reject</a:t>
            </a:r>
            <a:r>
              <a:rPr lang="en-US" sz="1800" dirty="0"/>
              <a:t>, and then click the </a:t>
            </a:r>
            <a:r>
              <a:rPr lang="en-US" sz="1800" b="1" dirty="0"/>
              <a:t>[...]</a:t>
            </a:r>
            <a:r>
              <a:rPr lang="en-US" sz="1800" dirty="0"/>
              <a:t> button that appears to open the </a:t>
            </a:r>
            <a:r>
              <a:rPr lang="en-US" sz="1800" b="1" dirty="0"/>
              <a:t>Options</a:t>
            </a:r>
            <a:r>
              <a:rPr lang="en-US" sz="1800" dirty="0"/>
              <a:t> dialog box. In the dialog box, select </a:t>
            </a:r>
            <a:r>
              <a:rPr lang="en-US" sz="1800" b="1" dirty="0"/>
              <a:t>true</a:t>
            </a:r>
            <a:r>
              <a:rPr lang="en-US" sz="1800" dirty="0"/>
              <a:t> and click </a:t>
            </a:r>
            <a:r>
              <a:rPr lang="en-US" sz="1800" b="1" dirty="0"/>
              <a:t>OK</a:t>
            </a:r>
            <a:r>
              <a:rPr lang="en-US" sz="1800" dirty="0" smtClean="0"/>
              <a:t>.</a:t>
            </a:r>
          </a:p>
          <a:p>
            <a:pPr marL="788670" lvl="1" indent="-342900" algn="just"/>
            <a:r>
              <a:rPr lang="en-US" sz="1650" dirty="0"/>
              <a:t>With this setting, any records without director IDs or with director IDs that do not match with those in the reference file will be passed to this output</a:t>
            </a:r>
            <a:r>
              <a:rPr lang="en-US" sz="1650" dirty="0" smtClean="0"/>
              <a:t>.</a:t>
            </a:r>
            <a:endParaRPr lang="en-US" sz="1800" dirty="0" smtClean="0"/>
          </a:p>
          <a:p>
            <a:pPr marL="445770" indent="-342900" algn="just">
              <a:buFont typeface="+mj-lt"/>
              <a:buAutoNum type="arabicPeriod" startAt="4"/>
            </a:pPr>
            <a:r>
              <a:rPr lang="en-US" sz="1800" dirty="0"/>
              <a:t>Click </a:t>
            </a:r>
            <a:r>
              <a:rPr lang="en-US" sz="1800" b="1" dirty="0"/>
              <a:t>OK</a:t>
            </a:r>
            <a:r>
              <a:rPr lang="en-US" sz="1800" dirty="0"/>
              <a:t> to validate the mappings and close the map editor, and click </a:t>
            </a:r>
            <a:r>
              <a:rPr lang="en-US" sz="1800" b="1" dirty="0"/>
              <a:t>Yes</a:t>
            </a:r>
            <a:r>
              <a:rPr lang="en-US" sz="1800" dirty="0"/>
              <a:t> when asked whether to propagate the changes</a:t>
            </a:r>
            <a:r>
              <a:rPr lang="en-US" sz="1800" dirty="0" smtClean="0"/>
              <a:t>.</a:t>
            </a:r>
          </a:p>
          <a:p>
            <a:pPr marL="788670" lvl="1" indent="-342900" algn="just"/>
            <a:r>
              <a:rPr lang="en-US" sz="1650" dirty="0"/>
              <a:t>The mapping configurations are saved and the output schema is synchronized to the output component</a:t>
            </a:r>
            <a:r>
              <a:rPr lang="en-US" sz="1650" dirty="0" smtClean="0"/>
              <a:t>.</a:t>
            </a:r>
          </a:p>
          <a:p>
            <a:pPr marL="788670" lvl="1" indent="-342900" algn="just"/>
            <a:endParaRPr lang="en-US" sz="1650" dirty="0"/>
          </a:p>
          <a:p>
            <a:pPr marL="788670" lvl="1" indent="-342900" algn="just"/>
            <a:endParaRPr lang="en-US" sz="1650" dirty="0" smtClean="0"/>
          </a:p>
          <a:p>
            <a:pPr marL="788670" lvl="1" indent="-342900" algn="just"/>
            <a:endParaRPr lang="en-US" sz="1650" dirty="0"/>
          </a:p>
          <a:p>
            <a:pPr marL="788670" lvl="1" indent="-342900" algn="just"/>
            <a:endParaRPr lang="en-US" sz="1650" dirty="0" smtClean="0"/>
          </a:p>
          <a:p>
            <a:pPr marL="788670" lvl="1" indent="-342900" algn="just"/>
            <a:endParaRPr lang="en-US" sz="1650" dirty="0"/>
          </a:p>
          <a:p>
            <a:pPr marL="788670" lvl="1" indent="-342900" algn="just"/>
            <a:endParaRPr lang="en-US" sz="1650" dirty="0" smtClean="0"/>
          </a:p>
          <a:p>
            <a:pPr marL="788670" lvl="1" indent="-342900" algn="just"/>
            <a:endParaRPr lang="en-US" sz="1650" dirty="0"/>
          </a:p>
          <a:p>
            <a:pPr marL="788670" lvl="1" indent="-342900" algn="just"/>
            <a:endParaRPr lang="en-US" sz="1650" dirty="0" smtClean="0"/>
          </a:p>
          <a:p>
            <a:pPr marL="445770" indent="-342900" algn="just">
              <a:buFont typeface="+mj-lt"/>
              <a:buAutoNum type="arabicPeriod" startAt="5"/>
            </a:pPr>
            <a:r>
              <a:rPr lang="en-US" sz="1800" dirty="0" smtClean="0"/>
              <a:t>Results: Now </a:t>
            </a:r>
            <a:r>
              <a:rPr lang="en-US" sz="1800" dirty="0"/>
              <a:t>you have configured mappings for the rejected output. Next, you'll need to configure the output components to write the output flows to database tables.</a:t>
            </a:r>
          </a:p>
          <a:p>
            <a:pPr marL="445770" indent="-342900" algn="just">
              <a:buFont typeface="+mj-lt"/>
              <a:buAutoNum type="arabicPeriod" startAt="5"/>
            </a:pPr>
            <a:endParaRPr lang="en-US" sz="1800" dirty="0" smtClean="0"/>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43</a:t>
            </a:fld>
            <a:endParaRPr lang="en-US"/>
          </a:p>
        </p:txBody>
      </p:sp>
      <p:pic>
        <p:nvPicPr>
          <p:cNvPr id="5" name="Picture 4"/>
          <p:cNvPicPr>
            <a:picLocks noChangeAspect="1"/>
          </p:cNvPicPr>
          <p:nvPr/>
        </p:nvPicPr>
        <p:blipFill>
          <a:blip r:embed="rId2"/>
          <a:stretch>
            <a:fillRect/>
          </a:stretch>
        </p:blipFill>
        <p:spPr>
          <a:xfrm>
            <a:off x="6553200" y="1981200"/>
            <a:ext cx="5181600" cy="1990725"/>
          </a:xfrm>
          <a:prstGeom prst="rect">
            <a:avLst/>
          </a:prstGeom>
        </p:spPr>
      </p:pic>
    </p:spTree>
    <p:extLst>
      <p:ext uri="{BB962C8B-B14F-4D97-AF65-F5344CB8AC3E}">
        <p14:creationId xmlns:p14="http://schemas.microsoft.com/office/powerpoint/2010/main" val="25016672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MySQL database outputs</a:t>
            </a:r>
          </a:p>
        </p:txBody>
      </p:sp>
      <p:sp>
        <p:nvSpPr>
          <p:cNvPr id="3" name="Text Placeholder 2"/>
          <p:cNvSpPr>
            <a:spLocks noGrp="1"/>
          </p:cNvSpPr>
          <p:nvPr>
            <p:ph type="body" idx="1"/>
          </p:nvPr>
        </p:nvSpPr>
        <p:spPr>
          <a:xfrm>
            <a:off x="533400" y="1676400"/>
            <a:ext cx="11201400" cy="4648200"/>
          </a:xfrm>
        </p:spPr>
        <p:txBody>
          <a:bodyPr numCol="2"/>
          <a:lstStyle/>
          <a:p>
            <a:pPr algn="just"/>
            <a:r>
              <a:rPr lang="en-US" sz="1800" dirty="0"/>
              <a:t>This procedure shows how to configure database output components to write movies information to MySQL database tables</a:t>
            </a:r>
            <a:r>
              <a:rPr lang="en-US" sz="1800" dirty="0" smtClean="0"/>
              <a:t>.</a:t>
            </a:r>
          </a:p>
          <a:p>
            <a:pPr algn="just"/>
            <a:r>
              <a:rPr lang="en-US" sz="1800" b="1" dirty="0" smtClean="0"/>
              <a:t>Procedure:</a:t>
            </a:r>
          </a:p>
          <a:p>
            <a:pPr marL="445770" indent="-342900" algn="just">
              <a:buFont typeface="+mj-lt"/>
              <a:buAutoNum type="arabicPeriod"/>
            </a:pPr>
            <a:r>
              <a:rPr lang="en-US" sz="1800" dirty="0" smtClean="0"/>
              <a:t>Double-click the first </a:t>
            </a:r>
            <a:r>
              <a:rPr lang="en-US" sz="1800" b="1" dirty="0" err="1" smtClean="0"/>
              <a:t>tMySqlOutput</a:t>
            </a:r>
            <a:r>
              <a:rPr lang="en-US" sz="1800" dirty="0"/>
              <a:t> component to open its </a:t>
            </a:r>
            <a:r>
              <a:rPr lang="en-US" sz="1800" b="1" dirty="0"/>
              <a:t>Basic settings</a:t>
            </a:r>
            <a:r>
              <a:rPr lang="en-US" sz="1800" dirty="0"/>
              <a:t> in the </a:t>
            </a:r>
            <a:r>
              <a:rPr lang="en-US" sz="1800" b="1" dirty="0"/>
              <a:t>Component </a:t>
            </a:r>
            <a:r>
              <a:rPr lang="en-US" sz="1800" dirty="0"/>
              <a:t>view</a:t>
            </a:r>
            <a:r>
              <a:rPr lang="en-US" sz="1800" dirty="0" smtClean="0"/>
              <a:t>.</a:t>
            </a:r>
          </a:p>
          <a:p>
            <a:pPr marL="445770" indent="-342900" algn="just">
              <a:buFont typeface="+mj-lt"/>
              <a:buAutoNum type="arabicPeriod"/>
            </a:pPr>
            <a:r>
              <a:rPr lang="en-US" sz="1800" dirty="0"/>
              <a:t>Provide the connection details needed to access your database, including the host name or IP address, port number, database name, user name and password, in the relevant fields</a:t>
            </a:r>
            <a:r>
              <a:rPr lang="en-US" sz="1800" dirty="0" smtClean="0"/>
              <a:t>.</a:t>
            </a:r>
          </a:p>
          <a:p>
            <a:pPr marL="788670" lvl="1" indent="-342900" algn="just"/>
            <a:r>
              <a:rPr lang="en-US" sz="1650" dirty="0"/>
              <a:t>When entering your password, you need first to click the </a:t>
            </a:r>
            <a:r>
              <a:rPr lang="en-US" sz="1650" b="1" dirty="0"/>
              <a:t>[...]</a:t>
            </a:r>
            <a:r>
              <a:rPr lang="en-US" sz="1650" dirty="0"/>
              <a:t> button next to the </a:t>
            </a:r>
            <a:r>
              <a:rPr lang="en-US" sz="1650" b="1" dirty="0"/>
              <a:t>Password</a:t>
            </a:r>
            <a:r>
              <a:rPr lang="en-US" sz="1650" dirty="0"/>
              <a:t> field to open a dialog box, enter your password between double quotation marks in the text field, and then click </a:t>
            </a:r>
            <a:r>
              <a:rPr lang="en-US" sz="1650" b="1" dirty="0"/>
              <a:t>OK</a:t>
            </a:r>
            <a:r>
              <a:rPr lang="en-US" sz="1650" dirty="0"/>
              <a:t>.</a:t>
            </a:r>
            <a:endParaRPr lang="en-US" sz="1650" spc="-100" dirty="0"/>
          </a:p>
          <a:p>
            <a:pPr marL="445770" indent="-342900" algn="just">
              <a:buFont typeface="+mj-lt"/>
              <a:buAutoNum type="arabicPeriod"/>
            </a:pPr>
            <a:endParaRPr lang="en-US" sz="1800" b="1" dirty="0" smtClean="0">
              <a:latin typeface="Century Gothic" panose="020B0502020202020204" pitchFamily="34" charset="0"/>
            </a:endParaRPr>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44</a:t>
            </a:fld>
            <a:endParaRPr lang="en-US"/>
          </a:p>
        </p:txBody>
      </p:sp>
      <p:pic>
        <p:nvPicPr>
          <p:cNvPr id="5" name="Picture 4"/>
          <p:cNvPicPr>
            <a:picLocks noChangeAspect="1"/>
          </p:cNvPicPr>
          <p:nvPr/>
        </p:nvPicPr>
        <p:blipFill>
          <a:blip r:embed="rId2"/>
          <a:stretch>
            <a:fillRect/>
          </a:stretch>
        </p:blipFill>
        <p:spPr>
          <a:xfrm>
            <a:off x="6324600" y="3276600"/>
            <a:ext cx="5499653" cy="2743200"/>
          </a:xfrm>
          <a:prstGeom prst="rect">
            <a:avLst/>
          </a:prstGeom>
        </p:spPr>
      </p:pic>
    </p:spTree>
    <p:extLst>
      <p:ext uri="{BB962C8B-B14F-4D97-AF65-F5344CB8AC3E}">
        <p14:creationId xmlns:p14="http://schemas.microsoft.com/office/powerpoint/2010/main" val="37953965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MySQL database outputs</a:t>
            </a:r>
          </a:p>
        </p:txBody>
      </p:sp>
      <p:sp>
        <p:nvSpPr>
          <p:cNvPr id="3" name="Text Placeholder 2"/>
          <p:cNvSpPr>
            <a:spLocks noGrp="1"/>
          </p:cNvSpPr>
          <p:nvPr>
            <p:ph type="body" idx="1"/>
          </p:nvPr>
        </p:nvSpPr>
        <p:spPr>
          <a:xfrm>
            <a:off x="457200" y="1676400"/>
            <a:ext cx="11277600" cy="4572000"/>
          </a:xfrm>
        </p:spPr>
        <p:txBody>
          <a:bodyPr/>
          <a:lstStyle/>
          <a:p>
            <a:pPr marL="445770" indent="-342900" algn="just">
              <a:buFont typeface="+mj-lt"/>
              <a:buAutoNum type="arabicPeriod" startAt="3"/>
            </a:pPr>
            <a:r>
              <a:rPr lang="en-US" sz="1800" dirty="0"/>
              <a:t>In the </a:t>
            </a:r>
            <a:r>
              <a:rPr lang="en-US" sz="1800" b="1" dirty="0"/>
              <a:t>Table</a:t>
            </a:r>
            <a:r>
              <a:rPr lang="en-US" sz="1800" dirty="0"/>
              <a:t> field, enter the name of the target database table</a:t>
            </a:r>
            <a:r>
              <a:rPr lang="en-US" sz="1800" dirty="0" smtClean="0"/>
              <a:t>.</a:t>
            </a:r>
          </a:p>
          <a:p>
            <a:pPr marL="788670" lvl="1" indent="-342900" algn="just"/>
            <a:r>
              <a:rPr lang="en-US" sz="1650" dirty="0"/>
              <a:t>In this example, the table for valid movies information is </a:t>
            </a:r>
            <a:r>
              <a:rPr lang="en-US" sz="1650" dirty="0" err="1"/>
              <a:t>valid_movies</a:t>
            </a:r>
            <a:r>
              <a:rPr lang="en-US" sz="1650" dirty="0" smtClean="0"/>
              <a:t>.</a:t>
            </a:r>
          </a:p>
          <a:p>
            <a:pPr marL="445770" indent="-342900" algn="just">
              <a:buFont typeface="+mj-lt"/>
              <a:buAutoNum type="arabicPeriod" startAt="4"/>
            </a:pPr>
            <a:r>
              <a:rPr lang="en-US" sz="1800" dirty="0"/>
              <a:t>Select the </a:t>
            </a:r>
            <a:r>
              <a:rPr lang="en-US" sz="1800" b="1" dirty="0"/>
              <a:t>Action on table</a:t>
            </a:r>
            <a:r>
              <a:rPr lang="en-US" sz="1800" dirty="0"/>
              <a:t> and </a:t>
            </a:r>
            <a:r>
              <a:rPr lang="en-US" sz="1800" b="1" dirty="0"/>
              <a:t>Action on data</a:t>
            </a:r>
            <a:r>
              <a:rPr lang="en-US" sz="1800" dirty="0"/>
              <a:t> options according to your needs</a:t>
            </a:r>
            <a:r>
              <a:rPr lang="en-US" sz="1800" dirty="0" smtClean="0"/>
              <a:t>.</a:t>
            </a:r>
          </a:p>
          <a:p>
            <a:pPr marL="788670" lvl="1" indent="-342900" algn="just"/>
            <a:r>
              <a:rPr lang="en-US" sz="1800" dirty="0"/>
              <a:t>In this example, we want to remove the table first if it already exists and then create an empty one, and use the default option for the action on data.</a:t>
            </a:r>
            <a:endParaRPr lang="en-US" sz="1650" dirty="0" smtClean="0"/>
          </a:p>
          <a:p>
            <a:pPr marL="445770" indent="-342900" algn="just">
              <a:buFont typeface="+mj-lt"/>
              <a:buAutoNum type="arabicPeriod" startAt="4"/>
            </a:pPr>
            <a:r>
              <a:rPr lang="en-US" sz="1800" dirty="0"/>
              <a:t>In the </a:t>
            </a:r>
            <a:r>
              <a:rPr lang="en-US" sz="1800" b="1" dirty="0"/>
              <a:t>Basic settings</a:t>
            </a:r>
            <a:r>
              <a:rPr lang="en-US" sz="1800" dirty="0"/>
              <a:t> of the second </a:t>
            </a:r>
            <a:r>
              <a:rPr lang="en-US" sz="1800" b="1" dirty="0" err="1"/>
              <a:t>tMySqlOutput</a:t>
            </a:r>
            <a:r>
              <a:rPr lang="en-US" sz="1800" dirty="0"/>
              <a:t> component, use the same settings as in the first </a:t>
            </a:r>
            <a:r>
              <a:rPr lang="en-US" sz="1800" b="1" dirty="0" err="1"/>
              <a:t>tMySqlOutput</a:t>
            </a:r>
            <a:r>
              <a:rPr lang="en-US" sz="1800" dirty="0"/>
              <a:t> except the name for the target database table</a:t>
            </a:r>
            <a:r>
              <a:rPr lang="en-US" sz="1800" dirty="0" smtClean="0"/>
              <a:t>.</a:t>
            </a:r>
          </a:p>
          <a:p>
            <a:pPr marL="788670" lvl="1" indent="-342900" algn="just"/>
            <a:r>
              <a:rPr lang="en-US" sz="1650" dirty="0"/>
              <a:t>In this example, the table for invalid movies information is </a:t>
            </a:r>
            <a:r>
              <a:rPr lang="en-US" sz="1650" dirty="0" err="1"/>
              <a:t>invalid_movies</a:t>
            </a:r>
            <a:r>
              <a:rPr lang="en-US" sz="1650" dirty="0"/>
              <a:t>.</a:t>
            </a:r>
            <a:endParaRPr lang="en-US" sz="1650" dirty="0" smtClean="0"/>
          </a:p>
          <a:p>
            <a:pPr marL="445770" indent="-342900" algn="just">
              <a:buFont typeface="+mj-lt"/>
              <a:buAutoNum type="arabicPeriod" startAt="4"/>
            </a:pPr>
            <a:r>
              <a:rPr lang="en-US" sz="1800" dirty="0"/>
              <a:t>Press </a:t>
            </a:r>
            <a:r>
              <a:rPr lang="en-US" sz="1800" b="1" dirty="0"/>
              <a:t>F6</a:t>
            </a:r>
            <a:r>
              <a:rPr lang="en-US" sz="1800" dirty="0"/>
              <a:t> or click the </a:t>
            </a:r>
            <a:r>
              <a:rPr lang="en-US" sz="1800" b="1" dirty="0"/>
              <a:t>Run</a:t>
            </a:r>
            <a:r>
              <a:rPr lang="en-US" sz="1800" dirty="0"/>
              <a:t> button on the </a:t>
            </a:r>
            <a:r>
              <a:rPr lang="en-US" sz="1800" b="1" dirty="0"/>
              <a:t>Run</a:t>
            </a:r>
            <a:r>
              <a:rPr lang="en-US" sz="1800" dirty="0"/>
              <a:t> view to execute your Job</a:t>
            </a:r>
            <a:r>
              <a:rPr lang="en-US" sz="1800" dirty="0" smtClean="0"/>
              <a:t>.</a:t>
            </a:r>
          </a:p>
          <a:p>
            <a:pPr marL="445770" indent="-342900" algn="just">
              <a:buFont typeface="+mj-lt"/>
              <a:buAutoNum type="arabicPeriod" startAt="4"/>
            </a:pPr>
            <a:r>
              <a:rPr lang="en-US" sz="1800" dirty="0" smtClean="0"/>
              <a:t>Results: </a:t>
            </a:r>
            <a:r>
              <a:rPr lang="en-US" sz="1800" dirty="0"/>
              <a:t>The movies records with valid director information are saved to the database table named </a:t>
            </a:r>
            <a:r>
              <a:rPr lang="en-US" sz="1800" dirty="0" err="1"/>
              <a:t>valid_movies</a:t>
            </a:r>
            <a:r>
              <a:rPr lang="en-US" sz="1800" dirty="0"/>
              <a:t>, and those without valid director information are saved to the database table named </a:t>
            </a:r>
            <a:r>
              <a:rPr lang="en-US" sz="1800" dirty="0" err="1"/>
              <a:t>invalid_movies</a:t>
            </a:r>
            <a:r>
              <a:rPr lang="en-US" sz="1800" dirty="0"/>
              <a:t>.</a:t>
            </a:r>
          </a:p>
          <a:p>
            <a:pPr marL="445770" indent="-342900" algn="just">
              <a:buFont typeface="+mj-lt"/>
              <a:buAutoNum type="arabicPeriod" startAt="4"/>
            </a:pPr>
            <a:endParaRPr lang="en-US" sz="1800" dirty="0"/>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45</a:t>
            </a:fld>
            <a:endParaRPr lang="en-US" dirty="0"/>
          </a:p>
        </p:txBody>
      </p:sp>
    </p:spTree>
    <p:extLst>
      <p:ext uri="{BB962C8B-B14F-4D97-AF65-F5344CB8AC3E}">
        <p14:creationId xmlns:p14="http://schemas.microsoft.com/office/powerpoint/2010/main" val="38788791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TextShape 1"/>
          <p:cNvSpPr txBox="1"/>
          <p:nvPr/>
        </p:nvSpPr>
        <p:spPr>
          <a:xfrm>
            <a:off x="10352520" y="295560"/>
            <a:ext cx="837720" cy="767520"/>
          </a:xfrm>
          <a:prstGeom prst="rect">
            <a:avLst/>
          </a:prstGeom>
          <a:noFill/>
          <a:ln>
            <a:noFill/>
          </a:ln>
        </p:spPr>
        <p:txBody>
          <a:bodyPr anchor="b"/>
          <a:lstStyle/>
          <a:p>
            <a:pPr algn="ctr">
              <a:lnSpc>
                <a:spcPct val="100000"/>
              </a:lnSpc>
            </a:pPr>
            <a:fld id="{7748842E-9639-4B6F-8607-722533E2B42F}" type="slidenum">
              <a:rPr lang="en-US" sz="3000" b="0" strike="noStrike" spc="-1">
                <a:solidFill>
                  <a:srgbClr val="FFFFFF"/>
                </a:solidFill>
                <a:latin typeface="Calibri"/>
                <a:ea typeface="Calibri"/>
              </a:rPr>
              <a:t>46</a:t>
            </a:fld>
            <a:endParaRPr lang="en-US" sz="3000" b="0" strike="noStrike" spc="-1" dirty="0">
              <a:latin typeface="Times New Roman"/>
            </a:endParaRPr>
          </a:p>
        </p:txBody>
      </p:sp>
      <p:sp>
        <p:nvSpPr>
          <p:cNvPr id="267" name="CustomShape 2"/>
          <p:cNvSpPr/>
          <p:nvPr/>
        </p:nvSpPr>
        <p:spPr>
          <a:xfrm>
            <a:off x="8381880" y="6917040"/>
            <a:ext cx="736200" cy="228240"/>
          </a:xfrm>
          <a:prstGeom prst="rect">
            <a:avLst/>
          </a:prstGeom>
          <a:noFill/>
          <a:ln>
            <a:noFill/>
          </a:ln>
        </p:spPr>
        <p:style>
          <a:lnRef idx="0">
            <a:scrgbClr r="0" g="0" b="0"/>
          </a:lnRef>
          <a:fillRef idx="0">
            <a:scrgbClr r="0" g="0" b="0"/>
          </a:fillRef>
          <a:effectRef idx="0">
            <a:scrgbClr r="0" g="0" b="0"/>
          </a:effectRef>
          <a:fontRef idx="minor"/>
        </p:style>
        <p:txBody>
          <a:bodyPr anchor="b"/>
          <a:lstStyle/>
          <a:p>
            <a:pPr algn="ctr">
              <a:lnSpc>
                <a:spcPct val="100000"/>
              </a:lnSpc>
            </a:pPr>
            <a:fld id="{1E9BE0E9-270A-45BE-A6FC-B614C0A7E89B}" type="slidenum">
              <a:rPr lang="en-US" sz="2800" b="0" strike="noStrike" spc="-1">
                <a:solidFill>
                  <a:srgbClr val="FFFFFF"/>
                </a:solidFill>
                <a:latin typeface="Century Gothic"/>
                <a:ea typeface="Century Gothic"/>
              </a:rPr>
              <a:t>46</a:t>
            </a:fld>
            <a:endParaRPr lang="en-US" sz="2800" b="0" strike="noStrike" spc="-1">
              <a:latin typeface="Arial"/>
            </a:endParaRPr>
          </a:p>
        </p:txBody>
      </p:sp>
      <p:sp>
        <p:nvSpPr>
          <p:cNvPr id="268" name="TextShape 3"/>
          <p:cNvSpPr txBox="1"/>
          <p:nvPr/>
        </p:nvSpPr>
        <p:spPr>
          <a:xfrm>
            <a:off x="4754880" y="548640"/>
            <a:ext cx="2743200" cy="533160"/>
          </a:xfrm>
          <a:prstGeom prst="rect">
            <a:avLst/>
          </a:prstGeom>
          <a:noFill/>
          <a:ln>
            <a:noFill/>
          </a:ln>
        </p:spPr>
        <p:txBody>
          <a:bodyPr tIns="91440" bIns="91440" anchor="ctr"/>
          <a:lstStyle/>
          <a:p>
            <a:pPr>
              <a:lnSpc>
                <a:spcPct val="100000"/>
              </a:lnSpc>
            </a:pPr>
            <a:r>
              <a:rPr lang="en-US" sz="3600" b="0" strike="noStrike" spc="-1">
                <a:solidFill>
                  <a:srgbClr val="FFF7EE"/>
                </a:solidFill>
                <a:latin typeface="Century Gothic"/>
                <a:ea typeface="Century Gothic"/>
              </a:rPr>
              <a:t>Questions?</a:t>
            </a:r>
            <a:endParaRPr lang="en-US" sz="3600" b="0" strike="noStrike" spc="-1">
              <a:solidFill>
                <a:srgbClr val="000000"/>
              </a:solidFill>
              <a:latin typeface="Arial"/>
            </a:endParaRPr>
          </a:p>
        </p:txBody>
      </p:sp>
      <p:pic>
        <p:nvPicPr>
          <p:cNvPr id="269" name="Picture 2"/>
          <p:cNvPicPr/>
          <p:nvPr/>
        </p:nvPicPr>
        <p:blipFill>
          <a:blip r:embed="rId3"/>
          <a:stretch/>
        </p:blipFill>
        <p:spPr>
          <a:xfrm>
            <a:off x="4361400" y="2017800"/>
            <a:ext cx="3468600" cy="3468600"/>
          </a:xfrm>
          <a:prstGeom prst="rect">
            <a:avLst/>
          </a:prstGeom>
          <a:ln>
            <a:noFill/>
          </a:ln>
        </p:spPr>
      </p:pic>
    </p:spTree>
    <p:extLst>
      <p:ext uri="{BB962C8B-B14F-4D97-AF65-F5344CB8AC3E}">
        <p14:creationId xmlns:p14="http://schemas.microsoft.com/office/powerpoint/2010/main" val="195339509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End of Module</a:t>
            </a:r>
            <a:endParaRPr lang="en-US" dirty="0"/>
          </a:p>
        </p:txBody>
      </p:sp>
      <p:pic>
        <p:nvPicPr>
          <p:cNvPr id="6" name="Picture 5">
            <a:extLst>
              <a:ext uri="{FF2B5EF4-FFF2-40B4-BE49-F238E27FC236}">
                <a16:creationId xmlns="" xmlns:a16="http://schemas.microsoft.com/office/drawing/2014/main" id="{D00F0EDF-49B0-4BD9-A466-6D4D81D24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4696" y="2216892"/>
            <a:ext cx="3695700" cy="3418523"/>
          </a:xfrm>
          <a:prstGeom prst="rect">
            <a:avLst/>
          </a:prstGeom>
        </p:spPr>
      </p:pic>
      <p:sp>
        <p:nvSpPr>
          <p:cNvPr id="5" name="TextShape 1"/>
          <p:cNvSpPr txBox="1"/>
          <p:nvPr/>
        </p:nvSpPr>
        <p:spPr>
          <a:xfrm>
            <a:off x="10352520" y="295560"/>
            <a:ext cx="837720" cy="767520"/>
          </a:xfrm>
          <a:prstGeom prst="rect">
            <a:avLst/>
          </a:prstGeom>
          <a:noFill/>
          <a:ln>
            <a:noFill/>
          </a:ln>
        </p:spPr>
        <p:txBody>
          <a:bodyPr anchor="b"/>
          <a:lstStyle/>
          <a:p>
            <a:pPr algn="ctr">
              <a:lnSpc>
                <a:spcPct val="100000"/>
              </a:lnSpc>
            </a:pPr>
            <a:fld id="{7748842E-9639-4B6F-8607-722533E2B42F}" type="slidenum">
              <a:rPr lang="en-US" sz="3000" b="0" strike="noStrike" spc="-1">
                <a:solidFill>
                  <a:srgbClr val="FFFFFF"/>
                </a:solidFill>
                <a:latin typeface="Calibri"/>
                <a:ea typeface="Calibri"/>
              </a:rPr>
              <a:t>47</a:t>
            </a:fld>
            <a:endParaRPr lang="en-US" sz="3000" b="0" strike="noStrike" spc="-1" dirty="0">
              <a:latin typeface="Times New Roman"/>
            </a:endParaRPr>
          </a:p>
        </p:txBody>
      </p:sp>
    </p:spTree>
    <p:extLst>
      <p:ext uri="{BB962C8B-B14F-4D97-AF65-F5344CB8AC3E}">
        <p14:creationId xmlns:p14="http://schemas.microsoft.com/office/powerpoint/2010/main" val="749255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and Launching</a:t>
            </a:r>
          </a:p>
        </p:txBody>
      </p:sp>
      <p:sp>
        <p:nvSpPr>
          <p:cNvPr id="3" name="Text Placeholder 2"/>
          <p:cNvSpPr>
            <a:spLocks noGrp="1"/>
          </p:cNvSpPr>
          <p:nvPr>
            <p:ph type="body" idx="1"/>
          </p:nvPr>
        </p:nvSpPr>
        <p:spPr>
          <a:xfrm>
            <a:off x="495530" y="1752600"/>
            <a:ext cx="11239269" cy="4267300"/>
          </a:xfrm>
        </p:spPr>
        <p:txBody>
          <a:bodyPr/>
          <a:lstStyle/>
          <a:p>
            <a:r>
              <a:rPr lang="en-US" sz="1800" dirty="0" smtClean="0"/>
              <a:t>At this point, </a:t>
            </a:r>
            <a:r>
              <a:rPr lang="en-US" sz="1800" dirty="0" err="1" smtClean="0"/>
              <a:t>Talend</a:t>
            </a:r>
            <a:r>
              <a:rPr lang="en-US" sz="1800" dirty="0" smtClean="0"/>
              <a:t> Open </a:t>
            </a:r>
            <a:r>
              <a:rPr lang="en-US" sz="1800" dirty="0" err="1" smtClean="0"/>
              <a:t>Studion</a:t>
            </a:r>
            <a:r>
              <a:rPr lang="en-US" sz="1800" dirty="0" smtClean="0"/>
              <a:t> for Big Data is installed and ready to use.</a:t>
            </a:r>
          </a:p>
          <a:p>
            <a:endParaRPr lang="en-US" sz="1800" dirty="0"/>
          </a:p>
          <a:p>
            <a:endParaRPr lang="en-US" sz="1800" dirty="0"/>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2438400"/>
            <a:ext cx="6294310" cy="4127046"/>
          </a:xfrm>
          <a:prstGeom prst="rect">
            <a:avLst/>
          </a:prstGeom>
        </p:spPr>
      </p:pic>
    </p:spTree>
    <p:extLst>
      <p:ext uri="{BB962C8B-B14F-4D97-AF65-F5344CB8AC3E}">
        <p14:creationId xmlns:p14="http://schemas.microsoft.com/office/powerpoint/2010/main" val="2992637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Text Placeholder 2"/>
          <p:cNvSpPr>
            <a:spLocks noGrp="1"/>
          </p:cNvSpPr>
          <p:nvPr>
            <p:ph type="body" idx="1"/>
          </p:nvPr>
        </p:nvSpPr>
        <p:spPr>
          <a:xfrm>
            <a:off x="495530" y="1752600"/>
            <a:ext cx="11163069" cy="4267300"/>
          </a:xfrm>
        </p:spPr>
        <p:txBody>
          <a:bodyPr/>
          <a:lstStyle/>
          <a:p>
            <a:r>
              <a:rPr lang="en-US" sz="1800" b="1" dirty="0" smtClean="0"/>
              <a:t>Setting up JAVA_HOME</a:t>
            </a:r>
          </a:p>
          <a:p>
            <a:pPr marL="796290" lvl="1" indent="-342900">
              <a:buFont typeface="+mj-lt"/>
              <a:buAutoNum type="arabicPeriod"/>
            </a:pPr>
            <a:r>
              <a:rPr lang="en-US" sz="1800" dirty="0"/>
              <a:t>In order for your </a:t>
            </a:r>
            <a:r>
              <a:rPr lang="en-US" sz="1800" dirty="0" err="1"/>
              <a:t>Talend</a:t>
            </a:r>
            <a:r>
              <a:rPr lang="en-US" sz="1800" dirty="0"/>
              <a:t> product to use the Java environment installed on your machine, you must set the JAVA_HOME environment variable</a:t>
            </a:r>
            <a:r>
              <a:rPr lang="en-US" sz="1800" dirty="0" smtClean="0"/>
              <a:t>.</a:t>
            </a:r>
          </a:p>
          <a:p>
            <a:pPr marL="796290" lvl="1" indent="-342900">
              <a:buFont typeface="+mj-lt"/>
              <a:buAutoNum type="arabicPeriod"/>
            </a:pPr>
            <a:r>
              <a:rPr lang="en-US" sz="1800" dirty="0"/>
              <a:t>Find the folder where Java is installed, usually C:\Program Files\Java\</a:t>
            </a:r>
            <a:r>
              <a:rPr lang="en-US" sz="1800" dirty="0" err="1"/>
              <a:t>JREx.x.x</a:t>
            </a:r>
            <a:r>
              <a:rPr lang="en-US" sz="1800" dirty="0" smtClean="0"/>
              <a:t>.</a:t>
            </a:r>
          </a:p>
          <a:p>
            <a:pPr marL="796290" lvl="1" indent="-342900">
              <a:buFont typeface="+mj-lt"/>
              <a:buAutoNum type="arabicPeriod"/>
            </a:pPr>
            <a:r>
              <a:rPr lang="en-US" sz="1800" dirty="0"/>
              <a:t>Open the </a:t>
            </a:r>
            <a:r>
              <a:rPr lang="en-US" sz="1800" b="1" dirty="0"/>
              <a:t>Start</a:t>
            </a:r>
            <a:r>
              <a:rPr lang="en-US" sz="1800" dirty="0"/>
              <a:t> menu and type Environment variable in the search bar to open the Environment variable properties</a:t>
            </a:r>
            <a:r>
              <a:rPr lang="en-US" sz="1800" dirty="0" smtClean="0"/>
              <a:t>.</a:t>
            </a:r>
          </a:p>
          <a:p>
            <a:pPr marL="796290" lvl="1" indent="-342900">
              <a:buFont typeface="+mj-lt"/>
              <a:buAutoNum type="arabicPeriod"/>
            </a:pPr>
            <a:r>
              <a:rPr lang="en-US" sz="1800" dirty="0"/>
              <a:t>Click </a:t>
            </a:r>
            <a:r>
              <a:rPr lang="en-US" sz="1800" b="1" dirty="0"/>
              <a:t>Environment Variables</a:t>
            </a:r>
            <a:r>
              <a:rPr lang="en-US" sz="1800" dirty="0" smtClean="0"/>
              <a:t>....</a:t>
            </a:r>
          </a:p>
          <a:p>
            <a:pPr marL="796290" lvl="1" indent="-342900">
              <a:buFont typeface="+mj-lt"/>
              <a:buAutoNum type="arabicPeriod"/>
            </a:pPr>
            <a:r>
              <a:rPr lang="en-US" sz="1800" dirty="0"/>
              <a:t>Under </a:t>
            </a:r>
            <a:r>
              <a:rPr lang="en-US" sz="1800" b="1" dirty="0"/>
              <a:t>System Variables</a:t>
            </a:r>
            <a:r>
              <a:rPr lang="en-US" sz="1800" dirty="0"/>
              <a:t>, click </a:t>
            </a:r>
            <a:r>
              <a:rPr lang="en-US" sz="1800" b="1" dirty="0"/>
              <a:t>New</a:t>
            </a:r>
            <a:r>
              <a:rPr lang="en-US" sz="1800" dirty="0"/>
              <a:t>... to create a variable. Name the variable JAVA_HOME, enter the path to your Java environment, and click </a:t>
            </a:r>
            <a:r>
              <a:rPr lang="en-US" sz="1800" b="1" dirty="0"/>
              <a:t>OK</a:t>
            </a:r>
            <a:r>
              <a:rPr lang="en-US" sz="1800" dirty="0" smtClean="0"/>
              <a:t>.</a:t>
            </a:r>
          </a:p>
          <a:p>
            <a:pPr marL="796290" lvl="1" indent="-342900">
              <a:buFont typeface="+mj-lt"/>
              <a:buAutoNum type="arabicPeriod"/>
            </a:pPr>
            <a:r>
              <a:rPr lang="en-US" sz="1800" dirty="0"/>
              <a:t>Under </a:t>
            </a:r>
            <a:r>
              <a:rPr lang="en-US" sz="1800" b="1" dirty="0"/>
              <a:t>System Variables</a:t>
            </a:r>
            <a:r>
              <a:rPr lang="en-US" sz="1800" dirty="0"/>
              <a:t>, select the </a:t>
            </a:r>
            <a:r>
              <a:rPr lang="en-US" sz="1800" b="1" dirty="0"/>
              <a:t>Path</a:t>
            </a:r>
            <a:r>
              <a:rPr lang="en-US" sz="1800" dirty="0"/>
              <a:t> variable, click </a:t>
            </a:r>
            <a:r>
              <a:rPr lang="en-US" sz="1800" b="1" dirty="0"/>
              <a:t>Edit</a:t>
            </a:r>
            <a:r>
              <a:rPr lang="en-US" sz="1800" dirty="0"/>
              <a:t>... and add the following variable at the end of the Path variable value: ;%JAVA_HOME%\bin</a:t>
            </a:r>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6</a:t>
            </a:fld>
            <a:endParaRPr lang="en-US"/>
          </a:p>
        </p:txBody>
      </p:sp>
    </p:spTree>
    <p:extLst>
      <p:ext uri="{BB962C8B-B14F-4D97-AF65-F5344CB8AC3E}">
        <p14:creationId xmlns:p14="http://schemas.microsoft.com/office/powerpoint/2010/main" val="3241387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a:t>
            </a:r>
            <a:r>
              <a:rPr lang="en-US" dirty="0" err="1" smtClean="0"/>
              <a:t>Talend</a:t>
            </a:r>
            <a:r>
              <a:rPr lang="en-US" dirty="0" smtClean="0"/>
              <a:t> Studio</a:t>
            </a:r>
            <a:endParaRPr lang="en-US" dirty="0"/>
          </a:p>
        </p:txBody>
      </p:sp>
      <p:sp>
        <p:nvSpPr>
          <p:cNvPr id="3" name="Text Placeholder 2"/>
          <p:cNvSpPr>
            <a:spLocks noGrp="1"/>
          </p:cNvSpPr>
          <p:nvPr>
            <p:ph type="body" idx="1"/>
          </p:nvPr>
        </p:nvSpPr>
        <p:spPr>
          <a:xfrm>
            <a:off x="495530" y="1676400"/>
            <a:ext cx="11239269" cy="4343500"/>
          </a:xfrm>
        </p:spPr>
        <p:txBody>
          <a:bodyPr/>
          <a:lstStyle/>
          <a:p>
            <a:pPr algn="just"/>
            <a:r>
              <a:rPr lang="en-US" sz="1800" dirty="0"/>
              <a:t>The </a:t>
            </a:r>
            <a:r>
              <a:rPr lang="en-US" sz="1800" dirty="0" err="1"/>
              <a:t>Talend</a:t>
            </a:r>
            <a:r>
              <a:rPr lang="en-US" sz="1800" dirty="0"/>
              <a:t> </a:t>
            </a:r>
            <a:r>
              <a:rPr lang="en-US" sz="1800" dirty="0" smtClean="0"/>
              <a:t>Open Studio for Big Data </a:t>
            </a:r>
            <a:r>
              <a:rPr lang="en-US" sz="1800" dirty="0"/>
              <a:t>interface includes several panels called views</a:t>
            </a:r>
            <a:r>
              <a:rPr lang="en-US" sz="1800" dirty="0" smtClean="0"/>
              <a:t>.</a:t>
            </a:r>
            <a:endParaRPr lang="en-US" sz="1800" dirty="0"/>
          </a:p>
          <a:p>
            <a:pPr algn="just"/>
            <a:r>
              <a:rPr lang="en-US" sz="1800" dirty="0"/>
              <a:t>The Project </a:t>
            </a:r>
            <a:r>
              <a:rPr lang="en-US" sz="1800" b="1" dirty="0"/>
              <a:t>Repository</a:t>
            </a:r>
            <a:r>
              <a:rPr lang="en-US" sz="1800" dirty="0"/>
              <a:t> lists all project items such as Jobs </a:t>
            </a:r>
            <a:r>
              <a:rPr lang="en-US" sz="1800" dirty="0" smtClean="0"/>
              <a:t>(ETL </a:t>
            </a:r>
            <a:r>
              <a:rPr lang="en-US" sz="1800" dirty="0"/>
              <a:t>programs), </a:t>
            </a:r>
            <a:r>
              <a:rPr lang="en-US" sz="1800" dirty="0" smtClean="0"/>
              <a:t>Contexts, Code</a:t>
            </a:r>
            <a:r>
              <a:rPr lang="en-US" sz="1800" dirty="0"/>
              <a:t>, metadata, and project documentation</a:t>
            </a:r>
            <a:r>
              <a:rPr lang="en-US" sz="1800" dirty="0" smtClean="0"/>
              <a:t>.</a:t>
            </a:r>
            <a:endParaRPr lang="en-US" sz="1800" dirty="0"/>
          </a:p>
          <a:p>
            <a:pPr algn="just"/>
            <a:r>
              <a:rPr lang="en-US" sz="1800" dirty="0"/>
              <a:t>The </a:t>
            </a:r>
            <a:r>
              <a:rPr lang="en-US" sz="1800" b="1" dirty="0"/>
              <a:t>Job Designer </a:t>
            </a:r>
            <a:r>
              <a:rPr lang="en-US" sz="1800" dirty="0"/>
              <a:t>is the main view of the studio in which components are used to create ETL jobs</a:t>
            </a:r>
            <a:r>
              <a:rPr lang="en-US" sz="1800" dirty="0" smtClean="0"/>
              <a:t>.</a:t>
            </a:r>
            <a:endParaRPr lang="en-US" sz="1800" dirty="0"/>
          </a:p>
          <a:p>
            <a:pPr algn="just"/>
            <a:r>
              <a:rPr lang="en-US" sz="1800" dirty="0"/>
              <a:t>The </a:t>
            </a:r>
            <a:r>
              <a:rPr lang="en-US" sz="1800" b="1" dirty="0"/>
              <a:t>Palette</a:t>
            </a:r>
            <a:r>
              <a:rPr lang="en-US" sz="1800" dirty="0"/>
              <a:t> lists all available components, organized in folders</a:t>
            </a:r>
            <a:r>
              <a:rPr lang="en-US" sz="1800" dirty="0" smtClean="0"/>
              <a:t>.</a:t>
            </a:r>
            <a:endParaRPr lang="en-US" sz="1800" dirty="0"/>
          </a:p>
          <a:p>
            <a:pPr algn="just"/>
            <a:r>
              <a:rPr lang="en-US" sz="1800" dirty="0"/>
              <a:t>The </a:t>
            </a:r>
            <a:r>
              <a:rPr lang="en-US" sz="1800" b="1" dirty="0"/>
              <a:t>Component</a:t>
            </a:r>
            <a:r>
              <a:rPr lang="en-US" sz="1800" dirty="0"/>
              <a:t> Area displays all parameters to configure a component. Note that the information displayed in this area depends on what is selected in the Job Designer</a:t>
            </a:r>
            <a:r>
              <a:rPr lang="en-US" sz="1800" dirty="0" smtClean="0"/>
              <a:t>.</a:t>
            </a:r>
            <a:endParaRPr lang="en-US" sz="1800" dirty="0"/>
          </a:p>
          <a:p>
            <a:pPr algn="just"/>
            <a:r>
              <a:rPr lang="en-US" sz="1800" dirty="0"/>
              <a:t>The </a:t>
            </a:r>
            <a:r>
              <a:rPr lang="en-US" sz="1800" b="1" dirty="0"/>
              <a:t>Run</a:t>
            </a:r>
            <a:r>
              <a:rPr lang="en-US" sz="1800" dirty="0"/>
              <a:t> View triggers the execution of a </a:t>
            </a:r>
            <a:r>
              <a:rPr lang="en-US" sz="1800" dirty="0" err="1"/>
              <a:t>Talend</a:t>
            </a:r>
            <a:r>
              <a:rPr lang="en-US" sz="1800" dirty="0"/>
              <a:t> Job and displays its results in the console </a:t>
            </a:r>
            <a:r>
              <a:rPr lang="en-US" sz="1800" dirty="0" smtClean="0"/>
              <a:t>window.</a:t>
            </a:r>
            <a:endParaRPr lang="en-US" sz="1800" dirty="0"/>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7</a:t>
            </a:fld>
            <a:endParaRPr lang="en-US"/>
          </a:p>
        </p:txBody>
      </p:sp>
    </p:spTree>
    <p:extLst>
      <p:ext uri="{BB962C8B-B14F-4D97-AF65-F5344CB8AC3E}">
        <p14:creationId xmlns:p14="http://schemas.microsoft.com/office/powerpoint/2010/main" val="2233069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Job</a:t>
            </a:r>
            <a:endParaRPr lang="en-US" dirty="0"/>
          </a:p>
        </p:txBody>
      </p:sp>
      <p:sp>
        <p:nvSpPr>
          <p:cNvPr id="3" name="Text Placeholder 2"/>
          <p:cNvSpPr>
            <a:spLocks noGrp="1"/>
          </p:cNvSpPr>
          <p:nvPr>
            <p:ph type="body" idx="1"/>
          </p:nvPr>
        </p:nvSpPr>
        <p:spPr>
          <a:xfrm>
            <a:off x="495530" y="1676400"/>
            <a:ext cx="11163069" cy="4343500"/>
          </a:xfrm>
        </p:spPr>
        <p:txBody>
          <a:bodyPr/>
          <a:lstStyle/>
          <a:p>
            <a:r>
              <a:rPr lang="en-US" sz="1800" b="1" dirty="0" smtClean="0"/>
              <a:t>Procedure</a:t>
            </a:r>
          </a:p>
          <a:p>
            <a:pPr marL="445770" indent="-342900">
              <a:buFont typeface="+mj-lt"/>
              <a:buAutoNum type="arabicPeriod"/>
            </a:pPr>
            <a:r>
              <a:rPr lang="en-US" sz="1800" dirty="0" smtClean="0"/>
              <a:t>Ensure </a:t>
            </a:r>
            <a:r>
              <a:rPr lang="en-US" sz="1800" dirty="0"/>
              <a:t>that the </a:t>
            </a:r>
            <a:r>
              <a:rPr lang="en-US" sz="1800" b="1" dirty="0"/>
              <a:t>Integration</a:t>
            </a:r>
            <a:r>
              <a:rPr lang="en-US" sz="1800" dirty="0"/>
              <a:t> perspective is selected.</a:t>
            </a:r>
          </a:p>
          <a:p>
            <a:pPr marL="445770" indent="-342900">
              <a:buFont typeface="+mj-lt"/>
              <a:buAutoNum type="arabicPeriod"/>
            </a:pPr>
            <a:r>
              <a:rPr lang="en-US" sz="1800" dirty="0"/>
              <a:t>In the Project Repository, right-click </a:t>
            </a:r>
            <a:r>
              <a:rPr lang="en-US" sz="1800" b="1" dirty="0"/>
              <a:t>Job Designs</a:t>
            </a:r>
            <a:r>
              <a:rPr lang="en-US" sz="1800" dirty="0"/>
              <a:t>.</a:t>
            </a:r>
          </a:p>
          <a:p>
            <a:pPr marL="445770" indent="-342900">
              <a:buFont typeface="+mj-lt"/>
              <a:buAutoNum type="arabicPeriod"/>
            </a:pPr>
            <a:r>
              <a:rPr lang="en-US" sz="1800" dirty="0"/>
              <a:t>To open the New Job wizard, click </a:t>
            </a:r>
            <a:r>
              <a:rPr lang="en-US" sz="1800" b="1" dirty="0"/>
              <a:t>Create </a:t>
            </a:r>
            <a:r>
              <a:rPr lang="en-US" sz="1800" b="1" dirty="0" smtClean="0"/>
              <a:t>Job</a:t>
            </a:r>
            <a:r>
              <a:rPr lang="en-US" sz="1800" dirty="0"/>
              <a:t>.</a:t>
            </a:r>
          </a:p>
          <a:p>
            <a:pPr marL="445770" indent="-342900">
              <a:buFont typeface="+mj-lt"/>
              <a:buAutoNum type="arabicPeriod"/>
            </a:pPr>
            <a:r>
              <a:rPr lang="en-US" sz="1800" dirty="0"/>
              <a:t>In the </a:t>
            </a:r>
            <a:r>
              <a:rPr lang="en-US" sz="1800" b="1" dirty="0"/>
              <a:t>Name</a:t>
            </a:r>
            <a:r>
              <a:rPr lang="en-US" sz="1800" dirty="0"/>
              <a:t> field of the New Job wizard, fill in the name of the Job as </a:t>
            </a:r>
            <a:r>
              <a:rPr lang="en-US" sz="1800" i="1" dirty="0" err="1" smtClean="0"/>
              <a:t>firstETLJob</a:t>
            </a:r>
            <a:r>
              <a:rPr lang="en-US" sz="1800" dirty="0"/>
              <a:t>.</a:t>
            </a:r>
          </a:p>
          <a:p>
            <a:pPr marL="445770" indent="-342900">
              <a:buFont typeface="+mj-lt"/>
              <a:buAutoNum type="arabicPeriod"/>
            </a:pPr>
            <a:r>
              <a:rPr lang="en-US" sz="1800" dirty="0"/>
              <a:t>In the </a:t>
            </a:r>
            <a:r>
              <a:rPr lang="en-US" sz="1800" b="1" dirty="0"/>
              <a:t>Purpose</a:t>
            </a:r>
            <a:r>
              <a:rPr lang="en-US" sz="1800" dirty="0"/>
              <a:t> field, enter Display a </a:t>
            </a:r>
            <a:r>
              <a:rPr lang="en-US" sz="1800" dirty="0" smtClean="0"/>
              <a:t>message (optional).</a:t>
            </a:r>
            <a:endParaRPr lang="en-US" sz="1800" dirty="0"/>
          </a:p>
          <a:p>
            <a:pPr marL="445770" indent="-342900">
              <a:buFont typeface="+mj-lt"/>
              <a:buAutoNum type="arabicPeriod"/>
            </a:pPr>
            <a:r>
              <a:rPr lang="en-US" sz="1800" dirty="0"/>
              <a:t>In the Description field, enter This tutorial uses a component to display a message box with a custom message.</a:t>
            </a:r>
          </a:p>
          <a:p>
            <a:pPr marL="445770" indent="-342900">
              <a:buFont typeface="+mj-lt"/>
              <a:buAutoNum type="arabicPeriod"/>
            </a:pPr>
            <a:r>
              <a:rPr lang="en-US" sz="1800" dirty="0"/>
              <a:t>To close the wizard and create the job, click Finish.</a:t>
            </a:r>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8</a:t>
            </a:fld>
            <a:endParaRPr lang="en-US"/>
          </a:p>
        </p:txBody>
      </p:sp>
    </p:spTree>
    <p:extLst>
      <p:ext uri="{BB962C8B-B14F-4D97-AF65-F5344CB8AC3E}">
        <p14:creationId xmlns:p14="http://schemas.microsoft.com/office/powerpoint/2010/main" val="1963085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Component to Job</a:t>
            </a:r>
            <a:endParaRPr lang="en-US" dirty="0"/>
          </a:p>
        </p:txBody>
      </p:sp>
      <p:sp>
        <p:nvSpPr>
          <p:cNvPr id="3" name="Text Placeholder 2"/>
          <p:cNvSpPr>
            <a:spLocks noGrp="1"/>
          </p:cNvSpPr>
          <p:nvPr>
            <p:ph type="body" idx="1"/>
          </p:nvPr>
        </p:nvSpPr>
        <p:spPr>
          <a:xfrm>
            <a:off x="495530" y="1752600"/>
            <a:ext cx="11163069" cy="4267300"/>
          </a:xfrm>
        </p:spPr>
        <p:txBody>
          <a:bodyPr/>
          <a:lstStyle/>
          <a:p>
            <a:pPr algn="just"/>
            <a:r>
              <a:rPr lang="en-US" sz="1800" b="1" dirty="0" smtClean="0"/>
              <a:t>Procedure</a:t>
            </a:r>
          </a:p>
          <a:p>
            <a:pPr marL="445770" indent="-342900" algn="just">
              <a:buFont typeface="+mj-lt"/>
              <a:buAutoNum type="arabicPeriod"/>
            </a:pPr>
            <a:r>
              <a:rPr lang="en-US" sz="1800" dirty="0" smtClean="0"/>
              <a:t>To add a component, from the </a:t>
            </a:r>
            <a:r>
              <a:rPr lang="en-US" sz="1800" b="1" dirty="0"/>
              <a:t>Palette</a:t>
            </a:r>
            <a:r>
              <a:rPr lang="en-US" sz="1800" dirty="0"/>
              <a:t> </a:t>
            </a:r>
            <a:r>
              <a:rPr lang="en-US" sz="1800" dirty="0" smtClean="0"/>
              <a:t>select a component from the list.</a:t>
            </a:r>
          </a:p>
          <a:p>
            <a:pPr marL="796290" lvl="1" indent="-342900" algn="just">
              <a:buFont typeface="+mj-lt"/>
              <a:buAutoNum type="arabicPeriod"/>
            </a:pPr>
            <a:r>
              <a:rPr lang="en-US" sz="1650" dirty="0"/>
              <a:t>For example, To add a </a:t>
            </a:r>
            <a:r>
              <a:rPr lang="en-US" sz="1650" b="1" dirty="0" err="1"/>
              <a:t>tMsgBox</a:t>
            </a:r>
            <a:r>
              <a:rPr lang="en-US" sz="1650" dirty="0"/>
              <a:t> component, in the Palette, click the </a:t>
            </a:r>
            <a:r>
              <a:rPr lang="en-US" sz="1650" b="1" dirty="0"/>
              <a:t>Misc</a:t>
            </a:r>
            <a:r>
              <a:rPr lang="en-US" sz="1650" dirty="0" smtClean="0"/>
              <a:t>. </a:t>
            </a:r>
          </a:p>
          <a:p>
            <a:pPr marL="796290" lvl="1" indent="-342900" algn="just">
              <a:buFont typeface="+mj-lt"/>
              <a:buAutoNum type="arabicPeriod"/>
            </a:pPr>
            <a:r>
              <a:rPr lang="en-US" sz="1650" dirty="0"/>
              <a:t>Click the </a:t>
            </a:r>
            <a:r>
              <a:rPr lang="en-US" sz="1650" b="1" dirty="0" err="1"/>
              <a:t>tMsgBox</a:t>
            </a:r>
            <a:r>
              <a:rPr lang="en-US" sz="1650" dirty="0"/>
              <a:t> component and drop it on the Job Designer. This simple test-oriented component displays a message box</a:t>
            </a:r>
            <a:r>
              <a:rPr lang="en-US" sz="1650" dirty="0" smtClean="0"/>
              <a:t>.</a:t>
            </a:r>
          </a:p>
          <a:p>
            <a:pPr marL="445770" indent="-342900" algn="just">
              <a:buFont typeface="+mj-lt"/>
              <a:buAutoNum type="arabicPeriod"/>
            </a:pPr>
            <a:r>
              <a:rPr lang="en-US" sz="1800" dirty="0" smtClean="0"/>
              <a:t>You </a:t>
            </a:r>
            <a:r>
              <a:rPr lang="en-US" sz="1800" dirty="0"/>
              <a:t>can also add a component to the Job Designer by placing the mouse pointer in the Job Designer and typing the name of the component that you want to use. When you start typing, a list with matching component names appears. To select a component, double-click the component name.</a:t>
            </a:r>
            <a:endParaRPr lang="en-US" sz="1750" dirty="0"/>
          </a:p>
        </p:txBody>
      </p:sp>
      <p:sp>
        <p:nvSpPr>
          <p:cNvPr id="4" name="Slide Number Placeholder 3"/>
          <p:cNvSpPr>
            <a:spLocks noGrp="1"/>
          </p:cNvSpPr>
          <p:nvPr>
            <p:ph type="sldNum" idx="13"/>
          </p:nvPr>
        </p:nvSpPr>
        <p:spPr/>
        <p:txBody>
          <a:bodyPr/>
          <a:lstStyle/>
          <a:p>
            <a:pPr>
              <a:defRPr/>
            </a:pPr>
            <a:fld id="{40C04BDB-08AB-4240-B22B-594FEBFE15D6}" type="slidenum">
              <a:rPr lang="en-US" smtClean="0"/>
              <a:pPr>
                <a:defRPr/>
              </a:pPr>
              <a:t>9</a:t>
            </a:fld>
            <a:endParaRPr lang="en-US"/>
          </a:p>
        </p:txBody>
      </p:sp>
    </p:spTree>
    <p:extLst>
      <p:ext uri="{BB962C8B-B14F-4D97-AF65-F5344CB8AC3E}">
        <p14:creationId xmlns:p14="http://schemas.microsoft.com/office/powerpoint/2010/main" val="36635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PSBranding">
  <a:themeElements>
    <a:clrScheme name="Celestial">
      <a:dk1>
        <a:srgbClr val="000000"/>
      </a:dk1>
      <a:lt1>
        <a:srgbClr val="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SBranding" id="{4A8DAE85-461C-B34C-B17F-5EBD30F0A6EB}" vid="{C1E77776-C7F1-164A-99A1-4597E9700AA3}"/>
    </a:ext>
  </a:extLst>
</a:theme>
</file>

<file path=ppt/theme/theme2.xml><?xml version="1.0" encoding="utf-8"?>
<a:theme xmlns:a="http://schemas.openxmlformats.org/drawingml/2006/main" name="Ion Boardroom">
  <a:themeElements>
    <a:clrScheme name="Custom 2">
      <a:dk1>
        <a:srgbClr val="000000"/>
      </a:dk1>
      <a:lt1>
        <a:srgbClr val="FFFFFF"/>
      </a:lt1>
      <a:dk2>
        <a:srgbClr val="0E5580"/>
      </a:dk2>
      <a:lt2>
        <a:srgbClr val="EBEBEB"/>
      </a:lt2>
      <a:accent1>
        <a:srgbClr val="FF9900"/>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SBranding">
  <a:themeElements>
    <a:clrScheme name="Celestial">
      <a:dk1>
        <a:srgbClr val="000000"/>
      </a:dk1>
      <a:lt1>
        <a:srgbClr val="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SBranding" id="{4A8DAE85-461C-B34C-B17F-5EBD30F0A6EB}" vid="{C1E77776-C7F1-164A-99A1-4597E9700AA3}"/>
    </a:ext>
  </a:extLst>
</a:theme>
</file>

<file path=ppt/theme/theme4.xml><?xml version="1.0" encoding="utf-8"?>
<a:theme xmlns:a="http://schemas.openxmlformats.org/drawingml/2006/main" name="1_Ion Boardroom">
  <a:themeElements>
    <a:clrScheme name="Custom 2">
      <a:dk1>
        <a:srgbClr val="000000"/>
      </a:dk1>
      <a:lt1>
        <a:srgbClr val="FFFFFF"/>
      </a:lt1>
      <a:dk2>
        <a:srgbClr val="0E5580"/>
      </a:dk2>
      <a:lt2>
        <a:srgbClr val="EBEBEB"/>
      </a:lt2>
      <a:accent1>
        <a:srgbClr val="FF9900"/>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PSBranding">
  <a:themeElements>
    <a:clrScheme name="Celestial">
      <a:dk1>
        <a:srgbClr val="000000"/>
      </a:dk1>
      <a:lt1>
        <a:srgbClr val="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SBranding" id="{4A8DAE85-461C-B34C-B17F-5EBD30F0A6EB}" vid="{C1E77776-C7F1-164A-99A1-4597E9700AA3}"/>
    </a:ext>
  </a:extLst>
</a:theme>
</file>

<file path=ppt/theme/theme6.xml><?xml version="1.0" encoding="utf-8"?>
<a:theme xmlns:a="http://schemas.openxmlformats.org/drawingml/2006/main" name="2_Ion Boardroom">
  <a:themeElements>
    <a:clrScheme name="Custom 2">
      <a:dk1>
        <a:srgbClr val="000000"/>
      </a:dk1>
      <a:lt1>
        <a:srgbClr val="FFFFFF"/>
      </a:lt1>
      <a:dk2>
        <a:srgbClr val="0E5580"/>
      </a:dk2>
      <a:lt2>
        <a:srgbClr val="EBEBEB"/>
      </a:lt2>
      <a:accent1>
        <a:srgbClr val="FF9900"/>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3_PSBranding">
  <a:themeElements>
    <a:clrScheme name="Celestial">
      <a:dk1>
        <a:srgbClr val="000000"/>
      </a:dk1>
      <a:lt1>
        <a:srgbClr val="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SBranding" id="{4A8DAE85-461C-B34C-B17F-5EBD30F0A6EB}" vid="{C1E77776-C7F1-164A-99A1-4597E9700AA3}"/>
    </a:ext>
  </a:extLst>
</a:theme>
</file>

<file path=ppt/theme/theme8.xml><?xml version="1.0" encoding="utf-8"?>
<a:theme xmlns:a="http://schemas.openxmlformats.org/drawingml/2006/main" name="3_Ion Boardroom">
  <a:themeElements>
    <a:clrScheme name="Custom 2">
      <a:dk1>
        <a:srgbClr val="000000"/>
      </a:dk1>
      <a:lt1>
        <a:srgbClr val="FFFFFF"/>
      </a:lt1>
      <a:dk2>
        <a:srgbClr val="0E5580"/>
      </a:dk2>
      <a:lt2>
        <a:srgbClr val="EBEBEB"/>
      </a:lt2>
      <a:accent1>
        <a:srgbClr val="FF9900"/>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PSBranding</Template>
  <TotalTime>20657</TotalTime>
  <Words>1748</Words>
  <Application>Microsoft Office PowerPoint</Application>
  <PresentationFormat>Widescreen</PresentationFormat>
  <Paragraphs>340</Paragraphs>
  <Slides>47</Slides>
  <Notes>2</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47</vt:i4>
      </vt:variant>
    </vt:vector>
  </HeadingPairs>
  <TitlesOfParts>
    <vt:vector size="61" baseType="lpstr">
      <vt:lpstr>Arial</vt:lpstr>
      <vt:lpstr>Calibri</vt:lpstr>
      <vt:lpstr>Century Gothic</vt:lpstr>
      <vt:lpstr>Droid Sans</vt:lpstr>
      <vt:lpstr>Noto Sans Symbols</vt:lpstr>
      <vt:lpstr>Times New Roman</vt:lpstr>
      <vt:lpstr>PSBranding</vt:lpstr>
      <vt:lpstr>Ion Boardroom</vt:lpstr>
      <vt:lpstr>1_PSBranding</vt:lpstr>
      <vt:lpstr>1_Ion Boardroom</vt:lpstr>
      <vt:lpstr>2_PSBranding</vt:lpstr>
      <vt:lpstr>2_Ion Boardroom</vt:lpstr>
      <vt:lpstr>3_PSBranding</vt:lpstr>
      <vt:lpstr>3_Ion Boardroom</vt:lpstr>
      <vt:lpstr>ETL for Big Data</vt:lpstr>
      <vt:lpstr>Talend for Big Data</vt:lpstr>
      <vt:lpstr>Installation and Launching</vt:lpstr>
      <vt:lpstr>Installation and Launching</vt:lpstr>
      <vt:lpstr>Installation and Launching</vt:lpstr>
      <vt:lpstr>Setup</vt:lpstr>
      <vt:lpstr>Inside Talend Studio</vt:lpstr>
      <vt:lpstr>Create a Job</vt:lpstr>
      <vt:lpstr>Adding a Component to Job</vt:lpstr>
      <vt:lpstr>Configuring a Component</vt:lpstr>
      <vt:lpstr>Run Your First Talend Job</vt:lpstr>
      <vt:lpstr>Solving Java Compatibility Issue</vt:lpstr>
      <vt:lpstr>Preparing the Metadata</vt:lpstr>
      <vt:lpstr>Preparing the Metadata</vt:lpstr>
      <vt:lpstr>Preparing the Metadata</vt:lpstr>
      <vt:lpstr>Preparing the Metadata</vt:lpstr>
      <vt:lpstr>Preparing the Metadata</vt:lpstr>
      <vt:lpstr>Configuring and executing a Job – Reading CSV File</vt:lpstr>
      <vt:lpstr>Configuring and executing a Job – Reading CSV File</vt:lpstr>
      <vt:lpstr>Configuring and executing a Job – Reading CSV File</vt:lpstr>
      <vt:lpstr>Reading a File – Without Metadata</vt:lpstr>
      <vt:lpstr>Reading a File – Without Metadata</vt:lpstr>
      <vt:lpstr>Reading a File – Without Metadata</vt:lpstr>
      <vt:lpstr>Reading a File – Without Metadata</vt:lpstr>
      <vt:lpstr>Filtering Information – Preparing Metadata</vt:lpstr>
      <vt:lpstr>Filtering Information – Preparing Metadata</vt:lpstr>
      <vt:lpstr>Filtering Information – Preparing Metadata</vt:lpstr>
      <vt:lpstr>Filtering Information - Duplication</vt:lpstr>
      <vt:lpstr>Filtering Information - Mapping</vt:lpstr>
      <vt:lpstr>Filtering Information - Mapping</vt:lpstr>
      <vt:lpstr>Filtering Information - Lookup</vt:lpstr>
      <vt:lpstr>Filtering Information - Lookup</vt:lpstr>
      <vt:lpstr>Filtering Information - Lookup</vt:lpstr>
      <vt:lpstr>Filtering Information – Configure and Execute</vt:lpstr>
      <vt:lpstr>Filtering Information – Configure and Execute</vt:lpstr>
      <vt:lpstr>Filtering Information – Configure and Execute</vt:lpstr>
      <vt:lpstr>Filtering Information – Configure and Execute</vt:lpstr>
      <vt:lpstr>Saving Processing Results</vt:lpstr>
      <vt:lpstr>Saving Processing Results– Database Output Component</vt:lpstr>
      <vt:lpstr>Saving Processing Results– Database Output Component</vt:lpstr>
      <vt:lpstr>Saving Processing Results– Database Output Component</vt:lpstr>
      <vt:lpstr>Saving Processing Result – Mapping for Rejected Data</vt:lpstr>
      <vt:lpstr>Saving Processing Result – Mapping for Rejected Data</vt:lpstr>
      <vt:lpstr>Configuring MySQL database outputs</vt:lpstr>
      <vt:lpstr>Configuring MySQL database outputs</vt:lpstr>
      <vt:lpstr>PowerPoint Presentation</vt:lpstr>
      <vt:lpstr>  End of Module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subject/>
  <dc:creator>Y. Daniel Liang</dc:creator>
  <cp:keywords/>
  <dc:description/>
  <cp:lastModifiedBy>PSAdmin</cp:lastModifiedBy>
  <cp:revision>569</cp:revision>
  <cp:lastPrinted>1998-02-24T16:19:51Z</cp:lastPrinted>
  <dcterms:created xsi:type="dcterms:W3CDTF">1995-06-10T17:31:50Z</dcterms:created>
  <dcterms:modified xsi:type="dcterms:W3CDTF">2019-01-23T21:36:33Z</dcterms:modified>
</cp:coreProperties>
</file>