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2A38-5635-48AF-8E87-27EF97B386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Protask</a:t>
            </a:r>
            <a:r>
              <a:rPr lang="en-US" dirty="0"/>
              <a:t> RPG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3B1C9-76BE-4874-A4C7-B958EFF96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Janssen &amp; Alexander </a:t>
            </a:r>
            <a:r>
              <a:rPr lang="en-US" dirty="0" err="1"/>
              <a:t>Deelen</a:t>
            </a:r>
            <a:r>
              <a:rPr lang="en-US" dirty="0"/>
              <a:t> – </a:t>
            </a:r>
            <a:r>
              <a:rPr lang="en-US" dirty="0" err="1"/>
              <a:t>Copodi</a:t>
            </a:r>
            <a:r>
              <a:rPr lang="en-US" dirty="0"/>
              <a:t> Gaming™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9590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F3BA-72BF-4A1E-94A4-020B01AF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9677-CF32-4401-8CCB-64D33415E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C808B9-85FC-4BCA-A3B4-B290BF949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28" t="25872" r="35321" b="42210"/>
          <a:stretch/>
        </p:blipFill>
        <p:spPr>
          <a:xfrm>
            <a:off x="-55640" y="2002560"/>
            <a:ext cx="5893913" cy="3463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DBC79A-3FAD-41F8-80F7-5988655350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28" t="57370" r="35321" b="13901"/>
          <a:stretch/>
        </p:blipFill>
        <p:spPr>
          <a:xfrm>
            <a:off x="5838273" y="2002560"/>
            <a:ext cx="6548244" cy="34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5786-4B47-48A7-80D2-87BF31D2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Preperation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9BB0-9BCD-4576-94FD-ADA0427CE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Tested </a:t>
            </a:r>
            <a:r>
              <a:rPr lang="en-US" dirty="0" err="1"/>
              <a:t>Untiy</a:t>
            </a:r>
            <a:endParaRPr lang="en-US" dirty="0"/>
          </a:p>
          <a:p>
            <a:r>
              <a:rPr lang="en-US" dirty="0"/>
              <a:t>Made a Git repository</a:t>
            </a:r>
          </a:p>
          <a:p>
            <a:r>
              <a:rPr lang="en-US" dirty="0"/>
              <a:t>Made a </a:t>
            </a:r>
            <a:r>
              <a:rPr lang="en-US" dirty="0" err="1"/>
              <a:t>trello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8BF503-95AB-402A-AD63-3322B0876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336" y="2002559"/>
            <a:ext cx="6000925" cy="337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7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8516-C50D-47C1-8642-52852B63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FCCB5-EC10-40AF-8BFF-EFDBE9F12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</a:t>
            </a:r>
          </a:p>
          <a:p>
            <a:r>
              <a:rPr lang="en-US" dirty="0"/>
              <a:t>Our goals</a:t>
            </a:r>
          </a:p>
          <a:p>
            <a:r>
              <a:rPr lang="en-US" dirty="0"/>
              <a:t>How is it going to work</a:t>
            </a:r>
          </a:p>
          <a:p>
            <a:r>
              <a:rPr lang="en-US" dirty="0"/>
              <a:t>Gameplay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Planning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8402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A664-55FE-4AF9-BD26-621B9807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Protask</a:t>
            </a:r>
            <a:r>
              <a:rPr lang="en-US" dirty="0"/>
              <a:t> RPG?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E53E-214D-43D5-BC75-CFFC0501E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JRPG</a:t>
            </a:r>
          </a:p>
          <a:p>
            <a:r>
              <a:rPr lang="en-US" dirty="0"/>
              <a:t>Unity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Customizable</a:t>
            </a:r>
          </a:p>
          <a:p>
            <a:r>
              <a:rPr lang="en-US" dirty="0"/>
              <a:t>Procedurally Generated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243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E7DF-918B-42AC-9401-78774EAB6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BFB0-9FC9-4FBF-9782-ABD755E5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customizable experience</a:t>
            </a:r>
          </a:p>
          <a:p>
            <a:r>
              <a:rPr lang="en-US" dirty="0"/>
              <a:t>Learn more about game development</a:t>
            </a:r>
          </a:p>
          <a:p>
            <a:r>
              <a:rPr lang="en-US" dirty="0"/>
              <a:t>Make something procedural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909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0D70-FBBF-430B-9B8C-0DBF2243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C441-5338-447E-9E66-0212C9053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Procedurally generated with tiles</a:t>
            </a:r>
          </a:p>
          <a:p>
            <a:r>
              <a:rPr lang="en-US" dirty="0"/>
              <a:t>Walkable/unwalkable terrain</a:t>
            </a:r>
          </a:p>
          <a:p>
            <a:r>
              <a:rPr lang="en-US" dirty="0"/>
              <a:t>Possibility of structures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A660E-4FBD-4167-8878-54125F317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143" y="2645678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1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F390-75CD-47A9-AFC5-858D0EF36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9442C-DB0B-4158-ACCF-2CDDBC21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Character creation</a:t>
            </a:r>
          </a:p>
          <a:p>
            <a:r>
              <a:rPr lang="en-US" dirty="0"/>
              <a:t>Own stats</a:t>
            </a:r>
          </a:p>
          <a:p>
            <a:r>
              <a:rPr lang="nl-NL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81438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2C2C-2EF7-4244-AD79-F528FB24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Battles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F1C59-0699-4558-9E65-D6BA68673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  <a:p>
            <a:r>
              <a:rPr lang="en-US" dirty="0"/>
              <a:t>Enemies have own stats</a:t>
            </a:r>
          </a:p>
          <a:p>
            <a:r>
              <a:rPr lang="nl-NL" dirty="0"/>
              <a:t>Take actions in </a:t>
            </a:r>
            <a:r>
              <a:rPr lang="nl-NL" dirty="0" err="1"/>
              <a:t>turns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E139A-084D-4A04-8C84-8D0BC372B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474" y="288059"/>
            <a:ext cx="5382935" cy="3027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F203C4-F287-4421-A9C8-5EB195C36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474" y="3160552"/>
            <a:ext cx="4568651" cy="355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7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B5CC-59E2-480C-9538-11C27FFF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 loop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2F68C3-80C3-42EF-96CD-3F61680ED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152" y="1771926"/>
            <a:ext cx="8743695" cy="6167031"/>
          </a:xfrm>
        </p:spPr>
      </p:pic>
    </p:spTree>
    <p:extLst>
      <p:ext uri="{BB962C8B-B14F-4D97-AF65-F5344CB8AC3E}">
        <p14:creationId xmlns:p14="http://schemas.microsoft.com/office/powerpoint/2010/main" val="220701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491F-58A9-4653-AB3E-656AB4FE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Moscow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9027E-C165-4697-94A2-15879A360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Autofit/>
          </a:bodyPr>
          <a:lstStyle/>
          <a:p>
            <a:r>
              <a:rPr lang="en-US" sz="800" b="1" dirty="0"/>
              <a:t>Must</a:t>
            </a:r>
            <a:endParaRPr lang="nl-NL" sz="800" dirty="0"/>
          </a:p>
          <a:p>
            <a:pPr lvl="0"/>
            <a:r>
              <a:rPr lang="en-US" sz="800" dirty="0"/>
              <a:t>Japanese-style Role Playing Game (JRPG)</a:t>
            </a:r>
            <a:endParaRPr lang="nl-NL" sz="800" dirty="0"/>
          </a:p>
          <a:p>
            <a:pPr lvl="0"/>
            <a:r>
              <a:rPr lang="en-US" sz="800" dirty="0"/>
              <a:t>World procedurally generated</a:t>
            </a:r>
            <a:endParaRPr lang="nl-NL" sz="800" dirty="0"/>
          </a:p>
          <a:p>
            <a:pPr lvl="0"/>
            <a:r>
              <a:rPr lang="en-US" sz="800" dirty="0"/>
              <a:t>Battle System</a:t>
            </a:r>
            <a:endParaRPr lang="nl-NL" sz="800" dirty="0"/>
          </a:p>
          <a:p>
            <a:pPr lvl="1"/>
            <a:r>
              <a:rPr lang="en-US" sz="800" dirty="0"/>
              <a:t>Actions</a:t>
            </a:r>
            <a:endParaRPr lang="nl-NL" sz="800" dirty="0"/>
          </a:p>
          <a:p>
            <a:pPr lvl="2"/>
            <a:r>
              <a:rPr lang="en-US" sz="800" dirty="0"/>
              <a:t>Attack (Weapon)</a:t>
            </a:r>
            <a:endParaRPr lang="nl-NL" sz="800" dirty="0"/>
          </a:p>
          <a:p>
            <a:pPr lvl="2"/>
            <a:r>
              <a:rPr lang="en-US" sz="800" dirty="0"/>
              <a:t>Abilities </a:t>
            </a:r>
            <a:endParaRPr lang="nl-NL" sz="800" dirty="0"/>
          </a:p>
          <a:p>
            <a:pPr lvl="2"/>
            <a:r>
              <a:rPr lang="en-US" sz="800" dirty="0"/>
              <a:t>Magic Spells</a:t>
            </a:r>
            <a:endParaRPr lang="nl-NL" sz="800" dirty="0"/>
          </a:p>
          <a:p>
            <a:pPr lvl="2"/>
            <a:r>
              <a:rPr lang="en-US" sz="800" dirty="0"/>
              <a:t>Items</a:t>
            </a:r>
            <a:endParaRPr lang="nl-NL" sz="800" dirty="0"/>
          </a:p>
          <a:p>
            <a:pPr lvl="2"/>
            <a:r>
              <a:rPr lang="en-US" sz="800" dirty="0"/>
              <a:t>Defend</a:t>
            </a:r>
            <a:endParaRPr lang="nl-NL" sz="800" dirty="0"/>
          </a:p>
          <a:p>
            <a:pPr lvl="2"/>
            <a:r>
              <a:rPr lang="en-US" sz="800" dirty="0"/>
              <a:t>Run</a:t>
            </a:r>
            <a:endParaRPr lang="nl-NL" sz="800" dirty="0"/>
          </a:p>
          <a:p>
            <a:pPr lvl="1"/>
            <a:r>
              <a:rPr lang="en-US" sz="800" dirty="0"/>
              <a:t>Turn-based, greatest speed first</a:t>
            </a:r>
            <a:endParaRPr lang="nl-NL" sz="800" dirty="0"/>
          </a:p>
          <a:p>
            <a:pPr lvl="0"/>
            <a:r>
              <a:rPr lang="en-US" sz="800" dirty="0"/>
              <a:t>Customizability</a:t>
            </a:r>
            <a:endParaRPr lang="nl-NL" sz="800" dirty="0"/>
          </a:p>
          <a:p>
            <a:pPr lvl="1"/>
            <a:r>
              <a:rPr lang="en-US" sz="800" dirty="0"/>
              <a:t>Custom Music</a:t>
            </a:r>
            <a:endParaRPr lang="nl-NL" sz="800" dirty="0"/>
          </a:p>
          <a:p>
            <a:pPr lvl="1"/>
            <a:r>
              <a:rPr lang="en-US" sz="800" dirty="0"/>
              <a:t>Custom Enemies</a:t>
            </a:r>
            <a:endParaRPr lang="nl-NL" sz="800" dirty="0"/>
          </a:p>
          <a:p>
            <a:pPr lvl="1"/>
            <a:r>
              <a:rPr lang="en-US" sz="800" dirty="0"/>
              <a:t>Character Creation</a:t>
            </a:r>
            <a:endParaRPr lang="nl-NL" sz="800" dirty="0"/>
          </a:p>
          <a:p>
            <a:pPr lvl="0"/>
            <a:r>
              <a:rPr lang="en-US" sz="800" dirty="0"/>
              <a:t>Inventory System</a:t>
            </a:r>
            <a:endParaRPr lang="nl-NL" sz="800" dirty="0"/>
          </a:p>
          <a:p>
            <a:pPr lvl="1"/>
            <a:r>
              <a:rPr lang="en-US" sz="800" dirty="0"/>
              <a:t>Consumable Items</a:t>
            </a:r>
            <a:endParaRPr lang="nl-NL" sz="800" dirty="0"/>
          </a:p>
          <a:p>
            <a:pPr lvl="1"/>
            <a:r>
              <a:rPr lang="en-US" sz="800" dirty="0"/>
              <a:t>Equipment</a:t>
            </a:r>
            <a:endParaRPr lang="nl-NL" sz="800" dirty="0"/>
          </a:p>
          <a:p>
            <a:pPr lvl="0"/>
            <a:r>
              <a:rPr lang="en-US" sz="800" dirty="0"/>
              <a:t>Player Stats</a:t>
            </a:r>
            <a:endParaRPr lang="nl-NL" sz="800" dirty="0"/>
          </a:p>
          <a:p>
            <a:pPr lvl="1"/>
            <a:r>
              <a:rPr lang="en-US" sz="800" dirty="0"/>
              <a:t>Attack, Defense, Magic, Speed, Luck</a:t>
            </a:r>
            <a:endParaRPr lang="nl-NL" sz="800" dirty="0"/>
          </a:p>
          <a:p>
            <a:pPr lvl="1"/>
            <a:r>
              <a:rPr lang="en-US" sz="800" dirty="0"/>
              <a:t>Experience System with level-ups</a:t>
            </a:r>
            <a:endParaRPr lang="nl-NL" sz="800" dirty="0"/>
          </a:p>
          <a:p>
            <a:pPr lvl="1"/>
            <a:r>
              <a:rPr lang="en-US" sz="800" dirty="0"/>
              <a:t>Classes</a:t>
            </a:r>
            <a:endParaRPr lang="nl-NL" sz="800" dirty="0"/>
          </a:p>
          <a:p>
            <a:pPr lvl="2"/>
            <a:r>
              <a:rPr lang="en-US" sz="800" dirty="0"/>
              <a:t>Classes determine stat growth</a:t>
            </a:r>
            <a:endParaRPr lang="nl-NL" sz="800" dirty="0"/>
          </a:p>
          <a:p>
            <a:pPr lvl="2"/>
            <a:r>
              <a:rPr lang="en-US" sz="800" dirty="0"/>
              <a:t>Classes have special properties (Magic Spells and Abilities)</a:t>
            </a:r>
            <a:endParaRPr lang="nl-NL" sz="800" dirty="0"/>
          </a:p>
          <a:p>
            <a:r>
              <a:rPr lang="en-US" sz="800" b="1" dirty="0"/>
              <a:t>Should</a:t>
            </a:r>
            <a:endParaRPr lang="nl-NL" sz="800" dirty="0"/>
          </a:p>
          <a:p>
            <a:pPr lvl="0"/>
            <a:r>
              <a:rPr lang="en-US" sz="800" dirty="0"/>
              <a:t>No Random Battles in the overworld</a:t>
            </a:r>
            <a:endParaRPr lang="nl-NL" sz="800" dirty="0"/>
          </a:p>
          <a:p>
            <a:pPr lvl="1"/>
            <a:r>
              <a:rPr lang="en-US" sz="800" dirty="0"/>
              <a:t>Enemies appear on screen, walk into them to start battle</a:t>
            </a:r>
            <a:endParaRPr lang="nl-NL" sz="800" dirty="0"/>
          </a:p>
          <a:p>
            <a:pPr lvl="0"/>
            <a:r>
              <a:rPr lang="en-US" sz="800" dirty="0"/>
              <a:t>Battles have animation</a:t>
            </a:r>
            <a:endParaRPr lang="nl-NL" sz="800" dirty="0"/>
          </a:p>
          <a:p>
            <a:pPr lvl="1"/>
            <a:r>
              <a:rPr lang="en-US" sz="800" dirty="0"/>
              <a:t>Enemy idle</a:t>
            </a:r>
            <a:endParaRPr lang="nl-NL" sz="800" dirty="0"/>
          </a:p>
          <a:p>
            <a:pPr lvl="1"/>
            <a:r>
              <a:rPr lang="en-US" sz="800" dirty="0"/>
              <a:t>Enemy attack</a:t>
            </a:r>
            <a:endParaRPr lang="nl-NL" sz="800" dirty="0"/>
          </a:p>
          <a:p>
            <a:pPr lvl="1"/>
            <a:r>
              <a:rPr lang="en-US" sz="800" dirty="0"/>
              <a:t>Player attack</a:t>
            </a:r>
            <a:endParaRPr lang="nl-NL" sz="800" dirty="0"/>
          </a:p>
          <a:p>
            <a:pPr lvl="0"/>
            <a:r>
              <a:rPr lang="en-US" sz="800" dirty="0"/>
              <a:t>Get more Items</a:t>
            </a:r>
            <a:endParaRPr lang="nl-NL" sz="800" dirty="0"/>
          </a:p>
          <a:p>
            <a:pPr lvl="1"/>
            <a:r>
              <a:rPr lang="en-US" sz="800" dirty="0"/>
              <a:t>Enemy Loot</a:t>
            </a:r>
            <a:endParaRPr lang="nl-NL" sz="800" dirty="0"/>
          </a:p>
          <a:p>
            <a:pPr lvl="1"/>
            <a:r>
              <a:rPr lang="en-US" sz="800" dirty="0"/>
              <a:t>Treasure Chests in the world</a:t>
            </a:r>
            <a:endParaRPr lang="nl-NL" sz="800" dirty="0"/>
          </a:p>
          <a:p>
            <a:r>
              <a:rPr lang="en-US" sz="800" b="1" dirty="0"/>
              <a:t>Could</a:t>
            </a:r>
            <a:endParaRPr lang="nl-NL" sz="800" dirty="0"/>
          </a:p>
          <a:p>
            <a:pPr lvl="0"/>
            <a:r>
              <a:rPr lang="en-US" sz="800" dirty="0"/>
              <a:t>Dungeons and Structures</a:t>
            </a:r>
            <a:endParaRPr lang="nl-NL" sz="800" dirty="0"/>
          </a:p>
          <a:p>
            <a:pPr lvl="1"/>
            <a:r>
              <a:rPr lang="en-US" sz="800" dirty="0"/>
              <a:t>Random Buildings throughout the world</a:t>
            </a:r>
            <a:endParaRPr lang="nl-NL" sz="800" dirty="0"/>
          </a:p>
          <a:p>
            <a:pPr lvl="2"/>
            <a:r>
              <a:rPr lang="en-US" sz="800" dirty="0"/>
              <a:t>Towns Possible, low priority</a:t>
            </a:r>
            <a:endParaRPr lang="nl-NL" sz="800" dirty="0"/>
          </a:p>
          <a:p>
            <a:pPr lvl="1"/>
            <a:r>
              <a:rPr lang="en-US" sz="800" dirty="0"/>
              <a:t>Dungeons aside from main world</a:t>
            </a:r>
            <a:endParaRPr lang="nl-NL" sz="800" dirty="0"/>
          </a:p>
          <a:p>
            <a:pPr lvl="2"/>
            <a:r>
              <a:rPr lang="en-US" sz="800" dirty="0"/>
              <a:t>Separate Procedural generation</a:t>
            </a:r>
            <a:endParaRPr lang="nl-NL" sz="800" dirty="0"/>
          </a:p>
          <a:p>
            <a:r>
              <a:rPr lang="en-US" sz="800" b="1" dirty="0"/>
              <a:t>Won’t	</a:t>
            </a:r>
            <a:endParaRPr lang="nl-NL" sz="800" dirty="0"/>
          </a:p>
          <a:p>
            <a:pPr lvl="0"/>
            <a:r>
              <a:rPr lang="en-US" sz="800" dirty="0"/>
              <a:t>Use templates</a:t>
            </a:r>
            <a:endParaRPr lang="nl-NL" sz="800" dirty="0"/>
          </a:p>
          <a:p>
            <a:pPr lvl="0"/>
            <a:r>
              <a:rPr lang="en-US" sz="800" dirty="0"/>
              <a:t>Static World</a:t>
            </a:r>
            <a:endParaRPr lang="nl-NL" sz="800" dirty="0"/>
          </a:p>
          <a:p>
            <a:pPr lvl="0"/>
            <a:r>
              <a:rPr lang="en-US" sz="800" dirty="0"/>
              <a:t>Make Apple Version</a:t>
            </a:r>
            <a:endParaRPr lang="nl-NL" sz="800" dirty="0"/>
          </a:p>
          <a:p>
            <a:pPr lvl="0"/>
            <a:r>
              <a:rPr lang="en-US" sz="800" dirty="0"/>
              <a:t>Use Unity incompatible formats</a:t>
            </a:r>
            <a:endParaRPr lang="nl-NL" sz="800" dirty="0"/>
          </a:p>
          <a:p>
            <a:endParaRPr lang="nl-NL" sz="800" dirty="0"/>
          </a:p>
        </p:txBody>
      </p:sp>
    </p:spTree>
    <p:extLst>
      <p:ext uri="{BB962C8B-B14F-4D97-AF65-F5344CB8AC3E}">
        <p14:creationId xmlns:p14="http://schemas.microsoft.com/office/powerpoint/2010/main" val="30107419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157</TotalTime>
  <Words>226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Gallery</vt:lpstr>
      <vt:lpstr>Protask RPG</vt:lpstr>
      <vt:lpstr>Index</vt:lpstr>
      <vt:lpstr>What is Protask RPG?</vt:lpstr>
      <vt:lpstr>Our goals</vt:lpstr>
      <vt:lpstr>World</vt:lpstr>
      <vt:lpstr>Characters</vt:lpstr>
      <vt:lpstr>Battles</vt:lpstr>
      <vt:lpstr>Gameplay loop</vt:lpstr>
      <vt:lpstr>Moscow</vt:lpstr>
      <vt:lpstr>Planning</vt:lpstr>
      <vt:lpstr>Preperation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Protask RPG</dc:title>
  <dc:creator>Peter Janssen</dc:creator>
  <cp:lastModifiedBy>Peter Janssen</cp:lastModifiedBy>
  <cp:revision>8</cp:revision>
  <dcterms:created xsi:type="dcterms:W3CDTF">2019-11-27T11:14:00Z</dcterms:created>
  <dcterms:modified xsi:type="dcterms:W3CDTF">2019-11-29T08:44:57Z</dcterms:modified>
</cp:coreProperties>
</file>