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58" r:id="rId6"/>
    <p:sldId id="261" r:id="rId7"/>
    <p:sldId id="262" r:id="rId8"/>
    <p:sldId id="270" r:id="rId9"/>
    <p:sldId id="269" r:id="rId10"/>
    <p:sldId id="264" r:id="rId11"/>
    <p:sldId id="266" r:id="rId12"/>
    <p:sldId id="263" r:id="rId13"/>
    <p:sldId id="267" r:id="rId14"/>
    <p:sldId id="268" r:id="rId15"/>
    <p:sldId id="271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C6C8-5A2E-447B-A8EF-5947D0F3E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A8FE2-34B5-430F-A0C5-6B3335541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E4674-527D-4955-B0AD-A2F7A3DCE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A1E7-1624-42AC-8A06-DE9A26AA1F7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8BEA6-D52C-49FC-97E2-57BB1605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F7C5E-1C28-4BB2-96CD-26109D3A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4AEA-3221-419C-B823-38F571096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046F-280E-439D-AC6A-EED8E7BA7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86CB8-43BA-4FFA-B6DC-7F6516D67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66419-DBD2-481C-BEE5-00B8E292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A1E7-1624-42AC-8A06-DE9A26AA1F7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3047C-8FD9-4AE2-B0F3-D9C22B16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D49B6-A961-4101-AB0C-85E9F67C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4AEA-3221-419C-B823-38F571096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7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6CA7B-3A3E-459C-BC2F-4E5C7590A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CAA6-685C-4DD0-9E79-BAE9DA7BC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5CD4B-62BE-4372-AAC7-643BBDC3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A1E7-1624-42AC-8A06-DE9A26AA1F7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E804E-2F1A-4D0B-ADD5-36677552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2F792-69FC-4AF9-9DD4-2ECE621D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4AEA-3221-419C-B823-38F571096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DEB8-FA10-402F-BEF6-E988425FA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DBE85-B60E-4BB7-965D-351CAF7FC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47489-400F-46A7-86B8-898453C8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A1E7-1624-42AC-8A06-DE9A26AA1F7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0A780-AFD9-40A3-B19E-80FBD659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B2FA5-5662-42BF-B911-A45CE656E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4AEA-3221-419C-B823-38F571096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1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8192E-7C9C-498E-9120-0CE3BEF10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B20F3-F7BF-4FD4-BF63-AF37B5E9A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CF7E3-BD9C-4F73-836E-BD62D7ED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A1E7-1624-42AC-8A06-DE9A26AA1F7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59995-077E-41D2-8974-F97E834A3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9AF1D-C333-4A6E-A8E6-B8473D4C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4AEA-3221-419C-B823-38F571096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0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2597-3F06-4BD7-AF8C-E1C0833D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E9A6E-A911-47D4-B969-2FAE99570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14A6C-266D-40BE-B6EA-4201BFE4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4EB59-74C7-442A-BEED-C41607B2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A1E7-1624-42AC-8A06-DE9A26AA1F7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AB5BE-C9B7-42F4-A327-372454CB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7F8B6-CECA-4BC4-AD1D-BA25EBAE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4AEA-3221-419C-B823-38F571096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4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59B5-5214-4926-BCCD-E4DCD8C0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C97C6-8A59-4174-AC72-78A0AB3D7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B9AA7-DAFA-4F61-81DA-B6A09900D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2F562-AF5E-424F-A0C7-DD3890D9C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B77C5-8ABD-486A-B62E-C5480FE8D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8CAD3A-77B3-48AC-BA5A-72AE5792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A1E7-1624-42AC-8A06-DE9A26AA1F7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CDBCFB-C7BE-4280-B1E7-F6F8B4F0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0B0C49-2C06-4B31-A78C-8617042E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4AEA-3221-419C-B823-38F571096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7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5BE2-2E04-4DE7-B965-9681B885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6782AB-2EB2-4C86-A376-C89F45B5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A1E7-1624-42AC-8A06-DE9A26AA1F7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2A914-02BB-4B40-95FD-2AA3D13E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81880-4C6A-4DF7-9610-A7BC7FE2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4AEA-3221-419C-B823-38F571096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8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68E52C-1E26-4FA4-851B-84423EB5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A1E7-1624-42AC-8A06-DE9A26AA1F7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595CA-EB9C-4F9A-B76A-7F8170BB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94AEE-B322-4A11-9DF9-C908F524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4AEA-3221-419C-B823-38F571096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3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ADBBC-31C2-4F1B-BF42-45FDF41F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CA512-B3BC-421D-8700-C3EA67337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3EB2C-FB19-4BDD-A242-C831BBBB9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97239-FAF1-48CD-9640-A02A32C2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A1E7-1624-42AC-8A06-DE9A26AA1F7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853CA-97AE-42EA-A704-EC44AE9E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D6863-0233-4E0E-A7E3-5DFAE998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4AEA-3221-419C-B823-38F571096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DD90-A488-4B66-8048-76093BBD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42380-BCF3-4ABC-8609-EEFD0C1E7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E4F96-3EEA-4D06-BBA6-C82024E8E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A39A4-28E4-4487-9ACF-D7C24112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A1E7-1624-42AC-8A06-DE9A26AA1F7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0D107-00EC-489E-8AAA-FFC19811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3B143-D719-4F56-A1A4-081C04C8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4AEA-3221-419C-B823-38F571096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2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CB90B-5311-4FD4-BA55-B10EBEC74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43AC-C780-4F98-944C-B1A582CC4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89B08-0239-4EA8-B054-45BD318A4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5A1E7-1624-42AC-8A06-DE9A26AA1F7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AA894-C5CA-4B5C-8464-686CC6202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083BC-1A6C-4A3C-81D2-622273DF6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D4AEA-3221-419C-B823-38F571096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2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797D-768F-403A-A661-20E68E213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 the beginning…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D26E2-540D-42C4-AAB6-730C0FC995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There were servers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47C900-AC8D-4854-9FEF-C59CD5238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862" y="4086770"/>
            <a:ext cx="2962275" cy="1009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578677-1354-435C-BD23-1518E10BB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861" y="5076327"/>
            <a:ext cx="2962275" cy="1009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CE2D03-B1F1-491C-B711-91F94E3D1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5" y="4076724"/>
            <a:ext cx="2962275" cy="1009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5BDDF6-3A93-4596-8A13-17ED348B1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5" y="5096420"/>
            <a:ext cx="2962275" cy="1009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BF9FC-02CB-4AD5-B785-373562E9D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019" y="4066677"/>
            <a:ext cx="2962275" cy="1009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BBB4D6-3A9C-44C3-8406-616894472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019" y="5076327"/>
            <a:ext cx="29622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9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470713-97A5-4D42-8EEE-A59473D90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2043112"/>
            <a:ext cx="73628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99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D2F49E-97EE-4924-8D44-A3F5FB936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452437"/>
            <a:ext cx="756285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0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112F97-E93E-4302-9DD9-96C79501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Containers divide up Operating System 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714CB-27B7-4F85-87BD-B7B982B400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Processor Interrupts</a:t>
            </a:r>
          </a:p>
          <a:p>
            <a:r>
              <a:rPr lang="en-US" dirty="0"/>
              <a:t>Networking Namespace</a:t>
            </a:r>
          </a:p>
          <a:p>
            <a:r>
              <a:rPr lang="en-US" dirty="0"/>
              <a:t>Filesystem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39D722-AE76-4CB6-990B-090C24E6AA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53841" y="1825625"/>
            <a:ext cx="6136679" cy="458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58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26E898-93CE-477B-93A8-B15C5A645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47"/>
            <a:ext cx="12192000" cy="668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62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655A9C-3D04-412C-B1A9-177C2E528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7"/>
            <a:ext cx="12192000" cy="679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5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6D45-688C-403D-8422-E70A5B17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vs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C07F0-8749-4B21-8640-F374518D0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0027" cy="4351338"/>
          </a:xfrm>
        </p:spPr>
        <p:txBody>
          <a:bodyPr/>
          <a:lstStyle/>
          <a:p>
            <a:r>
              <a:rPr lang="en-US" dirty="0"/>
              <a:t>An Image is a pre-packed application</a:t>
            </a:r>
          </a:p>
          <a:p>
            <a:pPr lvl="1"/>
            <a:r>
              <a:rPr lang="en-US" dirty="0"/>
              <a:t>You can build one from scratch</a:t>
            </a:r>
          </a:p>
          <a:p>
            <a:pPr lvl="1"/>
            <a:r>
              <a:rPr lang="en-US" dirty="0"/>
              <a:t>You can build on top of existing images</a:t>
            </a:r>
          </a:p>
          <a:p>
            <a:pPr lvl="1"/>
            <a:r>
              <a:rPr lang="en-US" dirty="0"/>
              <a:t>You can download from repositories</a:t>
            </a:r>
          </a:p>
          <a:p>
            <a:pPr lvl="2"/>
            <a:r>
              <a:rPr lang="en-US" dirty="0" err="1"/>
              <a:t>DockerHub</a:t>
            </a:r>
            <a:endParaRPr lang="en-US" dirty="0"/>
          </a:p>
          <a:p>
            <a:pPr lvl="2"/>
            <a:r>
              <a:rPr lang="en-US" dirty="0"/>
              <a:t>ECR</a:t>
            </a:r>
          </a:p>
          <a:p>
            <a:pPr lvl="2"/>
            <a:r>
              <a:rPr lang="en-US" dirty="0"/>
              <a:t>Harbor</a:t>
            </a:r>
          </a:p>
          <a:p>
            <a:pPr lvl="2"/>
            <a:endParaRPr lang="en-US" dirty="0"/>
          </a:p>
          <a:p>
            <a:r>
              <a:rPr lang="en-US" dirty="0"/>
              <a:t>A container is a running instance of an image. You can assign it a name and expose it on a network 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A82B1-F3AA-42E9-8473-DB810FE385E2}"/>
              </a:ext>
            </a:extLst>
          </p:cNvPr>
          <p:cNvSpPr txBox="1"/>
          <p:nvPr/>
        </p:nvSpPr>
        <p:spPr>
          <a:xfrm>
            <a:off x="6816436" y="1808018"/>
            <a:ext cx="5039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example image would be a packaged webserver with content for that webserver to display and a command to get that web server running and configured.</a:t>
            </a:r>
          </a:p>
        </p:txBody>
      </p:sp>
    </p:spTree>
    <p:extLst>
      <p:ext uri="{BB962C8B-B14F-4D97-AF65-F5344CB8AC3E}">
        <p14:creationId xmlns:p14="http://schemas.microsoft.com/office/powerpoint/2010/main" val="1958932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828C-F8EF-4A4C-833C-A9835A9E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9163C-EA17-45AD-BEC1-9B91F5296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1BD41-BE4E-48DD-B4B0-DDFBB14B1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912" y="2014537"/>
            <a:ext cx="14001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7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7166F-8D28-44BA-909D-E1B407B8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You required hardware to run your different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F764A-85D3-481B-B6B0-BA515A6E3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physical box for…</a:t>
            </a:r>
          </a:p>
          <a:p>
            <a:pPr lvl="1"/>
            <a:r>
              <a:rPr lang="en-US" dirty="0"/>
              <a:t>Web server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Proxy</a:t>
            </a:r>
          </a:p>
          <a:p>
            <a:pPr lvl="1"/>
            <a:r>
              <a:rPr lang="en-US" dirty="0"/>
              <a:t>Firewall</a:t>
            </a:r>
          </a:p>
          <a:p>
            <a:pPr lvl="1"/>
            <a:r>
              <a:rPr lang="en-US" dirty="0"/>
              <a:t>Monitoring/Telemetry (Syslog)</a:t>
            </a:r>
          </a:p>
          <a:p>
            <a:pPr lvl="1"/>
            <a:r>
              <a:rPr lang="en-US" dirty="0"/>
              <a:t>Terminal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E7E99A-DF11-4649-A453-F1D0A5700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89437"/>
            <a:ext cx="10933611" cy="2268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B37117-0F91-4C75-9ECE-3EB69C18D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428" y="1825625"/>
            <a:ext cx="7214213" cy="187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8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76F1F-FAB1-45A9-AF1C-D729D7DB9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Upfront capex cost</a:t>
            </a:r>
          </a:p>
          <a:p>
            <a:r>
              <a:rPr lang="en-US" dirty="0"/>
              <a:t>Ongoing </a:t>
            </a:r>
            <a:r>
              <a:rPr lang="en-US" dirty="0" err="1"/>
              <a:t>opex</a:t>
            </a:r>
            <a:r>
              <a:rPr lang="en-US" dirty="0"/>
              <a:t> cost</a:t>
            </a:r>
          </a:p>
          <a:p>
            <a:endParaRPr lang="en-US" dirty="0"/>
          </a:p>
          <a:p>
            <a:r>
              <a:rPr lang="en-US" dirty="0"/>
              <a:t>Powering</a:t>
            </a:r>
          </a:p>
          <a:p>
            <a:r>
              <a:rPr lang="en-US" dirty="0"/>
              <a:t>Maintain</a:t>
            </a:r>
          </a:p>
          <a:p>
            <a:r>
              <a:rPr lang="en-US" dirty="0"/>
              <a:t>Installation</a:t>
            </a:r>
          </a:p>
          <a:p>
            <a:r>
              <a:rPr lang="en-US" dirty="0"/>
              <a:t>Securing</a:t>
            </a:r>
          </a:p>
          <a:p>
            <a:r>
              <a:rPr lang="en-US" dirty="0" err="1"/>
              <a:t>Replaceing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23ABAE-E7E0-412B-9670-24FC18A25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382" y="1758156"/>
            <a:ext cx="7138418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7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4A86DD-26BF-4F5B-A41C-9B84C6C22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82" y="4530704"/>
            <a:ext cx="3150176" cy="20597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1FE0E4-AC08-407F-9997-9D01103B0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781" y="2691245"/>
            <a:ext cx="6849992" cy="40228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4B295D-463D-4EB7-B2D3-E4F9D4787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hardware should you buy???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5F6ED-6F15-4CED-B4D7-78BE43257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49992" cy="4351338"/>
          </a:xfrm>
        </p:spPr>
        <p:txBody>
          <a:bodyPr/>
          <a:lstStyle/>
          <a:p>
            <a:r>
              <a:rPr lang="en-US" dirty="0"/>
              <a:t>Nobody knew how big or fast a server needed to be.</a:t>
            </a:r>
          </a:p>
          <a:p>
            <a:r>
              <a:rPr lang="en-US" dirty="0"/>
              <a:t>You always needed to accommodate PEAK load. Even if it was only once or twice a year</a:t>
            </a:r>
          </a:p>
          <a:p>
            <a:r>
              <a:rPr lang="en-US" dirty="0"/>
              <a:t>As a result, business Usually had severely over-provisioned servers sitting at only 5%-10% utilization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8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B81FD-DACD-4E87-9029-69BB39B8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there came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B2D56-D2BF-40B0-A9B2-C78AD0102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7127" cy="4351338"/>
          </a:xfrm>
        </p:spPr>
        <p:txBody>
          <a:bodyPr/>
          <a:lstStyle/>
          <a:p>
            <a:r>
              <a:rPr lang="en-US" dirty="0"/>
              <a:t>Now you have one </a:t>
            </a:r>
            <a:r>
              <a:rPr lang="en-US" dirty="0" err="1"/>
              <a:t>hoss</a:t>
            </a:r>
            <a:r>
              <a:rPr lang="en-US" dirty="0"/>
              <a:t> of a box</a:t>
            </a:r>
          </a:p>
          <a:p>
            <a:r>
              <a:rPr lang="en-US" dirty="0"/>
              <a:t>You use a hypervisor</a:t>
            </a:r>
          </a:p>
          <a:p>
            <a:pPr lvl="1"/>
            <a:r>
              <a:rPr lang="en-US" dirty="0"/>
              <a:t>Type 1 = runs directly on the system hardware. “Bare Metal” embedded</a:t>
            </a:r>
          </a:p>
          <a:p>
            <a:pPr lvl="2"/>
            <a:r>
              <a:rPr lang="en-US" dirty="0" err="1"/>
              <a:t>VSXi</a:t>
            </a:r>
            <a:endParaRPr lang="en-US" dirty="0"/>
          </a:p>
          <a:p>
            <a:pPr lvl="1"/>
            <a:r>
              <a:rPr lang="en-US" dirty="0"/>
              <a:t>Type 2 = runs on the host operating system that provides </a:t>
            </a:r>
            <a:r>
              <a:rPr lang="en-US" dirty="0" err="1"/>
              <a:t>virt</a:t>
            </a:r>
            <a:r>
              <a:rPr lang="en-US" dirty="0"/>
              <a:t> services</a:t>
            </a:r>
          </a:p>
          <a:p>
            <a:pPr lvl="2"/>
            <a:r>
              <a:rPr lang="en-US" dirty="0"/>
              <a:t>Hyper-V (Windows)</a:t>
            </a:r>
          </a:p>
          <a:p>
            <a:pPr lvl="2"/>
            <a:r>
              <a:rPr lang="en-US" dirty="0"/>
              <a:t>KVM (Linux)</a:t>
            </a:r>
          </a:p>
          <a:p>
            <a:pPr lvl="2"/>
            <a:r>
              <a:rPr lang="en-US" dirty="0"/>
              <a:t>Oracle VirtualBox</a:t>
            </a:r>
          </a:p>
          <a:p>
            <a:pPr lvl="2"/>
            <a:r>
              <a:rPr lang="en-US" dirty="0"/>
              <a:t>VMWare Desktop</a:t>
            </a:r>
          </a:p>
        </p:txBody>
      </p:sp>
      <p:pic>
        <p:nvPicPr>
          <p:cNvPr id="2050" name="Picture 2" descr="Image result for esxi logo">
            <a:extLst>
              <a:ext uri="{FF2B5EF4-FFF2-40B4-BE49-F238E27FC236}">
                <a16:creationId xmlns:a16="http://schemas.microsoft.com/office/drawing/2014/main" id="{6A4B0800-3307-4EED-AD1E-BDD3ABD09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206" y="113234"/>
            <a:ext cx="1829344" cy="182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kvm logo">
            <a:extLst>
              <a:ext uri="{FF2B5EF4-FFF2-40B4-BE49-F238E27FC236}">
                <a16:creationId xmlns:a16="http://schemas.microsoft.com/office/drawing/2014/main" id="{43956911-B739-41F2-95E1-2915B193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703" y="2483554"/>
            <a:ext cx="3200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virtualbox logo">
            <a:extLst>
              <a:ext uri="{FF2B5EF4-FFF2-40B4-BE49-F238E27FC236}">
                <a16:creationId xmlns:a16="http://schemas.microsoft.com/office/drawing/2014/main" id="{1ED01A4B-6FA0-49A7-9A53-F72B976A0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640" y="4374515"/>
            <a:ext cx="2118360" cy="211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hyper-v logo">
            <a:extLst>
              <a:ext uri="{FF2B5EF4-FFF2-40B4-BE49-F238E27FC236}">
                <a16:creationId xmlns:a16="http://schemas.microsoft.com/office/drawing/2014/main" id="{9CC66F3A-1E40-45B4-8B86-F84DEAC02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299" y="4543648"/>
            <a:ext cx="3733922" cy="253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hyper-v logo">
            <a:extLst>
              <a:ext uri="{FF2B5EF4-FFF2-40B4-BE49-F238E27FC236}">
                <a16:creationId xmlns:a16="http://schemas.microsoft.com/office/drawing/2014/main" id="{614427B9-DC0B-40FB-9A2B-5A115AEC8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764" y="4644736"/>
            <a:ext cx="2073203" cy="207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85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41EDB8-6CDD-4D8A-82FA-BA001F801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2009775"/>
            <a:ext cx="7677150" cy="28384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8A7F1DE-E5B9-4493-907E-E4B35A099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Hypervisors divide up physical server resources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6355AAA1-E86A-4415-AD3A-573DB4597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4551217"/>
            <a:ext cx="10144991" cy="1625745"/>
          </a:xfrm>
        </p:spPr>
        <p:txBody>
          <a:bodyPr/>
          <a:lstStyle/>
          <a:p>
            <a:r>
              <a:rPr lang="en-US" dirty="0"/>
              <a:t>Processor Registers</a:t>
            </a:r>
          </a:p>
          <a:p>
            <a:r>
              <a:rPr lang="en-US" dirty="0"/>
              <a:t>Memory Addressing</a:t>
            </a:r>
          </a:p>
          <a:p>
            <a:r>
              <a:rPr lang="en-US" dirty="0"/>
              <a:t>Disk Space</a:t>
            </a:r>
          </a:p>
        </p:txBody>
      </p:sp>
    </p:spTree>
    <p:extLst>
      <p:ext uri="{BB962C8B-B14F-4D97-AF65-F5344CB8AC3E}">
        <p14:creationId xmlns:p14="http://schemas.microsoft.com/office/powerpoint/2010/main" val="302648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B08720-2607-4032-917C-4AB44F90E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642937"/>
            <a:ext cx="74295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8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1D26BB-38F5-4ED0-BBCD-A28C102E0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869"/>
            <a:ext cx="12192000" cy="569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71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C2FBB-69E2-4CC5-AFB9-16A8463D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have containers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2ABE9-70E4-4255-B820-A189D18F5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800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Containers are like processes. They run like applications</a:t>
            </a:r>
          </a:p>
          <a:p>
            <a:r>
              <a:rPr lang="en-US" dirty="0"/>
              <a:t>There is a single operating system running all the containers that are scheduled to a single piece of physical hardware</a:t>
            </a:r>
          </a:p>
          <a:p>
            <a:r>
              <a:rPr lang="en-US" dirty="0"/>
              <a:t>No “boot up” time for containers</a:t>
            </a:r>
          </a:p>
          <a:p>
            <a:r>
              <a:rPr lang="en-US" dirty="0"/>
              <a:t>Smaller attack surface</a:t>
            </a:r>
          </a:p>
          <a:p>
            <a:r>
              <a:rPr lang="en-US" dirty="0"/>
              <a:t>Packaged dependencies (no additional installations)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84BB9E-9E6A-4798-80B1-C240A7B13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727" y="271463"/>
            <a:ext cx="3798273" cy="1419225"/>
          </a:xfrm>
          <a:prstGeom prst="rect">
            <a:avLst/>
          </a:prstGeom>
        </p:spPr>
      </p:pic>
      <p:pic>
        <p:nvPicPr>
          <p:cNvPr id="1032" name="Picture 8" descr="https://www.docker.com/sites/default/files/d8/2019-07/vertical-logo-monochromatic.png">
            <a:extLst>
              <a:ext uri="{FF2B5EF4-FFF2-40B4-BE49-F238E27FC236}">
                <a16:creationId xmlns:a16="http://schemas.microsoft.com/office/drawing/2014/main" id="{9E560696-C692-4431-9399-6484DFC6F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209" y="1779587"/>
            <a:ext cx="2977106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lxc logo">
            <a:extLst>
              <a:ext uri="{FF2B5EF4-FFF2-40B4-BE49-F238E27FC236}">
                <a16:creationId xmlns:a16="http://schemas.microsoft.com/office/drawing/2014/main" id="{12735807-9174-4658-B341-4DC659690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507" y="3664268"/>
            <a:ext cx="28575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vagrant">
            <a:extLst>
              <a:ext uri="{FF2B5EF4-FFF2-40B4-BE49-F238E27FC236}">
                <a16:creationId xmlns:a16="http://schemas.microsoft.com/office/drawing/2014/main" id="{EF36AEA1-C5E1-4C36-9B48-FEBBCA2E6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680" y="2000386"/>
            <a:ext cx="1163962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317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309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In the beginning…</vt:lpstr>
      <vt:lpstr>You required hardware to run your different services</vt:lpstr>
      <vt:lpstr>PowerPoint Presentation</vt:lpstr>
      <vt:lpstr>Which hardware should you buy???</vt:lpstr>
      <vt:lpstr>Then there came virtualization</vt:lpstr>
      <vt:lpstr>Hypervisors divide up physical server resources</vt:lpstr>
      <vt:lpstr>PowerPoint Presentation</vt:lpstr>
      <vt:lpstr>PowerPoint Presentation</vt:lpstr>
      <vt:lpstr>Now we have containers </vt:lpstr>
      <vt:lpstr>PowerPoint Presentation</vt:lpstr>
      <vt:lpstr>PowerPoint Presentation</vt:lpstr>
      <vt:lpstr>Containers divide up Operating System Resources</vt:lpstr>
      <vt:lpstr>PowerPoint Presentation</vt:lpstr>
      <vt:lpstr>PowerPoint Presentation</vt:lpstr>
      <vt:lpstr>Images vs Containers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 beginning…</dc:title>
  <dc:creator>Tim Sturm</dc:creator>
  <cp:lastModifiedBy>Tim Sturm</cp:lastModifiedBy>
  <cp:revision>9</cp:revision>
  <dcterms:created xsi:type="dcterms:W3CDTF">2019-12-13T14:53:09Z</dcterms:created>
  <dcterms:modified xsi:type="dcterms:W3CDTF">2019-12-13T15:49:59Z</dcterms:modified>
</cp:coreProperties>
</file>