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13"/>
  </p:notesMasterIdLst>
  <p:sldIdLst>
    <p:sldId id="256" r:id="rId2"/>
    <p:sldId id="353" r:id="rId3"/>
    <p:sldId id="390" r:id="rId4"/>
    <p:sldId id="413" r:id="rId5"/>
    <p:sldId id="414" r:id="rId6"/>
    <p:sldId id="415" r:id="rId7"/>
    <p:sldId id="360" r:id="rId8"/>
    <p:sldId id="416" r:id="rId9"/>
    <p:sldId id="419" r:id="rId10"/>
    <p:sldId id="417" r:id="rId11"/>
    <p:sldId id="41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0875" autoAdjust="0"/>
  </p:normalViewPr>
  <p:slideViewPr>
    <p:cSldViewPr>
      <p:cViewPr>
        <p:scale>
          <a:sx n="90" d="100"/>
          <a:sy n="90" d="100"/>
        </p:scale>
        <p:origin x="-557" y="3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84A39-F581-4908-AED8-15F34EA8FC68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0F8B7-A79D-4965-8C7F-F2161B292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F8B7-A79D-4965-8C7F-F2161B292C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AA010D2-492C-47CE-8469-4BA35143574C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872F9-F20B-4CCA-A6D2-61E124E57A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AA010D2-492C-47CE-8469-4BA35143574C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A010D2-492C-47CE-8469-4BA35143574C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142976" y="5072074"/>
            <a:ext cx="6915168" cy="642942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3357554" y="3643314"/>
            <a:ext cx="4929190" cy="1143008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</a:rPr>
              <a:t>Шаблоны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+mj-lt"/>
              </a:rPr>
              <a:t>Статические </a:t>
            </a:r>
            <a:r>
              <a:rPr lang="ru-RU" sz="1600" dirty="0" err="1" smtClean="0">
                <a:solidFill>
                  <a:schemeClr val="tx1"/>
                </a:solidFill>
                <a:latin typeface="+mj-lt"/>
              </a:rPr>
              <a:t>щаблоны</a:t>
            </a:r>
            <a:endParaRPr lang="ru-RU" sz="1600" dirty="0" smtClean="0">
              <a:solidFill>
                <a:schemeClr val="tx1"/>
              </a:solidFill>
              <a:latin typeface="+mj-lt"/>
            </a:endParaRPr>
          </a:p>
          <a:p>
            <a:r>
              <a:rPr lang="ru-RU" sz="1600" dirty="0" smtClean="0">
                <a:solidFill>
                  <a:schemeClr val="tx1"/>
                </a:solidFill>
              </a:rPr>
              <a:t>Составные </a:t>
            </a:r>
            <a:r>
              <a:rPr lang="ru-RU" sz="1600" dirty="0" err="1" smtClean="0">
                <a:solidFill>
                  <a:schemeClr val="tx1"/>
                </a:solidFill>
              </a:rPr>
              <a:t>щаблоны</a:t>
            </a:r>
            <a:endParaRPr lang="ru-RU" sz="1600" dirty="0" smtClean="0">
              <a:solidFill>
                <a:schemeClr val="tx1"/>
              </a:solidFill>
            </a:endParaRPr>
          </a:p>
          <a:p>
            <a:r>
              <a:rPr lang="ru-RU" sz="1600" dirty="0" smtClean="0">
                <a:solidFill>
                  <a:schemeClr val="tx1"/>
                </a:solidFill>
                <a:latin typeface="+mj-lt"/>
              </a:rPr>
              <a:t>Контекст шаблона</a:t>
            </a:r>
          </a:p>
          <a:p>
            <a:endParaRPr lang="ru-RU" sz="20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8914" name="Picture 2" descr="Python-logo-notext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786058"/>
            <a:ext cx="1785950" cy="1785950"/>
          </a:xfrm>
          <a:prstGeom prst="rect">
            <a:avLst/>
          </a:prstGeom>
          <a:noFill/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3071802" y="714356"/>
            <a:ext cx="3128954" cy="642942"/>
          </a:xfrm>
          <a:prstGeom prst="rect">
            <a:avLst/>
          </a:prstGeom>
          <a:noFill/>
          <a:ln>
            <a:noFill/>
          </a:ln>
        </p:spPr>
        <p:txBody>
          <a:bodyPr vert="horz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156" name="AutoShape 4" descr="Django, line, logo Free Icon - Icon-Icon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158" name="AutoShape 6" descr="Django, line, logo Free Icon - Icon-Icon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9160" name="Picture 8" descr="django, line, logo Icon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 rot="19473284">
            <a:off x="629432" y="3772713"/>
            <a:ext cx="1742105" cy="174210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0"/>
            <a:ext cx="61531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Template </a:t>
            </a:r>
            <a:r>
              <a:rPr lang="ru-RU" sz="2800" b="1" dirty="0" smtClean="0"/>
              <a:t> передача данных из представления(2)</a:t>
            </a:r>
            <a:endParaRPr lang="en-US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00298" y="335756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32" y="3500438"/>
            <a:ext cx="16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 </a:t>
            </a:r>
            <a:r>
              <a:rPr lang="ru-RU" sz="1200" dirty="0" smtClean="0">
                <a:solidFill>
                  <a:srgbClr val="FF0000"/>
                </a:solidFill>
              </a:rPr>
              <a:t> достаем данные</a:t>
            </a:r>
            <a:endParaRPr lang="ru-RU" sz="1200" dirty="0">
              <a:solidFill>
                <a:srgbClr val="FF000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500166" y="3571876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авая фигурная скобка 13"/>
          <p:cNvSpPr/>
          <p:nvPr/>
        </p:nvSpPr>
        <p:spPr>
          <a:xfrm>
            <a:off x="5357818" y="3429000"/>
            <a:ext cx="214314" cy="5000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Задание</a:t>
            </a:r>
            <a:endParaRPr lang="en-US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1472" y="1357298"/>
            <a:ext cx="7856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ru-RU" dirty="0" smtClean="0">
                <a:solidFill>
                  <a:srgbClr val="FF0000"/>
                </a:solidFill>
              </a:rPr>
              <a:t>Создать сервер</a:t>
            </a:r>
          </a:p>
          <a:p>
            <a:pPr marL="342900" indent="-342900">
              <a:buFontTx/>
              <a:buAutoNum type="arabicParenBoth"/>
            </a:pPr>
            <a:r>
              <a:rPr lang="ru-RU" dirty="0" smtClean="0">
                <a:solidFill>
                  <a:srgbClr val="FF0000"/>
                </a:solidFill>
              </a:rPr>
              <a:t>Подключить БД </a:t>
            </a:r>
            <a:endParaRPr lang="ru-RU" dirty="0" smtClean="0">
              <a:solidFill>
                <a:srgbClr val="FF0000"/>
              </a:solidFill>
            </a:endParaRPr>
          </a:p>
          <a:p>
            <a:pPr marL="342900" indent="-342900">
              <a:buAutoNum type="arabicParenBoth"/>
            </a:pPr>
            <a:r>
              <a:rPr lang="ru-RU" dirty="0" smtClean="0">
                <a:solidFill>
                  <a:srgbClr val="FF0000"/>
                </a:solidFill>
              </a:rPr>
              <a:t>Создать приложение</a:t>
            </a:r>
            <a:endParaRPr lang="ru-RU" dirty="0">
              <a:solidFill>
                <a:srgbClr val="FF0000"/>
              </a:solidFill>
            </a:endParaRPr>
          </a:p>
          <a:p>
            <a:pPr marL="342900" indent="-342900">
              <a:buAutoNum type="arabicParenBoth"/>
            </a:pPr>
            <a:r>
              <a:rPr lang="ru-RU" dirty="0" smtClean="0">
                <a:solidFill>
                  <a:srgbClr val="FF0000"/>
                </a:solidFill>
              </a:rPr>
              <a:t>В приложении создать базовый шаблон</a:t>
            </a:r>
          </a:p>
          <a:p>
            <a:pPr marL="342900" indent="-342900">
              <a:buAutoNum type="arabicParenBoth"/>
            </a:pPr>
            <a:r>
              <a:rPr lang="ru-RU" dirty="0" smtClean="0">
                <a:solidFill>
                  <a:srgbClr val="FF0000"/>
                </a:solidFill>
              </a:rPr>
              <a:t>Создать две страницы(приветствие и контакты) на базе базового шаблона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en-US" sz="2800" b="1" dirty="0" smtClean="0"/>
              <a:t> template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/>
            <a:r>
              <a:rPr lang="ru-RU" sz="2400" dirty="0" smtClean="0"/>
              <a:t>Шаблон </a:t>
            </a:r>
            <a:r>
              <a:rPr lang="ru-RU" sz="2400" dirty="0" err="1" smtClean="0"/>
              <a:t>Django</a:t>
            </a:r>
            <a:r>
              <a:rPr lang="ru-RU" sz="2400" dirty="0" smtClean="0"/>
              <a:t> - это текстовый документ</a:t>
            </a:r>
            <a:r>
              <a:rPr lang="en-US" sz="2400" dirty="0" smtClean="0"/>
              <a:t>(</a:t>
            </a:r>
            <a:r>
              <a:rPr lang="ru-RU" sz="2400" dirty="0" smtClean="0"/>
              <a:t>он же </a:t>
            </a:r>
            <a:r>
              <a:rPr lang="en-US" sz="2400" dirty="0" smtClean="0"/>
              <a:t>html)</a:t>
            </a:r>
            <a:r>
              <a:rPr lang="ru-RU" sz="2400" dirty="0" smtClean="0"/>
              <a:t> или строка </a:t>
            </a:r>
            <a:r>
              <a:rPr lang="ru-RU" sz="2400" dirty="0" err="1" smtClean="0"/>
              <a:t>Python</a:t>
            </a:r>
            <a:r>
              <a:rPr lang="ru-RU" sz="2400" dirty="0" smtClean="0"/>
              <a:t>, размеченная с использованием языка шаблонов </a:t>
            </a:r>
            <a:r>
              <a:rPr lang="ru-RU" sz="2400" dirty="0" err="1" smtClean="0"/>
              <a:t>Django</a:t>
            </a:r>
            <a:r>
              <a:rPr lang="ru-RU" sz="2400" dirty="0" smtClean="0"/>
              <a:t>. Некоторые конструкции распознаются и интерпретируются механизмом шаблонов. Основные из них - переменные и теги.</a:t>
            </a:r>
          </a:p>
          <a:p>
            <a:pPr fontAlgn="base"/>
            <a:r>
              <a:rPr lang="ru-RU" sz="2400" dirty="0" smtClean="0"/>
              <a:t>Шаблон отображается с контекстом</a:t>
            </a:r>
            <a:r>
              <a:rPr lang="en-US" sz="2400" dirty="0" smtClean="0"/>
              <a:t> (</a:t>
            </a:r>
            <a:r>
              <a:rPr lang="ru-RU" sz="2400" dirty="0" smtClean="0"/>
              <a:t>данные переданные из приложения</a:t>
            </a:r>
            <a:r>
              <a:rPr lang="en-US" sz="2400" dirty="0" smtClean="0"/>
              <a:t>)</a:t>
            </a:r>
            <a:r>
              <a:rPr lang="ru-RU" sz="2400" dirty="0" smtClean="0"/>
              <a:t>. Визуализация заменяет переменные их значениями, которые просматриваются в контексте, и выполняет теги. Все остальное выводится как есть.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tamplate</a:t>
            </a:r>
            <a:r>
              <a:rPr lang="en-US" sz="2800" b="1" dirty="0" smtClean="0"/>
              <a:t>: </a:t>
            </a:r>
            <a:r>
              <a:rPr lang="ru-RU" sz="2800" b="1" dirty="0" smtClean="0"/>
              <a:t>порядок работы</a:t>
            </a:r>
            <a:endParaRPr lang="en-US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r>
              <a:rPr lang="ru-RU" sz="2400" dirty="0" smtClean="0"/>
              <a:t>1) создать страницу (папка </a:t>
            </a:r>
            <a:r>
              <a:rPr lang="en-US" sz="2400" dirty="0" smtClean="0"/>
              <a:t>templates/&lt;</a:t>
            </a:r>
            <a:r>
              <a:rPr lang="en-US" sz="2400" dirty="0" err="1" smtClean="0"/>
              <a:t>app_name</a:t>
            </a:r>
            <a:r>
              <a:rPr lang="en-US" sz="2400" dirty="0" smtClean="0"/>
              <a:t>&gt;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2) создать представление которое вызовет страницу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dirty="0" smtClean="0"/>
              <a:t>view.py)</a:t>
            </a:r>
            <a:endParaRPr lang="ru-RU" sz="2400" dirty="0" smtClean="0"/>
          </a:p>
          <a:p>
            <a:r>
              <a:rPr lang="ru-RU" sz="2400" dirty="0" smtClean="0"/>
              <a:t>3) создать маршрут к созданному представлению</a:t>
            </a:r>
            <a:r>
              <a:rPr lang="en-US" sz="2400" dirty="0" smtClean="0"/>
              <a:t>(urls.py)</a:t>
            </a:r>
            <a:endParaRPr lang="ru-RU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en-US" sz="2800" b="1" dirty="0" smtClean="0"/>
              <a:t> –</a:t>
            </a:r>
            <a:r>
              <a:rPr lang="ru-RU" sz="2800" b="1" dirty="0" smtClean="0"/>
              <a:t> </a:t>
            </a:r>
            <a:r>
              <a:rPr lang="en-US" sz="2800" b="1" dirty="0" smtClean="0"/>
              <a:t>static template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r>
              <a:rPr lang="ru-RU" sz="2400" dirty="0" smtClean="0"/>
              <a:t>Шаблон может быть передан без контекста и динамических элементов. Такой шаблон является полностью статических</a:t>
            </a:r>
            <a:endParaRPr lang="en-US" sz="2400" dirty="0" smtClean="0"/>
          </a:p>
          <a:p>
            <a:r>
              <a:rPr lang="ru-RU" sz="2400" dirty="0" smtClean="0"/>
              <a:t>Создаем страницу в </a:t>
            </a:r>
            <a:r>
              <a:rPr lang="en-US" sz="2400" dirty="0" smtClean="0"/>
              <a:t>&lt;</a:t>
            </a:r>
            <a:r>
              <a:rPr lang="en-US" sz="2400" dirty="0" err="1" smtClean="0"/>
              <a:t>app_name</a:t>
            </a:r>
            <a:r>
              <a:rPr lang="en-US" sz="2400" dirty="0" smtClean="0"/>
              <a:t>&gt;/</a:t>
            </a:r>
            <a:r>
              <a:rPr lang="en-US" sz="2400" dirty="0" err="1" smtClean="0"/>
              <a:t>tamplates</a:t>
            </a:r>
            <a:r>
              <a:rPr lang="en-US" sz="2400" dirty="0" smtClean="0"/>
              <a:t>/&lt;</a:t>
            </a:r>
            <a:r>
              <a:rPr lang="en-US" sz="2400" dirty="0" err="1" smtClean="0"/>
              <a:t>app_name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endParaRPr lang="ru-RU" sz="2400" dirty="0" smtClean="0"/>
          </a:p>
          <a:p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571744"/>
            <a:ext cx="4721660" cy="331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143372" y="4071942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338" y="38576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000240"/>
            <a:ext cx="648335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en-US" sz="2800" b="1" dirty="0" smtClean="0"/>
              <a:t> –</a:t>
            </a:r>
            <a:r>
              <a:rPr lang="ru-RU" sz="2800" b="1" dirty="0" smtClean="0"/>
              <a:t> </a:t>
            </a:r>
            <a:r>
              <a:rPr lang="en-US" sz="2800" b="1" dirty="0" smtClean="0"/>
              <a:t>static template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Создаем представление, которое вызовет шаблон</a:t>
            </a:r>
          </a:p>
          <a:p>
            <a:endParaRPr lang="en-US" sz="2400" dirty="0" smtClean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286380" y="3214686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86512" y="28574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5214942" y="2357430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Создаем маршрут к представлению</a:t>
            </a:r>
          </a:p>
          <a:p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785926"/>
            <a:ext cx="620395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en-US" sz="2800" b="1" dirty="0" smtClean="0"/>
              <a:t> –</a:t>
            </a:r>
            <a:r>
              <a:rPr lang="ru-RU" sz="2800" b="1" dirty="0" smtClean="0"/>
              <a:t> </a:t>
            </a:r>
            <a:r>
              <a:rPr lang="en-US" sz="2800" b="1" dirty="0" smtClean="0"/>
              <a:t>static template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857752" y="3429000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29454" y="21431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5929322" y="2357430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00760" y="31432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3929066"/>
            <a:ext cx="3195625" cy="199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 rot="19317963">
            <a:off x="7096587" y="5429264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ru-RU" dirty="0" smtClean="0">
                <a:solidFill>
                  <a:srgbClr val="FF0000"/>
                </a:solidFill>
              </a:rPr>
              <a:t>результат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Template </a:t>
            </a:r>
            <a:r>
              <a:rPr lang="ru-RU" sz="2800" b="1" dirty="0" smtClean="0"/>
              <a:t> на основе шаблона</a:t>
            </a:r>
            <a:endParaRPr lang="en-US" sz="2800" b="1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428736"/>
            <a:ext cx="789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428860" y="264318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500166" y="2928934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15206" y="2571744"/>
            <a:ext cx="1967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 </a:t>
            </a:r>
            <a:r>
              <a:rPr lang="ru-RU" sz="1200" dirty="0" smtClean="0">
                <a:solidFill>
                  <a:srgbClr val="FF0000"/>
                </a:solidFill>
              </a:rPr>
              <a:t>Пустой по умолчанию</a:t>
            </a:r>
          </a:p>
          <a:p>
            <a:r>
              <a:rPr lang="ru-RU" sz="1200" dirty="0" smtClean="0">
                <a:solidFill>
                  <a:srgbClr val="FF0000"/>
                </a:solidFill>
              </a:rPr>
              <a:t> блок</a:t>
            </a:r>
            <a:endParaRPr lang="ru-RU" sz="1200" dirty="0">
              <a:solidFill>
                <a:srgbClr val="FF000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3438" y="2857496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786182" y="3714752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357686" y="4929198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29454" y="3429000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ru-RU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ru-RU" sz="1200" dirty="0" smtClean="0">
                <a:solidFill>
                  <a:srgbClr val="FF0000"/>
                </a:solidFill>
              </a:rPr>
              <a:t>Блок с данными </a:t>
            </a:r>
          </a:p>
          <a:p>
            <a:r>
              <a:rPr lang="ru-RU" sz="1200" dirty="0" smtClean="0">
                <a:solidFill>
                  <a:srgbClr val="FF0000"/>
                </a:solidFill>
              </a:rPr>
              <a:t>по умолчанию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0826" y="4929198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ru-RU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ru-RU" sz="1200" dirty="0" smtClean="0">
                <a:solidFill>
                  <a:srgbClr val="FF0000"/>
                </a:solidFill>
              </a:rPr>
              <a:t>Блок с данными </a:t>
            </a:r>
          </a:p>
          <a:p>
            <a:r>
              <a:rPr lang="ru-RU" sz="1200" dirty="0" smtClean="0">
                <a:solidFill>
                  <a:srgbClr val="FF0000"/>
                </a:solidFill>
              </a:rPr>
              <a:t>по умолчанию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0"/>
            <a:ext cx="701278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Template </a:t>
            </a:r>
            <a:r>
              <a:rPr lang="ru-RU" sz="2800" b="1" dirty="0" smtClean="0"/>
              <a:t> </a:t>
            </a:r>
            <a:r>
              <a:rPr lang="ru-RU" sz="2800" b="1" dirty="0" smtClean="0"/>
              <a:t>на основе шаблона</a:t>
            </a:r>
            <a:r>
              <a:rPr lang="ru-RU" sz="2800" b="1" dirty="0" smtClean="0"/>
              <a:t>(2)</a:t>
            </a:r>
            <a:endParaRPr lang="en-US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00298" y="321468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5140" y="1928802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2)</a:t>
            </a:r>
            <a:r>
              <a:rPr lang="ru-RU" sz="1200" dirty="0" smtClean="0">
                <a:solidFill>
                  <a:srgbClr val="FF0000"/>
                </a:solidFill>
              </a:rPr>
              <a:t>Ссылка на базовый шаблон</a:t>
            </a:r>
            <a:endParaRPr lang="ru-RU" sz="1200" dirty="0">
              <a:solidFill>
                <a:srgbClr val="FF000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428728" y="3357562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endCxn id="12" idx="1"/>
          </p:cNvCxnSpPr>
          <p:nvPr/>
        </p:nvCxnSpPr>
        <p:spPr>
          <a:xfrm rot="16200000" flipV="1">
            <a:off x="6664597" y="3521333"/>
            <a:ext cx="886904" cy="5000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16" y="3143248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ru-RU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ru-RU" sz="1400" dirty="0" smtClean="0">
                <a:solidFill>
                  <a:srgbClr val="FF0000"/>
                </a:solidFill>
              </a:rPr>
              <a:t>Описываем блоки</a:t>
            </a:r>
            <a:endParaRPr lang="ru-RU" sz="1400" dirty="0" smtClean="0">
              <a:solidFill>
                <a:srgbClr val="FF0000"/>
              </a:solidFill>
            </a:endParaRPr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6429388" y="2000240"/>
            <a:ext cx="214314" cy="14287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5143504" y="2357430"/>
            <a:ext cx="214314" cy="57150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Правая фигурная скобка 14"/>
          <p:cNvSpPr/>
          <p:nvPr/>
        </p:nvSpPr>
        <p:spPr>
          <a:xfrm>
            <a:off x="5643570" y="3143248"/>
            <a:ext cx="214314" cy="57150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7072330" y="3929066"/>
            <a:ext cx="214314" cy="57150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0" name="Прямая соединительная линия 19"/>
          <p:cNvCxnSpPr>
            <a:stCxn id="15" idx="1"/>
          </p:cNvCxnSpPr>
          <p:nvPr/>
        </p:nvCxnSpPr>
        <p:spPr>
          <a:xfrm rot="10800000" flipH="1">
            <a:off x="5857883" y="3335868"/>
            <a:ext cx="966249" cy="9313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3" idx="1"/>
            <a:endCxn id="12" idx="1"/>
          </p:cNvCxnSpPr>
          <p:nvPr/>
        </p:nvCxnSpPr>
        <p:spPr>
          <a:xfrm rot="10800000" flipH="1" flipV="1">
            <a:off x="5357818" y="2643182"/>
            <a:ext cx="1500198" cy="6847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285860"/>
            <a:ext cx="7239000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Template </a:t>
            </a:r>
            <a:r>
              <a:rPr lang="ru-RU" sz="2800" b="1" dirty="0" smtClean="0"/>
              <a:t> передача данных из представления(1)</a:t>
            </a:r>
            <a:endParaRPr lang="en-US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00298" y="442913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5140" y="3786190"/>
            <a:ext cx="16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 </a:t>
            </a:r>
            <a:r>
              <a:rPr lang="ru-RU" sz="1200" dirty="0" smtClean="0">
                <a:solidFill>
                  <a:srgbClr val="FF0000"/>
                </a:solidFill>
              </a:rPr>
              <a:t> создаем данные</a:t>
            </a:r>
            <a:endParaRPr lang="ru-RU" sz="1200" dirty="0">
              <a:solidFill>
                <a:srgbClr val="FF000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500166" y="4643446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072330" y="4572008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00892" y="4643446"/>
            <a:ext cx="171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ru-RU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ru-RU" sz="1200" dirty="0" smtClean="0">
                <a:solidFill>
                  <a:srgbClr val="FF0000"/>
                </a:solidFill>
              </a:rPr>
              <a:t>передаем данные</a:t>
            </a:r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6429388" y="3786190"/>
            <a:ext cx="214314" cy="5000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10337</TotalTime>
  <Words>294</Words>
  <Application>Microsoft Office PowerPoint</Application>
  <PresentationFormat>Экран (4:3)</PresentationFormat>
  <Paragraphs>60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Начальная</vt:lpstr>
      <vt:lpstr>Django  Template</vt:lpstr>
      <vt:lpstr>Django template</vt:lpstr>
      <vt:lpstr>Django tamplate: порядок работы</vt:lpstr>
      <vt:lpstr>Django – static template</vt:lpstr>
      <vt:lpstr>Django – static template</vt:lpstr>
      <vt:lpstr>Django – static template</vt:lpstr>
      <vt:lpstr>Template  на основе шаблона</vt:lpstr>
      <vt:lpstr>Template  на основе шаблона(2)</vt:lpstr>
      <vt:lpstr>Template  передача данных из представления(1)</vt:lpstr>
      <vt:lpstr>Template  передача данных из представления(2)</vt:lpstr>
      <vt:lpstr>Задание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Администрирование баз данных</dc:title>
  <dc:creator>Nat</dc:creator>
  <cp:lastModifiedBy>USER</cp:lastModifiedBy>
  <cp:revision>425</cp:revision>
  <dcterms:created xsi:type="dcterms:W3CDTF">2018-04-28T16:43:40Z</dcterms:created>
  <dcterms:modified xsi:type="dcterms:W3CDTF">2022-05-10T17:15:40Z</dcterms:modified>
</cp:coreProperties>
</file>