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1"/>
  </p:notesMasterIdLst>
  <p:sldIdLst>
    <p:sldId id="256" r:id="rId2"/>
    <p:sldId id="353" r:id="rId3"/>
    <p:sldId id="420" r:id="rId4"/>
    <p:sldId id="421" r:id="rId5"/>
    <p:sldId id="422" r:id="rId6"/>
    <p:sldId id="423" r:id="rId7"/>
    <p:sldId id="426" r:id="rId8"/>
    <p:sldId id="425" r:id="rId9"/>
    <p:sldId id="3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875" autoAdjust="0"/>
  </p:normalViewPr>
  <p:slideViewPr>
    <p:cSldViewPr>
      <p:cViewPr>
        <p:scale>
          <a:sx n="90" d="100"/>
          <a:sy n="90" d="100"/>
        </p:scale>
        <p:origin x="-557" y="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84A39-F581-4908-AED8-15F34EA8FC68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F8B7-A79D-4965-8C7F-F2161B292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F8B7-A79D-4965-8C7F-F2161B292C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72F9-F20B-4CCA-A6D2-61E124E57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A010D2-492C-47CE-8469-4BA35143574C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42976" y="5072074"/>
            <a:ext cx="6915168" cy="642942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dirty="0" err="1" smtClean="0"/>
              <a:t>Django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3357554" y="3643314"/>
            <a:ext cx="4929190" cy="1143008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+mj-lt"/>
              </a:rPr>
              <a:t>Статические файлы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Синтаксис ссылок</a:t>
            </a:r>
            <a:endParaRPr lang="ru-RU" sz="20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8914" name="Picture 2" descr="Python-logo-notext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1785950" cy="1785950"/>
          </a:xfrm>
          <a:prstGeom prst="rect">
            <a:avLst/>
          </a:prstGeom>
          <a:noFill/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071802" y="714356"/>
            <a:ext cx="3128954" cy="642942"/>
          </a:xfrm>
          <a:prstGeom prst="rect">
            <a:avLst/>
          </a:prstGeom>
          <a:noFill/>
          <a:ln>
            <a:noFill/>
          </a:ln>
        </p:spPr>
        <p:txBody>
          <a:bodyPr vert="horz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6" name="AutoShape 4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158" name="AutoShape 6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160" name="Picture 8" descr="django, line, logo Icon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rot="19473284">
            <a:off x="629432" y="3772713"/>
            <a:ext cx="1742105" cy="174210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 fontAlgn="base"/>
            <a:r>
              <a:rPr lang="ru-RU" sz="2400" dirty="0" smtClean="0"/>
              <a:t>К статическим файлам относятся любые файлы отдаваемые </a:t>
            </a:r>
            <a:r>
              <a:rPr lang="ru-RU" sz="2400" dirty="0" err="1" smtClean="0"/>
              <a:t>апо</a:t>
            </a:r>
            <a:r>
              <a:rPr lang="ru-RU" sz="2400" dirty="0" smtClean="0"/>
              <a:t> запросу </a:t>
            </a:r>
            <a:r>
              <a:rPr lang="ru-RU" sz="2400" dirty="0" err="1" smtClean="0"/>
              <a:t>пользоветеля</a:t>
            </a:r>
            <a:r>
              <a:rPr lang="ru-RU" sz="2400" dirty="0" smtClean="0"/>
              <a:t> без обработки сервера</a:t>
            </a:r>
          </a:p>
          <a:p>
            <a:pPr fontAlgn="base"/>
            <a:r>
              <a:rPr lang="ru-RU" sz="2400" dirty="0" smtClean="0"/>
              <a:t>Это </a:t>
            </a:r>
            <a:r>
              <a:rPr lang="en-US" sz="2400" dirty="0" err="1" smtClean="0"/>
              <a:t>css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err="1" smtClean="0"/>
              <a:t>img</a:t>
            </a:r>
            <a:r>
              <a:rPr lang="en-US" sz="2400" dirty="0" smtClean="0"/>
              <a:t>, 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ru-RU" sz="2400" dirty="0" smtClean="0"/>
              <a:t>Сервер должен иметь в настройках путь к размещению статических файлов(единая локация для всех приложений)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78168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2857496"/>
            <a:ext cx="1264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ru-RU" sz="1200" dirty="0" smtClean="0">
                <a:solidFill>
                  <a:srgbClr val="FF0000"/>
                </a:solidFill>
              </a:rPr>
              <a:t>Создаем</a:t>
            </a:r>
          </a:p>
          <a:p>
            <a:r>
              <a:rPr lang="ru-RU" sz="1200" dirty="0" smtClean="0">
                <a:solidFill>
                  <a:srgbClr val="FF0000"/>
                </a:solidFill>
              </a:rPr>
              <a:t>структуру папок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1857356" y="2857496"/>
            <a:ext cx="214314" cy="500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12" y="3071810"/>
            <a:ext cx="2453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ru-RU" sz="1200" dirty="0" smtClean="0">
                <a:solidFill>
                  <a:srgbClr val="FF0000"/>
                </a:solidFill>
              </a:rPr>
              <a:t>импортируем библиотеку </a:t>
            </a:r>
          </a:p>
          <a:p>
            <a:r>
              <a:rPr lang="ru-RU" sz="1200" dirty="0" smtClean="0">
                <a:solidFill>
                  <a:srgbClr val="FF0000"/>
                </a:solidFill>
              </a:rPr>
              <a:t>Понадобится для обработки путей</a:t>
            </a:r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3714744" y="3348809"/>
            <a:ext cx="2571768" cy="365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1924050"/>
            <a:ext cx="76104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4942" y="3857628"/>
            <a:ext cx="394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ru-RU" sz="1200" dirty="0" err="1" smtClean="0">
                <a:solidFill>
                  <a:srgbClr val="FF0000"/>
                </a:solidFill>
              </a:rPr>
              <a:t>Иприложение</a:t>
            </a:r>
            <a:r>
              <a:rPr lang="ru-RU" sz="1200" dirty="0" smtClean="0">
                <a:solidFill>
                  <a:srgbClr val="FF0000"/>
                </a:solidFill>
              </a:rPr>
              <a:t> работающее со статическими файлами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Прописано по умолчанию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Просто проверить что бы было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2071670" y="4143380"/>
            <a:ext cx="31432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7486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9256" y="3143248"/>
            <a:ext cx="315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endParaRPr lang="ru-RU" sz="1200" dirty="0" smtClean="0">
              <a:solidFill>
                <a:srgbClr val="FF0000"/>
              </a:solidFill>
            </a:endParaRP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Название каталога со статическими файлами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3786182" y="3429000"/>
            <a:ext cx="1785950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4286256"/>
            <a:ext cx="2927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Путь к каталогу со статическими файлами</a:t>
            </a:r>
          </a:p>
        </p:txBody>
      </p:sp>
      <p:cxnSp>
        <p:nvCxnSpPr>
          <p:cNvPr id="12" name="Прямая соединительная линия 11"/>
          <p:cNvCxnSpPr>
            <a:endCxn id="11" idx="1"/>
          </p:cNvCxnSpPr>
          <p:nvPr/>
        </p:nvCxnSpPr>
        <p:spPr>
          <a:xfrm flipV="1">
            <a:off x="5214942" y="4424756"/>
            <a:ext cx="428628" cy="14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64"/>
            <a:ext cx="896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smtClean="0"/>
              <a:t>static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9322" y="3357562"/>
            <a:ext cx="187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(2) Пример ссылки на </a:t>
            </a:r>
            <a:r>
              <a:rPr lang="en-US" sz="1200" dirty="0" err="1" smtClean="0">
                <a:solidFill>
                  <a:srgbClr val="FF0000"/>
                </a:solidFill>
              </a:rPr>
              <a:t>css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143504" y="3357562"/>
            <a:ext cx="214314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4143380"/>
            <a:ext cx="255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200" dirty="0" smtClean="0">
                <a:solidFill>
                  <a:srgbClr val="FF0000"/>
                </a:solidFill>
              </a:rPr>
              <a:t>(3) </a:t>
            </a:r>
            <a:r>
              <a:rPr lang="ru-RU" sz="1200" dirty="0" smtClean="0">
                <a:solidFill>
                  <a:srgbClr val="FF0000"/>
                </a:solidFill>
              </a:rPr>
              <a:t>Пример ссылки на изображение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5214942" y="4000504"/>
            <a:ext cx="2428892" cy="4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000364" y="2285992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7686" y="2000240"/>
            <a:ext cx="315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endParaRPr lang="ru-RU" sz="1200" dirty="0" smtClean="0">
              <a:solidFill>
                <a:srgbClr val="FF0000"/>
              </a:solidFill>
            </a:endParaRP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(1) Обязательная директива в  шаблонах со статическим </a:t>
            </a:r>
            <a:r>
              <a:rPr lang="ru-RU" sz="1200" dirty="0" err="1" smtClean="0">
                <a:solidFill>
                  <a:srgbClr val="FF0000"/>
                </a:solidFill>
              </a:rPr>
              <a:t>контентом</a:t>
            </a:r>
            <a:r>
              <a:rPr lang="ru-RU" sz="1200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83629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url</a:t>
            </a:r>
            <a:endParaRPr lang="en-US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43702" y="5072074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Имена маршрутов 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к </a:t>
            </a:r>
            <a:r>
              <a:rPr lang="ru-RU" sz="1200" dirty="0" err="1" smtClean="0">
                <a:solidFill>
                  <a:srgbClr val="FF0000"/>
                </a:solidFill>
              </a:rPr>
              <a:t>предствалениям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572000" y="5143512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500562" y="5357826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572000" y="5643578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8" idx="1"/>
          </p:cNvCxnSpPr>
          <p:nvPr/>
        </p:nvCxnSpPr>
        <p:spPr>
          <a:xfrm flipV="1">
            <a:off x="5929322" y="5302907"/>
            <a:ext cx="714380" cy="340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1"/>
          </p:cNvCxnSpPr>
          <p:nvPr/>
        </p:nvCxnSpPr>
        <p:spPr>
          <a:xfrm rot="10800000" flipV="1">
            <a:off x="5857884" y="5302906"/>
            <a:ext cx="785818" cy="54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0800000">
            <a:off x="5929322" y="5143512"/>
            <a:ext cx="785818" cy="142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1285860"/>
            <a:ext cx="8072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path</a:t>
            </a:r>
            <a:r>
              <a:rPr lang="ru-RU" dirty="0" smtClean="0"/>
              <a:t>() может определять параметр </a:t>
            </a:r>
            <a:r>
              <a:rPr lang="ru-RU" dirty="0" err="1" smtClean="0"/>
              <a:t>name</a:t>
            </a:r>
            <a:r>
              <a:rPr lang="ru-RU" dirty="0" smtClean="0"/>
              <a:t>, который уникально определяет это частное URL-преобразование. Значение этого параметра может быть  использовано для "обратного" ("</a:t>
            </a:r>
            <a:r>
              <a:rPr lang="ru-RU" dirty="0" err="1" smtClean="0"/>
              <a:t>reverse</a:t>
            </a:r>
            <a:r>
              <a:rPr lang="ru-RU" dirty="0" smtClean="0"/>
              <a:t>") преобразования — то есть, для динамического создания URL-адреса, указывающего на ресурс, на которое указывает данное преобразование.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1428736"/>
            <a:ext cx="7072363" cy="338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url</a:t>
            </a:r>
            <a:endParaRPr lang="en-US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86578" y="3929066"/>
            <a:ext cx="161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Использование  имен</a:t>
            </a:r>
          </a:p>
          <a:p>
            <a:pPr marL="228600" indent="-228600"/>
            <a:r>
              <a:rPr lang="ru-RU" sz="1200" dirty="0" smtClean="0">
                <a:solidFill>
                  <a:srgbClr val="FF0000"/>
                </a:solidFill>
              </a:rPr>
              <a:t> маршрутов </a:t>
            </a:r>
          </a:p>
          <a:p>
            <a:pPr marL="228600" indent="-228600"/>
            <a:endParaRPr lang="ru-RU" sz="1200" dirty="0" smtClean="0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3071802" y="4000504"/>
            <a:ext cx="3000396" cy="6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071802" y="4214818"/>
            <a:ext cx="292895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143240" y="4500570"/>
            <a:ext cx="292895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8" idx="1"/>
          </p:cNvCxnSpPr>
          <p:nvPr/>
        </p:nvCxnSpPr>
        <p:spPr>
          <a:xfrm flipV="1">
            <a:off x="6072198" y="4252232"/>
            <a:ext cx="714380" cy="248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1"/>
          </p:cNvCxnSpPr>
          <p:nvPr/>
        </p:nvCxnSpPr>
        <p:spPr>
          <a:xfrm rot="10800000">
            <a:off x="6000760" y="4214818"/>
            <a:ext cx="785818" cy="37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0800000">
            <a:off x="6072198" y="4000504"/>
            <a:ext cx="785818" cy="142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static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url</a:t>
            </a:r>
            <a:r>
              <a:rPr lang="en-US" sz="2800" b="1" dirty="0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1)</a:t>
            </a:r>
            <a:r>
              <a:rPr lang="en-US" sz="2400" dirty="0" smtClean="0"/>
              <a:t> </a:t>
            </a:r>
            <a:r>
              <a:rPr lang="ru-RU" sz="2400" dirty="0" smtClean="0"/>
              <a:t>на базовой странице создать меню с </a:t>
            </a:r>
            <a:r>
              <a:rPr lang="ru-RU" sz="2400" dirty="0" err="1" smtClean="0"/>
              <a:t>сылками</a:t>
            </a:r>
            <a:r>
              <a:rPr lang="ru-RU" sz="2400" dirty="0" smtClean="0"/>
              <a:t> на страницу контактов </a:t>
            </a:r>
            <a:r>
              <a:rPr lang="ru-RU" sz="2400" smtClean="0"/>
              <a:t>и </a:t>
            </a:r>
            <a:r>
              <a:rPr lang="ru-RU" sz="2400" smtClean="0"/>
              <a:t>приветственную </a:t>
            </a:r>
            <a:r>
              <a:rPr lang="ru-RU" sz="2400" dirty="0" smtClean="0"/>
              <a:t>страницу</a:t>
            </a:r>
          </a:p>
          <a:p>
            <a:r>
              <a:rPr lang="ru-RU" sz="2400" dirty="0" smtClean="0"/>
              <a:t>2) выполнить конфигурацию для работы со статическими файлами</a:t>
            </a:r>
          </a:p>
          <a:p>
            <a:r>
              <a:rPr lang="ru-RU" sz="2400" dirty="0" smtClean="0"/>
              <a:t>3) создать файл стилей, подключить его к базовому шаблону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10520</TotalTime>
  <Words>221</Words>
  <Application>Microsoft Office PowerPoint</Application>
  <PresentationFormat>Экран (4:3)</PresentationFormat>
  <Paragraphs>47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Django static</vt:lpstr>
      <vt:lpstr>Django static </vt:lpstr>
      <vt:lpstr>Django static </vt:lpstr>
      <vt:lpstr>Django static </vt:lpstr>
      <vt:lpstr>Django static </vt:lpstr>
      <vt:lpstr>Django static </vt:lpstr>
      <vt:lpstr>Django url</vt:lpstr>
      <vt:lpstr>Django url</vt:lpstr>
      <vt:lpstr>Django static и  url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баз данных</dc:title>
  <dc:creator>Nat</dc:creator>
  <cp:lastModifiedBy>USER</cp:lastModifiedBy>
  <cp:revision>444</cp:revision>
  <dcterms:created xsi:type="dcterms:W3CDTF">2018-04-28T16:43:40Z</dcterms:created>
  <dcterms:modified xsi:type="dcterms:W3CDTF">2022-05-12T16:30:25Z</dcterms:modified>
</cp:coreProperties>
</file>