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1a35bd0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31a35bd0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he_vakiy Inhabitants, total, 2015 (HE)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1a35bd0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31a35bd0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1a35bd0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31a35bd0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hr_pi_tul Inhabintants belonging to the lowest income category, 2014 (HR)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1a35bd0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1a35bd0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1a35bd0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31a35bd0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hr_hy_tul Inhabintants belonging to the highest income category, 2014 (HR)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1a35bd0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1a35bd0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1a35bd0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31a35bd0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he_kika Average age of inhabitants, 2015 (HE)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1a35bd0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31a35bd0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31a35bd07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31a35bd07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31a35bd07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31a35bd07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31a35bd07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31a35bd07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focus on income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1a35bd0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1a35bd0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3717cad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3717cad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3717cad2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3717cad2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3717cad2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3717cad2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3717cad2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3717cad2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3717cad2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3717cad2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3717cad2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3717cad2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3717cad2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3717cad2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3717cad2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3717cad2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3717cad2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3717cad2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3717cad2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3717cad2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percentiles.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te_eil_np Young couples without children, 2015 (TE) 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3717cad2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3717cad2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3717cad2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3717cad2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3717cad2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3717cad2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3717cad2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3717cad2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3717cad2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3717cad2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3717cad2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3717cad2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3717cad2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3717cad2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3717cad2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3717cad2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3717cad2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3717cad2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3717cad2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3717cad2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31a35bd0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31a35bd0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3717cad2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3717cad2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3717cad2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3717cad2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3717cad2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3717cad2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31a35bd0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31a35bd0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Queen contiguity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31a35bd0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31a35bd0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31a35bd0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31a35bd0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31a35bd0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31a35bd0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31a35bd0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31a35bd0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 locations with no neighbours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31a35bd0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31a35bd0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31a35bd07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31a35bd07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31a35bd0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31a35bd0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pt_tyott Unemployed, 2014 (PT) 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31a35bd0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31a35bd0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31a35bd07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31a35bd0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31a35bd07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31a35bd0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31a35bd07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31a35bd07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</a:t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31a35bd07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31a35bd07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31a35bd07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31a35bd07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31a35bd07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31a35bd07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31a35bd07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31a35bd07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31a35bd07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31a35bd07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31a35bd07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31a35bd07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1a35bd0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1a35bd0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31a35bd07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31a35bd07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31a35bd07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31a35bd07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31a35bd07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31a35bd07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31a35bd07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31a35bd07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331a35bd07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331a35bd07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31a35bd07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31a35bd07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31a35bd07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31a35bd07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is insignificant, so, i can stop at OLS</a:t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331a35bd07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331a35bd07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31a35bd07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31a35bd07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331a35bd07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331a35bd07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31a35bd0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31a35bd0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pt_tyoll Employed, 2014 (PT) </a:t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31a35bd07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331a35bd07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Slm and sem are insignificant, so is the spatial autocorrelation in the error, thus, im sticking to the OLS.</a:t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31a35bd07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31a35bd07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1a35bd0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1a35bd0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1a35bd0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1a35bd0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pt_opisk Students, 2014 (PT)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Relationship Id="rId4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8.png"/><Relationship Id="rId4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Relationship Id="rId4" Type="http://schemas.openxmlformats.org/officeDocument/2006/relationships/image" Target="../media/image4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9.png"/><Relationship Id="rId4" Type="http://schemas.openxmlformats.org/officeDocument/2006/relationships/image" Target="../media/image3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6.png"/><Relationship Id="rId4" Type="http://schemas.openxmlformats.org/officeDocument/2006/relationships/image" Target="../media/image3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8.png"/><Relationship Id="rId4" Type="http://schemas.openxmlformats.org/officeDocument/2006/relationships/image" Target="../media/image7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9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7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9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60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6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66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6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64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56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6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75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69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76.png"/><Relationship Id="rId4" Type="http://schemas.openxmlformats.org/officeDocument/2006/relationships/image" Target="../media/image62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65.png"/><Relationship Id="rId4" Type="http://schemas.openxmlformats.org/officeDocument/2006/relationships/image" Target="../media/image72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71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7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68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7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888" y="685800"/>
            <a:ext cx="5610225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850" y="842975"/>
            <a:ext cx="6938375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700" y="695325"/>
            <a:ext cx="5562600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125" y="714375"/>
            <a:ext cx="56197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175" y="704850"/>
            <a:ext cx="558165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325" y="445025"/>
            <a:ext cx="6459026" cy="401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888" y="695325"/>
            <a:ext cx="5610225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700" y="671513"/>
            <a:ext cx="556260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650" y="695325"/>
            <a:ext cx="5600700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125" y="704850"/>
            <a:ext cx="561975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400" y="1012825"/>
            <a:ext cx="5591175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413" y="676275"/>
            <a:ext cx="5591175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463" y="714375"/>
            <a:ext cx="5553075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700" y="695325"/>
            <a:ext cx="5562600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313" y="1019175"/>
            <a:ext cx="4143375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4650" y="709613"/>
            <a:ext cx="331470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863650"/>
            <a:ext cx="4529224" cy="37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2152" y="685800"/>
            <a:ext cx="3752775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313" y="366713"/>
            <a:ext cx="6429375" cy="44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314325"/>
            <a:ext cx="5143500" cy="45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775" y="742950"/>
            <a:ext cx="512445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1033476"/>
            <a:ext cx="4419600" cy="333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033450"/>
            <a:ext cx="4181475" cy="30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2063" y="342900"/>
            <a:ext cx="3476625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413" y="1238788"/>
            <a:ext cx="5534025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00" y="909650"/>
            <a:ext cx="3895800" cy="374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7800" y="571500"/>
            <a:ext cx="458620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23" y="604825"/>
            <a:ext cx="4505401" cy="393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9100" y="90463"/>
            <a:ext cx="5219700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775" y="728663"/>
            <a:ext cx="512445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38" y="285763"/>
            <a:ext cx="4048125" cy="30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5813" y="562000"/>
            <a:ext cx="3400425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747713"/>
            <a:ext cx="5715000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0" name="Google Shape;30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747713"/>
            <a:ext cx="5715000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747713"/>
            <a:ext cx="5715000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747713"/>
            <a:ext cx="5715000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747713"/>
            <a:ext cx="5715000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747713"/>
            <a:ext cx="5715000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00" y="695325"/>
            <a:ext cx="4584875" cy="37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1100" y="642950"/>
            <a:ext cx="4142125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5" name="Google Shape;33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13" y="114313"/>
            <a:ext cx="7286625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Google Shape;34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25" y="445025"/>
            <a:ext cx="8660774" cy="46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5" name="Google Shape;35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938" y="200025"/>
            <a:ext cx="5572125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2" name="Google Shape;36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700" y="219075"/>
            <a:ext cx="5562600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9" name="Google Shape;36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1822"/>
            <a:ext cx="9144001" cy="3839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76" name="Google Shape;37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73" y="799225"/>
            <a:ext cx="4716075" cy="33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0413" y="445013"/>
            <a:ext cx="3933825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84" name="Google Shape;38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650" y="695325"/>
            <a:ext cx="5600700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938" y="862013"/>
            <a:ext cx="557212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Google Shape;39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363" y="690563"/>
            <a:ext cx="5629275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413" y="681038"/>
            <a:ext cx="5591175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05" name="Google Shape;40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650" y="704850"/>
            <a:ext cx="560070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12" name="Google Shape;41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38" y="38100"/>
            <a:ext cx="8162925" cy="50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2883"/>
            <a:ext cx="9143999" cy="4597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26" name="Google Shape;42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413" y="909638"/>
            <a:ext cx="5591175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33" name="Google Shape;43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413" y="666750"/>
            <a:ext cx="559117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40" name="Google Shape;44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938" y="695325"/>
            <a:ext cx="5572125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47" name="Google Shape;44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925" y="714375"/>
            <a:ext cx="50101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54" name="Google Shape;45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650" y="876300"/>
            <a:ext cx="560070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61" name="Google Shape;46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888" y="671513"/>
            <a:ext cx="5610225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68" name="Google Shape;46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938" y="690563"/>
            <a:ext cx="5572125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413" y="685800"/>
            <a:ext cx="5591175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75" name="Google Shape;475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788" y="704850"/>
            <a:ext cx="340042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82" name="Google Shape;482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363" y="857250"/>
            <a:ext cx="562927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89" name="Google Shape;489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225" y="676275"/>
            <a:ext cx="5543550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96" name="Google Shape;496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695325"/>
            <a:ext cx="5486400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03" name="Google Shape;503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125" y="742950"/>
            <a:ext cx="333375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7"/>
          <p:cNvSpPr txBox="1"/>
          <p:nvPr>
            <p:ph type="title"/>
          </p:nvPr>
        </p:nvSpPr>
        <p:spPr>
          <a:xfrm>
            <a:off x="311700" y="108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Unemployment:</a:t>
            </a:r>
            <a:endParaRPr/>
          </a:p>
        </p:txBody>
      </p:sp>
      <p:sp>
        <p:nvSpPr>
          <p:cNvPr id="509" name="Google Shape;509;p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Dependent variable: pt_tyott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Independent </a:t>
            </a:r>
            <a:r>
              <a:rPr lang="en"/>
              <a:t>explanatory</a:t>
            </a:r>
            <a:r>
              <a:rPr lang="en"/>
              <a:t> variables: he_vakiy, he_miehet , he_naiset , he_kika, ko_perus, ko_koul , ko_yliop , ko_ammat , ko_al_kork, ko_yl_kork , hr_tuy , hr_ktu , hr_mtu , hr_ovy , te_eil_np ,</a:t>
            </a:r>
            <a:r>
              <a:rPr lang="en"/>
              <a:t>te_aik, te_elak, te_omis_as , te_vuok_as , te_muu_as , tr_ovy, tr_ktu , tr_mtu,tr_pi_tul , tr_ke_tul , tr_hy_tul , pt_opisk , pt_elakel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Final: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PT_TYOTT ~  KO_KOUL + KO_YLIOP +  KO_AL_KORK + HR_KTU + HR_OVY +  TE_ELAK +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          TE_VUOK_AS + TR_OVY + TR_KTU + TR_PI_TUL + PT_ELAKEL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16" name="Google Shape;516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249" y="776300"/>
            <a:ext cx="4118025" cy="359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09412" y="1336675"/>
            <a:ext cx="406717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24" name="Google Shape;524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00949" y="804025"/>
            <a:ext cx="4495200" cy="369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6423" y="808775"/>
            <a:ext cx="463580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32" name="Google Shape;532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263" y="1109663"/>
            <a:ext cx="494347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39" name="Google Shape;539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388" y="623888"/>
            <a:ext cx="5229225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463" y="690563"/>
            <a:ext cx="5553075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46" name="Google Shape;546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763" y="1819275"/>
            <a:ext cx="456247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53" name="Google Shape;553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700" y="1033463"/>
            <a:ext cx="556260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413" y="695325"/>
            <a:ext cx="5591175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888" y="681038"/>
            <a:ext cx="5610225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