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10E7202-7E23-4EF4-8189-A62B4BA6C12F}">
  <a:tblStyle styleId="{210E7202-7E23-4EF4-8189-A62B4BA6C12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Here, I made a time series analysis(in R), to see the variation and fluctuation is average price and sales volume overtime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summary descriptive statistics done in Python and table created in MS Word.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 deriving the relative effects of marketing channels and all predictors, I chose the regression boosted tree method because it combines machine learning and statistical learning to give useful insights. I did this in R with the dismo and gbm packages(for cross checking). I then used the optimal iteration to get the estimation with least error. Afterwards, I collected the summary of relative importance and made the visualisations in Excel.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 adopted the Generalised Linear model(which is a better version of the basic Linear model because it does not require transformation of response variables via log, logit, or gaussian functions). Afterwards, I built the model and predicted Total Sales volume when all marketing efforts are zero(i.e cut off). Based on this, I made a time series comparing the baseline sales on the original sales. This were all done in R(including the visualisation).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After attempting, the Leave-One-Out cross validation and 70:30 sample splitting, I chose the latter.</a:t>
            </a:r>
            <a:endParaRPr/>
          </a:p>
          <a:p>
            <a:pPr indent="0" lvl="0" marL="0">
              <a:spcBef>
                <a:spcPts val="0"/>
              </a:spcBef>
              <a:spcAft>
                <a:spcPts val="0"/>
              </a:spcAft>
              <a:buNone/>
            </a:pPr>
            <a:r>
              <a:rPr lang="en"/>
              <a:t>I divided the data into 70 calibration/training set and 30% evaluation/testing set. This was then </a:t>
            </a:r>
            <a:r>
              <a:rPr lang="en"/>
              <a:t>bootstrapped</a:t>
            </a:r>
            <a:r>
              <a:rPr lang="en"/>
              <a:t> 2000 times(i.e sampled with replacement 2000 times), to derive the correlations of the predicted with the observed.  Each of the 2000 </a:t>
            </a:r>
            <a:r>
              <a:rPr lang="en"/>
              <a:t>correlations</a:t>
            </a:r>
            <a:r>
              <a:rPr lang="en"/>
              <a:t> were then squared.  The mean value was chosen and multiplied by 100 to give the degree of certainty. I did </a:t>
            </a:r>
            <a:r>
              <a:rPr lang="en"/>
              <a:t>the same</a:t>
            </a:r>
            <a:r>
              <a:rPr lang="en"/>
              <a:t> for Generalized additive model and regression boosted tree but chose the Generalised Linear Model because it was the best. This was done in R.</a:t>
            </a:r>
            <a:endParaRPr/>
          </a:p>
          <a:p>
            <a:pPr indent="0" lvl="0" marL="0">
              <a:spcBef>
                <a:spcPts val="0"/>
              </a:spcBef>
              <a:spcAft>
                <a:spcPts val="0"/>
              </a:spcAft>
              <a:buNone/>
            </a:pPr>
            <a:r>
              <a:t/>
            </a:r>
            <a:endParaRPr/>
          </a:p>
          <a:p>
            <a:pPr indent="0" lvl="0" marL="0">
              <a:spcBef>
                <a:spcPts val="0"/>
              </a:spcBef>
              <a:spcAft>
                <a:spcPts val="0"/>
              </a:spcAft>
              <a:buNone/>
            </a:pPr>
            <a:r>
              <a:rPr lang="en"/>
              <a:t>Secondly, the 76% explanation of sales variation by predictors was derived from the deviance explained in the summary model of GLM with the formula : Explained deviance (D-squared) = (Null deviance – Residual deviance) / Null deviance</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response curves were output from the regression boosted trees by plotting the variable effect at best iteration.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Shape 17"/>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spcFirstLastPara="1" rIns="91425" wrap="square" tIns="91425"/>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spcBef>
                <a:spcPts val="0"/>
              </a:spcBef>
              <a:buNone/>
              <a:defRPr>
                <a:solidFill>
                  <a:schemeClr val="dk2"/>
                </a:solidFill>
              </a:defRPr>
            </a:lvl1pPr>
            <a:lvl2pPr lvl="1" rtl="0">
              <a:spcBef>
                <a:spcPts val="0"/>
              </a:spcBef>
              <a:buNone/>
              <a:defRPr>
                <a:solidFill>
                  <a:schemeClr val="dk2"/>
                </a:solidFill>
              </a:defRPr>
            </a:lvl2pPr>
            <a:lvl3pPr lvl="2" rtl="0">
              <a:spcBef>
                <a:spcPts val="0"/>
              </a:spcBef>
              <a:buNone/>
              <a:defRPr>
                <a:solidFill>
                  <a:schemeClr val="dk2"/>
                </a:solidFill>
              </a:defRPr>
            </a:lvl3pPr>
            <a:lvl4pPr lvl="3" rtl="0">
              <a:spcBef>
                <a:spcPts val="0"/>
              </a:spcBef>
              <a:buNone/>
              <a:defRPr>
                <a:solidFill>
                  <a:schemeClr val="dk2"/>
                </a:solidFill>
              </a:defRPr>
            </a:lvl4pPr>
            <a:lvl5pPr lvl="4" rtl="0">
              <a:spcBef>
                <a:spcPts val="0"/>
              </a:spcBef>
              <a:buNone/>
              <a:defRPr>
                <a:solidFill>
                  <a:schemeClr val="dk2"/>
                </a:solidFill>
              </a:defRPr>
            </a:lvl5pPr>
            <a:lvl6pPr lvl="5" rtl="0">
              <a:spcBef>
                <a:spcPts val="0"/>
              </a:spcBef>
              <a:buNone/>
              <a:defRPr>
                <a:solidFill>
                  <a:schemeClr val="dk2"/>
                </a:solidFill>
              </a:defRPr>
            </a:lvl6pPr>
            <a:lvl7pPr lvl="6" rtl="0">
              <a:spcBef>
                <a:spcPts val="0"/>
              </a:spcBef>
              <a:buNone/>
              <a:defRPr>
                <a:solidFill>
                  <a:schemeClr val="dk2"/>
                </a:solidFill>
              </a:defRPr>
            </a:lvl7pPr>
            <a:lvl8pPr lvl="7" rtl="0">
              <a:spcBef>
                <a:spcPts val="0"/>
              </a:spcBef>
              <a:buNone/>
              <a:defRPr>
                <a:solidFill>
                  <a:schemeClr val="dk2"/>
                </a:solidFill>
              </a:defRPr>
            </a:lvl8pPr>
            <a:lvl9pPr lvl="8" rtl="0">
              <a:spcBef>
                <a:spcPts val="0"/>
              </a:spcBef>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p:bg>
      <p:bgPr>
        <a:solidFill>
          <a:srgbClr val="FFFFFF"/>
        </a:solidFill>
      </p:bgPr>
    </p:bg>
    <p:spTree>
      <p:nvGrpSpPr>
        <p:cNvPr id="81" name="Shape 81"/>
        <p:cNvGrpSpPr/>
        <p:nvPr/>
      </p:nvGrpSpPr>
      <p:grpSpPr>
        <a:xfrm>
          <a:off x="0" y="0"/>
          <a:ext cx="0" cy="0"/>
          <a:chOff x="0" y="0"/>
          <a:chExt cx="0" cy="0"/>
        </a:xfrm>
      </p:grpSpPr>
      <p:sp>
        <p:nvSpPr>
          <p:cNvPr id="82" name="Shape 82"/>
          <p:cNvSpPr/>
          <p:nvPr/>
        </p:nvSpPr>
        <p:spPr>
          <a:xfrm>
            <a:off x="0" y="0"/>
            <a:ext cx="9144000" cy="5143500"/>
          </a:xfrm>
          <a:prstGeom prst="rect">
            <a:avLst/>
          </a:prstGeom>
          <a:gradFill>
            <a:gsLst>
              <a:gs pos="0">
                <a:srgbClr val="7F7F7F"/>
              </a:gs>
              <a:gs pos="78000">
                <a:srgbClr val="3F3F3F"/>
              </a:gs>
              <a:gs pos="100000">
                <a:srgbClr val="262626"/>
              </a:gs>
            </a:gsLst>
            <a:lin ang="5400012" scaled="0"/>
          </a:gra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83" name="Shape 83"/>
          <p:cNvSpPr/>
          <p:nvPr/>
        </p:nvSpPr>
        <p:spPr>
          <a:xfrm rot="10800000">
            <a:off x="3262212" y="0"/>
            <a:ext cx="1309800" cy="1088100"/>
          </a:xfrm>
          <a:prstGeom prst="rtTriangle">
            <a:avLst/>
          </a:prstGeom>
          <a:solidFill>
            <a:srgbClr val="F5005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flipH="1" rot="10800000">
            <a:off x="4572012" y="0"/>
            <a:ext cx="1309800" cy="1088100"/>
          </a:xfrm>
          <a:prstGeom prst="rtTriangle">
            <a:avLst/>
          </a:prstGeom>
          <a:solidFill>
            <a:srgbClr val="F5005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rot="10800000">
            <a:off x="4572012" y="0"/>
            <a:ext cx="1309800" cy="1088100"/>
          </a:xfrm>
          <a:prstGeom prst="rtTriangle">
            <a:avLst/>
          </a:prstGeom>
          <a:solidFill>
            <a:srgbClr val="000000">
              <a:alpha val="1254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txBox="1"/>
          <p:nvPr>
            <p:ph type="ctrTitle"/>
          </p:nvPr>
        </p:nvSpPr>
        <p:spPr>
          <a:xfrm>
            <a:off x="1130100" y="1397138"/>
            <a:ext cx="6883800" cy="1658100"/>
          </a:xfrm>
          <a:prstGeom prst="rect">
            <a:avLst/>
          </a:prstGeom>
          <a:noFill/>
        </p:spPr>
        <p:txBody>
          <a:bodyPr anchorCtr="0" anchor="b" bIns="91425" lIns="91425" spcFirstLastPara="1" rIns="91425" wrap="square" tIns="91425"/>
          <a:lstStyle>
            <a:lvl1pPr lvl="0" rtl="0" algn="ctr">
              <a:lnSpc>
                <a:spcPct val="100000"/>
              </a:lnSpc>
              <a:spcBef>
                <a:spcPts val="0"/>
              </a:spcBef>
              <a:spcAft>
                <a:spcPts val="0"/>
              </a:spcAft>
              <a:buClr>
                <a:srgbClr val="FFFFFF"/>
              </a:buClr>
              <a:buSzPts val="4200"/>
              <a:buNone/>
              <a:defRPr b="1" sz="4200">
                <a:solidFill>
                  <a:srgbClr val="FFFFFF"/>
                </a:solidFill>
              </a:defRPr>
            </a:lvl1pPr>
            <a:lvl2pPr lvl="1" rtl="0" algn="ctr">
              <a:lnSpc>
                <a:spcPct val="100000"/>
              </a:lnSpc>
              <a:spcBef>
                <a:spcPts val="0"/>
              </a:spcBef>
              <a:spcAft>
                <a:spcPts val="0"/>
              </a:spcAft>
              <a:buClr>
                <a:srgbClr val="FFFFFF"/>
              </a:buClr>
              <a:buSzPts val="4200"/>
              <a:buNone/>
              <a:defRPr b="1" sz="4200">
                <a:solidFill>
                  <a:srgbClr val="FFFFFF"/>
                </a:solidFill>
              </a:defRPr>
            </a:lvl2pPr>
            <a:lvl3pPr lvl="2" rtl="0" algn="ctr">
              <a:lnSpc>
                <a:spcPct val="100000"/>
              </a:lnSpc>
              <a:spcBef>
                <a:spcPts val="0"/>
              </a:spcBef>
              <a:spcAft>
                <a:spcPts val="0"/>
              </a:spcAft>
              <a:buClr>
                <a:srgbClr val="FFFFFF"/>
              </a:buClr>
              <a:buSzPts val="4200"/>
              <a:buNone/>
              <a:defRPr b="1" sz="4200">
                <a:solidFill>
                  <a:srgbClr val="FFFFFF"/>
                </a:solidFill>
              </a:defRPr>
            </a:lvl3pPr>
            <a:lvl4pPr lvl="3" rtl="0" algn="ctr">
              <a:lnSpc>
                <a:spcPct val="100000"/>
              </a:lnSpc>
              <a:spcBef>
                <a:spcPts val="0"/>
              </a:spcBef>
              <a:spcAft>
                <a:spcPts val="0"/>
              </a:spcAft>
              <a:buClr>
                <a:srgbClr val="FFFFFF"/>
              </a:buClr>
              <a:buSzPts val="4200"/>
              <a:buNone/>
              <a:defRPr b="1" sz="4200">
                <a:solidFill>
                  <a:srgbClr val="FFFFFF"/>
                </a:solidFill>
              </a:defRPr>
            </a:lvl4pPr>
            <a:lvl5pPr lvl="4" rtl="0" algn="ctr">
              <a:lnSpc>
                <a:spcPct val="100000"/>
              </a:lnSpc>
              <a:spcBef>
                <a:spcPts val="0"/>
              </a:spcBef>
              <a:spcAft>
                <a:spcPts val="0"/>
              </a:spcAft>
              <a:buClr>
                <a:srgbClr val="FFFFFF"/>
              </a:buClr>
              <a:buSzPts val="4200"/>
              <a:buNone/>
              <a:defRPr b="1" sz="4200">
                <a:solidFill>
                  <a:srgbClr val="FFFFFF"/>
                </a:solidFill>
              </a:defRPr>
            </a:lvl5pPr>
            <a:lvl6pPr lvl="5" rtl="0" algn="ctr">
              <a:lnSpc>
                <a:spcPct val="100000"/>
              </a:lnSpc>
              <a:spcBef>
                <a:spcPts val="0"/>
              </a:spcBef>
              <a:spcAft>
                <a:spcPts val="0"/>
              </a:spcAft>
              <a:buClr>
                <a:srgbClr val="FFFFFF"/>
              </a:buClr>
              <a:buSzPts val="4200"/>
              <a:buNone/>
              <a:defRPr b="1" sz="4200">
                <a:solidFill>
                  <a:srgbClr val="FFFFFF"/>
                </a:solidFill>
              </a:defRPr>
            </a:lvl6pPr>
            <a:lvl7pPr lvl="6" rtl="0" algn="ctr">
              <a:lnSpc>
                <a:spcPct val="100000"/>
              </a:lnSpc>
              <a:spcBef>
                <a:spcPts val="0"/>
              </a:spcBef>
              <a:spcAft>
                <a:spcPts val="0"/>
              </a:spcAft>
              <a:buClr>
                <a:srgbClr val="FFFFFF"/>
              </a:buClr>
              <a:buSzPts val="4200"/>
              <a:buNone/>
              <a:defRPr b="1" sz="4200">
                <a:solidFill>
                  <a:srgbClr val="FFFFFF"/>
                </a:solidFill>
              </a:defRPr>
            </a:lvl7pPr>
            <a:lvl8pPr lvl="7" rtl="0" algn="ctr">
              <a:lnSpc>
                <a:spcPct val="100000"/>
              </a:lnSpc>
              <a:spcBef>
                <a:spcPts val="0"/>
              </a:spcBef>
              <a:spcAft>
                <a:spcPts val="0"/>
              </a:spcAft>
              <a:buClr>
                <a:srgbClr val="FFFFFF"/>
              </a:buClr>
              <a:buSzPts val="4200"/>
              <a:buNone/>
              <a:defRPr b="1" sz="4200">
                <a:solidFill>
                  <a:srgbClr val="FFFFFF"/>
                </a:solidFill>
              </a:defRPr>
            </a:lvl8pPr>
            <a:lvl9pPr lvl="8" rtl="0" algn="ctr">
              <a:lnSpc>
                <a:spcPct val="100000"/>
              </a:lnSpc>
              <a:spcBef>
                <a:spcPts val="0"/>
              </a:spcBef>
              <a:spcAft>
                <a:spcPts val="0"/>
              </a:spcAft>
              <a:buClr>
                <a:srgbClr val="FFFFFF"/>
              </a:buClr>
              <a:buSzPts val="4200"/>
              <a:buNone/>
              <a:defRPr b="1" sz="4200">
                <a:solidFill>
                  <a:srgbClr val="FFFFFF"/>
                </a:solidFill>
              </a:defRPr>
            </a:lvl9pPr>
          </a:lstStyle>
          <a:p/>
        </p:txBody>
      </p:sp>
      <p:sp>
        <p:nvSpPr>
          <p:cNvPr id="87" name="Shape 87"/>
          <p:cNvSpPr txBox="1"/>
          <p:nvPr>
            <p:ph idx="1" type="subTitle"/>
          </p:nvPr>
        </p:nvSpPr>
        <p:spPr>
          <a:xfrm>
            <a:off x="1130100" y="3196163"/>
            <a:ext cx="6883800" cy="550200"/>
          </a:xfrm>
          <a:prstGeom prst="rect">
            <a:avLst/>
          </a:prstGeom>
          <a:noFill/>
        </p:spPr>
        <p:txBody>
          <a:bodyPr anchorCtr="0" anchor="t" bIns="91425" lIns="91425" spcFirstLastPara="1" rIns="91425" wrap="square" tIns="91425"/>
          <a:lstStyle>
            <a:lvl1pPr lvl="0" rtl="0" algn="ctr">
              <a:lnSpc>
                <a:spcPct val="100000"/>
              </a:lnSpc>
              <a:spcBef>
                <a:spcPts val="0"/>
              </a:spcBef>
              <a:spcAft>
                <a:spcPts val="0"/>
              </a:spcAft>
              <a:buClr>
                <a:srgbClr val="FFFFFF"/>
              </a:buClr>
              <a:buSzPts val="2000"/>
              <a:buNone/>
              <a:defRPr sz="2000">
                <a:solidFill>
                  <a:srgbClr val="FFFFFF"/>
                </a:solidFill>
              </a:defRPr>
            </a:lvl1pPr>
            <a:lvl2pPr lvl="1" rtl="0" algn="ctr">
              <a:lnSpc>
                <a:spcPct val="100000"/>
              </a:lnSpc>
              <a:spcBef>
                <a:spcPts val="0"/>
              </a:spcBef>
              <a:spcAft>
                <a:spcPts val="0"/>
              </a:spcAft>
              <a:buClr>
                <a:srgbClr val="FFFFFF"/>
              </a:buClr>
              <a:buSzPts val="2000"/>
              <a:buNone/>
              <a:defRPr sz="2000">
                <a:solidFill>
                  <a:srgbClr val="FFFFFF"/>
                </a:solidFill>
              </a:defRPr>
            </a:lvl2pPr>
            <a:lvl3pPr lvl="2" rtl="0" algn="ctr">
              <a:lnSpc>
                <a:spcPct val="100000"/>
              </a:lnSpc>
              <a:spcBef>
                <a:spcPts val="0"/>
              </a:spcBef>
              <a:spcAft>
                <a:spcPts val="0"/>
              </a:spcAft>
              <a:buClr>
                <a:srgbClr val="FFFFFF"/>
              </a:buClr>
              <a:buSzPts val="2000"/>
              <a:buNone/>
              <a:defRPr sz="2000">
                <a:solidFill>
                  <a:srgbClr val="FFFFFF"/>
                </a:solidFill>
              </a:defRPr>
            </a:lvl3pPr>
            <a:lvl4pPr lvl="3" rtl="0" algn="ctr">
              <a:lnSpc>
                <a:spcPct val="100000"/>
              </a:lnSpc>
              <a:spcBef>
                <a:spcPts val="0"/>
              </a:spcBef>
              <a:spcAft>
                <a:spcPts val="0"/>
              </a:spcAft>
              <a:buClr>
                <a:srgbClr val="FFFFFF"/>
              </a:buClr>
              <a:buSzPts val="2000"/>
              <a:buNone/>
              <a:defRPr sz="2000">
                <a:solidFill>
                  <a:srgbClr val="FFFFFF"/>
                </a:solidFill>
              </a:defRPr>
            </a:lvl4pPr>
            <a:lvl5pPr lvl="4" rtl="0" algn="ctr">
              <a:lnSpc>
                <a:spcPct val="100000"/>
              </a:lnSpc>
              <a:spcBef>
                <a:spcPts val="0"/>
              </a:spcBef>
              <a:spcAft>
                <a:spcPts val="0"/>
              </a:spcAft>
              <a:buClr>
                <a:srgbClr val="FFFFFF"/>
              </a:buClr>
              <a:buSzPts val="2000"/>
              <a:buNone/>
              <a:defRPr sz="2000">
                <a:solidFill>
                  <a:srgbClr val="FFFFFF"/>
                </a:solidFill>
              </a:defRPr>
            </a:lvl5pPr>
            <a:lvl6pPr lvl="5" rtl="0" algn="ctr">
              <a:lnSpc>
                <a:spcPct val="100000"/>
              </a:lnSpc>
              <a:spcBef>
                <a:spcPts val="0"/>
              </a:spcBef>
              <a:spcAft>
                <a:spcPts val="0"/>
              </a:spcAft>
              <a:buClr>
                <a:srgbClr val="FFFFFF"/>
              </a:buClr>
              <a:buSzPts val="2000"/>
              <a:buNone/>
              <a:defRPr sz="2000">
                <a:solidFill>
                  <a:srgbClr val="FFFFFF"/>
                </a:solidFill>
              </a:defRPr>
            </a:lvl6pPr>
            <a:lvl7pPr lvl="6" rtl="0" algn="ctr">
              <a:lnSpc>
                <a:spcPct val="100000"/>
              </a:lnSpc>
              <a:spcBef>
                <a:spcPts val="0"/>
              </a:spcBef>
              <a:spcAft>
                <a:spcPts val="0"/>
              </a:spcAft>
              <a:buClr>
                <a:srgbClr val="FFFFFF"/>
              </a:buClr>
              <a:buSzPts val="2000"/>
              <a:buNone/>
              <a:defRPr sz="2000">
                <a:solidFill>
                  <a:srgbClr val="FFFFFF"/>
                </a:solidFill>
              </a:defRPr>
            </a:lvl7pPr>
            <a:lvl8pPr lvl="7" rtl="0" algn="ctr">
              <a:lnSpc>
                <a:spcPct val="100000"/>
              </a:lnSpc>
              <a:spcBef>
                <a:spcPts val="0"/>
              </a:spcBef>
              <a:spcAft>
                <a:spcPts val="0"/>
              </a:spcAft>
              <a:buClr>
                <a:srgbClr val="FFFFFF"/>
              </a:buClr>
              <a:buSzPts val="2000"/>
              <a:buNone/>
              <a:defRPr sz="2000">
                <a:solidFill>
                  <a:srgbClr val="FFFFFF"/>
                </a:solidFill>
              </a:defRPr>
            </a:lvl8pPr>
            <a:lvl9pPr lvl="8" rtl="0" algn="ctr">
              <a:lnSpc>
                <a:spcPct val="100000"/>
              </a:lnSpc>
              <a:spcBef>
                <a:spcPts val="0"/>
              </a:spcBef>
              <a:spcAft>
                <a:spcPts val="0"/>
              </a:spcAft>
              <a:buClr>
                <a:srgbClr val="FFFFFF"/>
              </a:buClr>
              <a:buSzPts val="2000"/>
              <a:buNone/>
              <a:defRPr sz="2000">
                <a:solidFill>
                  <a:srgbClr val="FFFFFF"/>
                </a:solidFill>
              </a:defRPr>
            </a:lvl9pPr>
          </a:lstStyle>
          <a:p/>
        </p:txBody>
      </p:sp>
      <p:sp>
        <p:nvSpPr>
          <p:cNvPr id="88" name="Shape 88"/>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Bef>
                <a:spcPts val="0"/>
              </a:spcBef>
              <a:spcAft>
                <a:spcPts val="0"/>
              </a:spcAft>
              <a:buNone/>
              <a:defRPr sz="1000">
                <a:solidFill>
                  <a:srgbClr val="FFFFFF"/>
                </a:solidFill>
              </a:defRPr>
            </a:lvl1pPr>
            <a:lvl2pPr lvl="1" rtl="0" algn="r">
              <a:lnSpc>
                <a:spcPct val="100000"/>
              </a:lnSpc>
              <a:spcBef>
                <a:spcPts val="0"/>
              </a:spcBef>
              <a:spcAft>
                <a:spcPts val="0"/>
              </a:spcAft>
              <a:buNone/>
              <a:defRPr sz="1000">
                <a:solidFill>
                  <a:srgbClr val="FFFFFF"/>
                </a:solidFill>
              </a:defRPr>
            </a:lvl2pPr>
            <a:lvl3pPr lvl="2" rtl="0" algn="r">
              <a:lnSpc>
                <a:spcPct val="100000"/>
              </a:lnSpc>
              <a:spcBef>
                <a:spcPts val="0"/>
              </a:spcBef>
              <a:spcAft>
                <a:spcPts val="0"/>
              </a:spcAft>
              <a:buNone/>
              <a:defRPr sz="1000">
                <a:solidFill>
                  <a:srgbClr val="FFFFFF"/>
                </a:solidFill>
              </a:defRPr>
            </a:lvl3pPr>
            <a:lvl4pPr lvl="3" rtl="0" algn="r">
              <a:lnSpc>
                <a:spcPct val="100000"/>
              </a:lnSpc>
              <a:spcBef>
                <a:spcPts val="0"/>
              </a:spcBef>
              <a:spcAft>
                <a:spcPts val="0"/>
              </a:spcAft>
              <a:buNone/>
              <a:defRPr sz="1000">
                <a:solidFill>
                  <a:srgbClr val="FFFFFF"/>
                </a:solidFill>
              </a:defRPr>
            </a:lvl4pPr>
            <a:lvl5pPr lvl="4" rtl="0" algn="r">
              <a:lnSpc>
                <a:spcPct val="100000"/>
              </a:lnSpc>
              <a:spcBef>
                <a:spcPts val="0"/>
              </a:spcBef>
              <a:spcAft>
                <a:spcPts val="0"/>
              </a:spcAft>
              <a:buNone/>
              <a:defRPr sz="1000">
                <a:solidFill>
                  <a:srgbClr val="FFFFFF"/>
                </a:solidFill>
              </a:defRPr>
            </a:lvl5pPr>
            <a:lvl6pPr lvl="5" rtl="0" algn="r">
              <a:lnSpc>
                <a:spcPct val="100000"/>
              </a:lnSpc>
              <a:spcBef>
                <a:spcPts val="0"/>
              </a:spcBef>
              <a:spcAft>
                <a:spcPts val="0"/>
              </a:spcAft>
              <a:buNone/>
              <a:defRPr sz="1000">
                <a:solidFill>
                  <a:srgbClr val="FFFFFF"/>
                </a:solidFill>
              </a:defRPr>
            </a:lvl6pPr>
            <a:lvl7pPr lvl="6" rtl="0" algn="r">
              <a:lnSpc>
                <a:spcPct val="100000"/>
              </a:lnSpc>
              <a:spcBef>
                <a:spcPts val="0"/>
              </a:spcBef>
              <a:spcAft>
                <a:spcPts val="0"/>
              </a:spcAft>
              <a:buNone/>
              <a:defRPr sz="1000">
                <a:solidFill>
                  <a:srgbClr val="FFFFFF"/>
                </a:solidFill>
              </a:defRPr>
            </a:lvl7pPr>
            <a:lvl8pPr lvl="7" rtl="0" algn="r">
              <a:lnSpc>
                <a:spcPct val="100000"/>
              </a:lnSpc>
              <a:spcBef>
                <a:spcPts val="0"/>
              </a:spcBef>
              <a:spcAft>
                <a:spcPts val="0"/>
              </a:spcAft>
              <a:buNone/>
              <a:defRPr sz="1000">
                <a:solidFill>
                  <a:srgbClr val="FFFFFF"/>
                </a:solidFill>
              </a:defRPr>
            </a:lvl8pPr>
            <a:lvl9pPr lvl="8" rtl="0" algn="r">
              <a:lnSpc>
                <a:spcPct val="100000"/>
              </a:lnSpc>
              <a:spcBef>
                <a:spcPts val="0"/>
              </a:spcBef>
              <a:spcAft>
                <a:spcPts val="0"/>
              </a:spcAft>
              <a:buNone/>
              <a:defRPr sz="1000">
                <a:solidFill>
                  <a:srgbClr val="FFFFFF"/>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2">
    <p:bg>
      <p:bgPr>
        <a:solidFill>
          <a:srgbClr val="FFFFFF"/>
        </a:solidFill>
      </p:bgPr>
    </p:bg>
    <p:spTree>
      <p:nvGrpSpPr>
        <p:cNvPr id="89" name="Shape 89"/>
        <p:cNvGrpSpPr/>
        <p:nvPr/>
      </p:nvGrpSpPr>
      <p:grpSpPr>
        <a:xfrm>
          <a:off x="0" y="0"/>
          <a:ext cx="0" cy="0"/>
          <a:chOff x="0" y="0"/>
          <a:chExt cx="0" cy="0"/>
        </a:xfrm>
      </p:grpSpPr>
      <p:sp>
        <p:nvSpPr>
          <p:cNvPr id="90" name="Shape 90"/>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txBox="1"/>
          <p:nvPr>
            <p:ph type="title"/>
          </p:nvPr>
        </p:nvSpPr>
        <p:spPr>
          <a:xfrm>
            <a:off x="304475" y="307825"/>
            <a:ext cx="4779300" cy="1418100"/>
          </a:xfrm>
          <a:prstGeom prst="rect">
            <a:avLst/>
          </a:prstGeom>
          <a:noFill/>
        </p:spPr>
        <p:txBody>
          <a:bodyPr anchorCtr="0" anchor="t" bIns="91425" lIns="91425" spcFirstLastPara="1" rIns="91425" wrap="square" tIns="91425"/>
          <a:lstStyle>
            <a:lvl1pPr lvl="0" rtl="0" algn="l">
              <a:lnSpc>
                <a:spcPct val="100000"/>
              </a:lnSpc>
              <a:spcBef>
                <a:spcPts val="0"/>
              </a:spcBef>
              <a:spcAft>
                <a:spcPts val="0"/>
              </a:spcAft>
              <a:buClr>
                <a:schemeClr val="dk1"/>
              </a:buClr>
              <a:buSzPts val="3000"/>
              <a:buNone/>
              <a:defRPr sz="3000">
                <a:solidFill>
                  <a:srgbClr val="3F3F3F"/>
                </a:solidFill>
              </a:defRPr>
            </a:lvl1pPr>
            <a:lvl2pPr lvl="1" rtl="0" algn="l">
              <a:lnSpc>
                <a:spcPct val="100000"/>
              </a:lnSpc>
              <a:spcBef>
                <a:spcPts val="0"/>
              </a:spcBef>
              <a:spcAft>
                <a:spcPts val="0"/>
              </a:spcAft>
              <a:buClr>
                <a:schemeClr val="dk1"/>
              </a:buClr>
              <a:buSzPts val="3000"/>
              <a:buNone/>
              <a:defRPr sz="3000">
                <a:solidFill>
                  <a:srgbClr val="3F3F3F"/>
                </a:solidFill>
              </a:defRPr>
            </a:lvl2pPr>
            <a:lvl3pPr lvl="2" rtl="0" algn="l">
              <a:lnSpc>
                <a:spcPct val="100000"/>
              </a:lnSpc>
              <a:spcBef>
                <a:spcPts val="0"/>
              </a:spcBef>
              <a:spcAft>
                <a:spcPts val="0"/>
              </a:spcAft>
              <a:buClr>
                <a:schemeClr val="dk1"/>
              </a:buClr>
              <a:buSzPts val="3000"/>
              <a:buNone/>
              <a:defRPr sz="3000">
                <a:solidFill>
                  <a:srgbClr val="3F3F3F"/>
                </a:solidFill>
              </a:defRPr>
            </a:lvl3pPr>
            <a:lvl4pPr lvl="3" rtl="0" algn="l">
              <a:lnSpc>
                <a:spcPct val="100000"/>
              </a:lnSpc>
              <a:spcBef>
                <a:spcPts val="0"/>
              </a:spcBef>
              <a:spcAft>
                <a:spcPts val="0"/>
              </a:spcAft>
              <a:buClr>
                <a:schemeClr val="dk1"/>
              </a:buClr>
              <a:buSzPts val="3000"/>
              <a:buNone/>
              <a:defRPr sz="3000">
                <a:solidFill>
                  <a:srgbClr val="3F3F3F"/>
                </a:solidFill>
              </a:defRPr>
            </a:lvl4pPr>
            <a:lvl5pPr lvl="4" rtl="0" algn="l">
              <a:lnSpc>
                <a:spcPct val="100000"/>
              </a:lnSpc>
              <a:spcBef>
                <a:spcPts val="0"/>
              </a:spcBef>
              <a:spcAft>
                <a:spcPts val="0"/>
              </a:spcAft>
              <a:buClr>
                <a:schemeClr val="dk1"/>
              </a:buClr>
              <a:buSzPts val="3000"/>
              <a:buNone/>
              <a:defRPr sz="3000">
                <a:solidFill>
                  <a:srgbClr val="3F3F3F"/>
                </a:solidFill>
              </a:defRPr>
            </a:lvl5pPr>
            <a:lvl6pPr lvl="5" rtl="0" algn="l">
              <a:lnSpc>
                <a:spcPct val="100000"/>
              </a:lnSpc>
              <a:spcBef>
                <a:spcPts val="0"/>
              </a:spcBef>
              <a:spcAft>
                <a:spcPts val="0"/>
              </a:spcAft>
              <a:buClr>
                <a:schemeClr val="dk1"/>
              </a:buClr>
              <a:buSzPts val="3000"/>
              <a:buNone/>
              <a:defRPr sz="3000">
                <a:solidFill>
                  <a:srgbClr val="3F3F3F"/>
                </a:solidFill>
              </a:defRPr>
            </a:lvl6pPr>
            <a:lvl7pPr lvl="6" rtl="0" algn="l">
              <a:lnSpc>
                <a:spcPct val="100000"/>
              </a:lnSpc>
              <a:spcBef>
                <a:spcPts val="0"/>
              </a:spcBef>
              <a:spcAft>
                <a:spcPts val="0"/>
              </a:spcAft>
              <a:buClr>
                <a:schemeClr val="dk1"/>
              </a:buClr>
              <a:buSzPts val="3000"/>
              <a:buNone/>
              <a:defRPr sz="3000">
                <a:solidFill>
                  <a:srgbClr val="3F3F3F"/>
                </a:solidFill>
              </a:defRPr>
            </a:lvl7pPr>
            <a:lvl8pPr lvl="7" rtl="0" algn="l">
              <a:lnSpc>
                <a:spcPct val="100000"/>
              </a:lnSpc>
              <a:spcBef>
                <a:spcPts val="0"/>
              </a:spcBef>
              <a:spcAft>
                <a:spcPts val="0"/>
              </a:spcAft>
              <a:buClr>
                <a:schemeClr val="dk1"/>
              </a:buClr>
              <a:buSzPts val="3000"/>
              <a:buNone/>
              <a:defRPr sz="3000">
                <a:solidFill>
                  <a:srgbClr val="3F3F3F"/>
                </a:solidFill>
              </a:defRPr>
            </a:lvl8pPr>
            <a:lvl9pPr lvl="8" rtl="0" algn="l">
              <a:lnSpc>
                <a:spcPct val="100000"/>
              </a:lnSpc>
              <a:spcBef>
                <a:spcPts val="0"/>
              </a:spcBef>
              <a:spcAft>
                <a:spcPts val="0"/>
              </a:spcAft>
              <a:buClr>
                <a:schemeClr val="dk1"/>
              </a:buClr>
              <a:buSzPts val="3000"/>
              <a:buNone/>
              <a:defRPr sz="3000">
                <a:solidFill>
                  <a:srgbClr val="3F3F3F"/>
                </a:solidFill>
              </a:defRPr>
            </a:lvl9pPr>
          </a:lstStyle>
          <a:p/>
        </p:txBody>
      </p:sp>
      <p:sp>
        <p:nvSpPr>
          <p:cNvPr id="92" name="Shape 92"/>
          <p:cNvSpPr txBox="1"/>
          <p:nvPr>
            <p:ph idx="1" type="body"/>
          </p:nvPr>
        </p:nvSpPr>
        <p:spPr>
          <a:xfrm>
            <a:off x="304475" y="1808125"/>
            <a:ext cx="4779300" cy="3013800"/>
          </a:xfrm>
          <a:prstGeom prst="rect">
            <a:avLst/>
          </a:prstGeom>
          <a:noFill/>
        </p:spPr>
        <p:txBody>
          <a:bodyPr anchorCtr="0" anchor="t" bIns="91425" lIns="91425" spcFirstLastPara="1" rIns="91425" wrap="square" tIns="91425"/>
          <a:lstStyle>
            <a:lvl1pPr indent="-317500" lvl="0" marL="457200" rtl="0" algn="l">
              <a:lnSpc>
                <a:spcPct val="115000"/>
              </a:lnSpc>
              <a:spcBef>
                <a:spcPts val="0"/>
              </a:spcBef>
              <a:spcAft>
                <a:spcPts val="0"/>
              </a:spcAft>
              <a:buClr>
                <a:schemeClr val="dk2"/>
              </a:buClr>
              <a:buSzPts val="1400"/>
              <a:buChar char="●"/>
              <a:defRPr sz="1400">
                <a:solidFill>
                  <a:schemeClr val="dk2"/>
                </a:solidFill>
              </a:defRPr>
            </a:lvl1pPr>
            <a:lvl2pPr indent="-304800" lvl="1" marL="914400" rtl="0" algn="l">
              <a:lnSpc>
                <a:spcPct val="115000"/>
              </a:lnSpc>
              <a:spcBef>
                <a:spcPts val="1600"/>
              </a:spcBef>
              <a:spcAft>
                <a:spcPts val="0"/>
              </a:spcAft>
              <a:buClr>
                <a:schemeClr val="dk2"/>
              </a:buClr>
              <a:buSzPts val="1200"/>
              <a:buChar char="○"/>
              <a:defRPr sz="1200">
                <a:solidFill>
                  <a:schemeClr val="dk2"/>
                </a:solidFill>
              </a:defRPr>
            </a:lvl2pPr>
            <a:lvl3pPr indent="-304800" lvl="2" marL="1371600" rtl="0" algn="l">
              <a:lnSpc>
                <a:spcPct val="115000"/>
              </a:lnSpc>
              <a:spcBef>
                <a:spcPts val="1600"/>
              </a:spcBef>
              <a:spcAft>
                <a:spcPts val="0"/>
              </a:spcAft>
              <a:buClr>
                <a:schemeClr val="dk2"/>
              </a:buClr>
              <a:buSzPts val="1200"/>
              <a:buChar char="■"/>
              <a:defRPr sz="1200">
                <a:solidFill>
                  <a:schemeClr val="dk2"/>
                </a:solidFill>
              </a:defRPr>
            </a:lvl3pPr>
            <a:lvl4pPr indent="-304800" lvl="3" marL="1828800" rtl="0" algn="l">
              <a:lnSpc>
                <a:spcPct val="115000"/>
              </a:lnSpc>
              <a:spcBef>
                <a:spcPts val="1600"/>
              </a:spcBef>
              <a:spcAft>
                <a:spcPts val="0"/>
              </a:spcAft>
              <a:buClr>
                <a:schemeClr val="dk2"/>
              </a:buClr>
              <a:buSzPts val="1200"/>
              <a:buChar char="●"/>
              <a:defRPr sz="1200">
                <a:solidFill>
                  <a:schemeClr val="dk2"/>
                </a:solidFill>
              </a:defRPr>
            </a:lvl4pPr>
            <a:lvl5pPr indent="-304800" lvl="4" marL="2286000" rtl="0" algn="l">
              <a:lnSpc>
                <a:spcPct val="115000"/>
              </a:lnSpc>
              <a:spcBef>
                <a:spcPts val="1600"/>
              </a:spcBef>
              <a:spcAft>
                <a:spcPts val="0"/>
              </a:spcAft>
              <a:buClr>
                <a:schemeClr val="dk2"/>
              </a:buClr>
              <a:buSzPts val="1200"/>
              <a:buChar char="○"/>
              <a:defRPr sz="1200">
                <a:solidFill>
                  <a:schemeClr val="dk2"/>
                </a:solidFill>
              </a:defRPr>
            </a:lvl5pPr>
            <a:lvl6pPr indent="-304800" lvl="5" marL="2743200" rtl="0" algn="l">
              <a:lnSpc>
                <a:spcPct val="115000"/>
              </a:lnSpc>
              <a:spcBef>
                <a:spcPts val="1600"/>
              </a:spcBef>
              <a:spcAft>
                <a:spcPts val="0"/>
              </a:spcAft>
              <a:buClr>
                <a:schemeClr val="dk2"/>
              </a:buClr>
              <a:buSzPts val="1200"/>
              <a:buChar char="■"/>
              <a:defRPr sz="1200">
                <a:solidFill>
                  <a:schemeClr val="dk2"/>
                </a:solidFill>
              </a:defRPr>
            </a:lvl6pPr>
            <a:lvl7pPr indent="-304800" lvl="6" marL="3200400" rtl="0" algn="l">
              <a:lnSpc>
                <a:spcPct val="115000"/>
              </a:lnSpc>
              <a:spcBef>
                <a:spcPts val="1600"/>
              </a:spcBef>
              <a:spcAft>
                <a:spcPts val="0"/>
              </a:spcAft>
              <a:buClr>
                <a:schemeClr val="dk2"/>
              </a:buClr>
              <a:buSzPts val="1200"/>
              <a:buChar char="●"/>
              <a:defRPr sz="1200">
                <a:solidFill>
                  <a:schemeClr val="dk2"/>
                </a:solidFill>
              </a:defRPr>
            </a:lvl7pPr>
            <a:lvl8pPr indent="-304800" lvl="7" marL="3657600" rtl="0" algn="l">
              <a:lnSpc>
                <a:spcPct val="115000"/>
              </a:lnSpc>
              <a:spcBef>
                <a:spcPts val="1600"/>
              </a:spcBef>
              <a:spcAft>
                <a:spcPts val="0"/>
              </a:spcAft>
              <a:buClr>
                <a:schemeClr val="dk2"/>
              </a:buClr>
              <a:buSzPts val="1200"/>
              <a:buChar char="○"/>
              <a:defRPr sz="1200">
                <a:solidFill>
                  <a:schemeClr val="dk2"/>
                </a:solidFill>
              </a:defRPr>
            </a:lvl8pPr>
            <a:lvl9pPr indent="-304800" lvl="8" marL="4114800" rtl="0" algn="l">
              <a:lnSpc>
                <a:spcPct val="115000"/>
              </a:lnSpc>
              <a:spcBef>
                <a:spcPts val="1600"/>
              </a:spcBef>
              <a:spcAft>
                <a:spcPts val="1600"/>
              </a:spcAft>
              <a:buClr>
                <a:schemeClr val="dk2"/>
              </a:buClr>
              <a:buSzPts val="1200"/>
              <a:buChar char="■"/>
              <a:defRPr sz="1200">
                <a:solidFill>
                  <a:schemeClr val="dk2"/>
                </a:solidFill>
              </a:defRPr>
            </a:lvl9pPr>
          </a:lstStyle>
          <a:p/>
        </p:txBody>
      </p:sp>
      <p:sp>
        <p:nvSpPr>
          <p:cNvPr id="93" name="Shape 9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Bef>
                <a:spcPts val="0"/>
              </a:spcBef>
              <a:spcAft>
                <a:spcPts val="0"/>
              </a:spcAft>
              <a:buNone/>
              <a:defRPr sz="1000">
                <a:solidFill>
                  <a:schemeClr val="dk2"/>
                </a:solidFill>
              </a:defRPr>
            </a:lvl1pPr>
            <a:lvl2pPr lvl="1" rtl="0" algn="r">
              <a:lnSpc>
                <a:spcPct val="100000"/>
              </a:lnSpc>
              <a:spcBef>
                <a:spcPts val="0"/>
              </a:spcBef>
              <a:spcAft>
                <a:spcPts val="0"/>
              </a:spcAft>
              <a:buNone/>
              <a:defRPr sz="1000">
                <a:solidFill>
                  <a:schemeClr val="dk2"/>
                </a:solidFill>
              </a:defRPr>
            </a:lvl2pPr>
            <a:lvl3pPr lvl="2" rtl="0" algn="r">
              <a:lnSpc>
                <a:spcPct val="100000"/>
              </a:lnSpc>
              <a:spcBef>
                <a:spcPts val="0"/>
              </a:spcBef>
              <a:spcAft>
                <a:spcPts val="0"/>
              </a:spcAft>
              <a:buNone/>
              <a:defRPr sz="1000">
                <a:solidFill>
                  <a:schemeClr val="dk2"/>
                </a:solidFill>
              </a:defRPr>
            </a:lvl3pPr>
            <a:lvl4pPr lvl="3" rtl="0" algn="r">
              <a:lnSpc>
                <a:spcPct val="100000"/>
              </a:lnSpc>
              <a:spcBef>
                <a:spcPts val="0"/>
              </a:spcBef>
              <a:spcAft>
                <a:spcPts val="0"/>
              </a:spcAft>
              <a:buNone/>
              <a:defRPr sz="1000">
                <a:solidFill>
                  <a:schemeClr val="dk2"/>
                </a:solidFill>
              </a:defRPr>
            </a:lvl4pPr>
            <a:lvl5pPr lvl="4" rtl="0" algn="r">
              <a:lnSpc>
                <a:spcPct val="100000"/>
              </a:lnSpc>
              <a:spcBef>
                <a:spcPts val="0"/>
              </a:spcBef>
              <a:spcAft>
                <a:spcPts val="0"/>
              </a:spcAft>
              <a:buNone/>
              <a:defRPr sz="1000">
                <a:solidFill>
                  <a:schemeClr val="dk2"/>
                </a:solidFill>
              </a:defRPr>
            </a:lvl5pPr>
            <a:lvl6pPr lvl="5" rtl="0" algn="r">
              <a:lnSpc>
                <a:spcPct val="100000"/>
              </a:lnSpc>
              <a:spcBef>
                <a:spcPts val="0"/>
              </a:spcBef>
              <a:spcAft>
                <a:spcPts val="0"/>
              </a:spcAft>
              <a:buNone/>
              <a:defRPr sz="1000">
                <a:solidFill>
                  <a:schemeClr val="dk2"/>
                </a:solidFill>
              </a:defRPr>
            </a:lvl6pPr>
            <a:lvl7pPr lvl="6" rtl="0" algn="r">
              <a:lnSpc>
                <a:spcPct val="100000"/>
              </a:lnSpc>
              <a:spcBef>
                <a:spcPts val="0"/>
              </a:spcBef>
              <a:spcAft>
                <a:spcPts val="0"/>
              </a:spcAft>
              <a:buNone/>
              <a:defRPr sz="1000">
                <a:solidFill>
                  <a:schemeClr val="dk2"/>
                </a:solidFill>
              </a:defRPr>
            </a:lvl7pPr>
            <a:lvl8pPr lvl="7" rtl="0" algn="r">
              <a:lnSpc>
                <a:spcPct val="100000"/>
              </a:lnSpc>
              <a:spcBef>
                <a:spcPts val="0"/>
              </a:spcBef>
              <a:spcAft>
                <a:spcPts val="0"/>
              </a:spcAft>
              <a:buNone/>
              <a:defRPr sz="1000">
                <a:solidFill>
                  <a:schemeClr val="dk2"/>
                </a:solidFill>
              </a:defRPr>
            </a:lvl8pPr>
            <a:lvl9pPr lvl="8" rtl="0" algn="r">
              <a:lnSpc>
                <a:spcPct val="100000"/>
              </a:lnSpc>
              <a:spcBef>
                <a:spcPts val="0"/>
              </a:spcBef>
              <a:spcAft>
                <a:spcPts val="0"/>
              </a:spcAft>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3">
    <p:spTree>
      <p:nvGrpSpPr>
        <p:cNvPr id="94" name="Shape 94"/>
        <p:cNvGrpSpPr/>
        <p:nvPr/>
      </p:nvGrpSpPr>
      <p:grpSpPr>
        <a:xfrm>
          <a:off x="0" y="0"/>
          <a:ext cx="0" cy="0"/>
          <a:chOff x="0" y="0"/>
          <a:chExt cx="0" cy="0"/>
        </a:xfrm>
      </p:grpSpPr>
      <p:sp>
        <p:nvSpPr>
          <p:cNvPr id="95" name="Shape 95"/>
          <p:cNvSpPr/>
          <p:nvPr/>
        </p:nvSpPr>
        <p:spPr>
          <a:xfrm>
            <a:off x="0" y="0"/>
            <a:ext cx="9144000" cy="5143500"/>
          </a:xfrm>
          <a:prstGeom prst="rect">
            <a:avLst/>
          </a:prstGeom>
          <a:gradFill>
            <a:gsLst>
              <a:gs pos="0">
                <a:srgbClr val="696969"/>
              </a:gs>
              <a:gs pos="100000">
                <a:srgbClr val="1D1D1D"/>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 name="Shape 96"/>
          <p:cNvSpPr/>
          <p:nvPr/>
        </p:nvSpPr>
        <p:spPr>
          <a:xfrm>
            <a:off x="0" y="0"/>
            <a:ext cx="9144000" cy="21753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Shape 97"/>
          <p:cNvSpPr txBox="1"/>
          <p:nvPr>
            <p:ph type="ctrTitle"/>
          </p:nvPr>
        </p:nvSpPr>
        <p:spPr>
          <a:xfrm>
            <a:off x="311700" y="834092"/>
            <a:ext cx="8160600" cy="1221600"/>
          </a:xfrm>
          <a:prstGeom prst="rect">
            <a:avLst/>
          </a:prstGeom>
          <a:noFill/>
        </p:spPr>
        <p:txBody>
          <a:bodyPr anchorCtr="0" anchor="b" bIns="91425" lIns="91425" spcFirstLastPara="1" rIns="91425" wrap="square" tIns="91425"/>
          <a:lstStyle>
            <a:lvl1pPr lvl="0" rtl="0" algn="l">
              <a:lnSpc>
                <a:spcPct val="100000"/>
              </a:lnSpc>
              <a:spcBef>
                <a:spcPts val="0"/>
              </a:spcBef>
              <a:spcAft>
                <a:spcPts val="0"/>
              </a:spcAft>
              <a:buClr>
                <a:srgbClr val="FFFFFF"/>
              </a:buClr>
              <a:buSzPts val="3200"/>
              <a:buNone/>
              <a:defRPr sz="3200">
                <a:solidFill>
                  <a:srgbClr val="FFFFFF"/>
                </a:solidFill>
              </a:defRPr>
            </a:lvl1pPr>
            <a:lvl2pPr lvl="1" rtl="0" algn="l">
              <a:lnSpc>
                <a:spcPct val="100000"/>
              </a:lnSpc>
              <a:spcBef>
                <a:spcPts val="0"/>
              </a:spcBef>
              <a:spcAft>
                <a:spcPts val="0"/>
              </a:spcAft>
              <a:buClr>
                <a:srgbClr val="FFFFFF"/>
              </a:buClr>
              <a:buSzPts val="3200"/>
              <a:buNone/>
              <a:defRPr sz="3200">
                <a:solidFill>
                  <a:srgbClr val="FFFFFF"/>
                </a:solidFill>
              </a:defRPr>
            </a:lvl2pPr>
            <a:lvl3pPr lvl="2" rtl="0" algn="l">
              <a:lnSpc>
                <a:spcPct val="100000"/>
              </a:lnSpc>
              <a:spcBef>
                <a:spcPts val="0"/>
              </a:spcBef>
              <a:spcAft>
                <a:spcPts val="0"/>
              </a:spcAft>
              <a:buClr>
                <a:srgbClr val="FFFFFF"/>
              </a:buClr>
              <a:buSzPts val="3200"/>
              <a:buNone/>
              <a:defRPr sz="3200">
                <a:solidFill>
                  <a:srgbClr val="FFFFFF"/>
                </a:solidFill>
              </a:defRPr>
            </a:lvl3pPr>
            <a:lvl4pPr lvl="3" rtl="0" algn="l">
              <a:lnSpc>
                <a:spcPct val="100000"/>
              </a:lnSpc>
              <a:spcBef>
                <a:spcPts val="0"/>
              </a:spcBef>
              <a:spcAft>
                <a:spcPts val="0"/>
              </a:spcAft>
              <a:buClr>
                <a:srgbClr val="FFFFFF"/>
              </a:buClr>
              <a:buSzPts val="3200"/>
              <a:buNone/>
              <a:defRPr sz="3200">
                <a:solidFill>
                  <a:srgbClr val="FFFFFF"/>
                </a:solidFill>
              </a:defRPr>
            </a:lvl4pPr>
            <a:lvl5pPr lvl="4" rtl="0" algn="l">
              <a:lnSpc>
                <a:spcPct val="100000"/>
              </a:lnSpc>
              <a:spcBef>
                <a:spcPts val="0"/>
              </a:spcBef>
              <a:spcAft>
                <a:spcPts val="0"/>
              </a:spcAft>
              <a:buClr>
                <a:srgbClr val="FFFFFF"/>
              </a:buClr>
              <a:buSzPts val="3200"/>
              <a:buNone/>
              <a:defRPr sz="3200">
                <a:solidFill>
                  <a:srgbClr val="FFFFFF"/>
                </a:solidFill>
              </a:defRPr>
            </a:lvl5pPr>
            <a:lvl6pPr lvl="5" rtl="0" algn="l">
              <a:lnSpc>
                <a:spcPct val="100000"/>
              </a:lnSpc>
              <a:spcBef>
                <a:spcPts val="0"/>
              </a:spcBef>
              <a:spcAft>
                <a:spcPts val="0"/>
              </a:spcAft>
              <a:buClr>
                <a:srgbClr val="FFFFFF"/>
              </a:buClr>
              <a:buSzPts val="3200"/>
              <a:buNone/>
              <a:defRPr sz="3200">
                <a:solidFill>
                  <a:srgbClr val="FFFFFF"/>
                </a:solidFill>
              </a:defRPr>
            </a:lvl6pPr>
            <a:lvl7pPr lvl="6" rtl="0" algn="l">
              <a:lnSpc>
                <a:spcPct val="100000"/>
              </a:lnSpc>
              <a:spcBef>
                <a:spcPts val="0"/>
              </a:spcBef>
              <a:spcAft>
                <a:spcPts val="0"/>
              </a:spcAft>
              <a:buClr>
                <a:srgbClr val="FFFFFF"/>
              </a:buClr>
              <a:buSzPts val="3200"/>
              <a:buNone/>
              <a:defRPr sz="3200">
                <a:solidFill>
                  <a:srgbClr val="FFFFFF"/>
                </a:solidFill>
              </a:defRPr>
            </a:lvl7pPr>
            <a:lvl8pPr lvl="7" rtl="0" algn="l">
              <a:lnSpc>
                <a:spcPct val="100000"/>
              </a:lnSpc>
              <a:spcBef>
                <a:spcPts val="0"/>
              </a:spcBef>
              <a:spcAft>
                <a:spcPts val="0"/>
              </a:spcAft>
              <a:buClr>
                <a:srgbClr val="FFFFFF"/>
              </a:buClr>
              <a:buSzPts val="3200"/>
              <a:buNone/>
              <a:defRPr sz="3200">
                <a:solidFill>
                  <a:srgbClr val="FFFFFF"/>
                </a:solidFill>
              </a:defRPr>
            </a:lvl8pPr>
            <a:lvl9pPr lvl="8" rtl="0" algn="l">
              <a:lnSpc>
                <a:spcPct val="100000"/>
              </a:lnSpc>
              <a:spcBef>
                <a:spcPts val="0"/>
              </a:spcBef>
              <a:spcAft>
                <a:spcPts val="0"/>
              </a:spcAft>
              <a:buClr>
                <a:srgbClr val="FFFFFF"/>
              </a:buClr>
              <a:buSzPts val="3200"/>
              <a:buNone/>
              <a:defRPr sz="3200">
                <a:solidFill>
                  <a:srgbClr val="FFFFFF"/>
                </a:solidFill>
              </a:defRPr>
            </a:lvl9pPr>
          </a:lstStyle>
          <a:p/>
        </p:txBody>
      </p:sp>
      <p:sp>
        <p:nvSpPr>
          <p:cNvPr id="98" name="Shape 98"/>
          <p:cNvSpPr txBox="1"/>
          <p:nvPr>
            <p:ph idx="1" type="subTitle"/>
          </p:nvPr>
        </p:nvSpPr>
        <p:spPr>
          <a:xfrm>
            <a:off x="311700" y="2325800"/>
            <a:ext cx="7122900" cy="792600"/>
          </a:xfrm>
          <a:prstGeom prst="rect">
            <a:avLst/>
          </a:prstGeom>
          <a:noFill/>
        </p:spPr>
        <p:txBody>
          <a:bodyPr anchorCtr="0" anchor="t" bIns="91425" lIns="91425" spcFirstLastPara="1" rIns="91425" wrap="square" tIns="91425"/>
          <a:lstStyle>
            <a:lvl1pPr lvl="0" rtl="0" algn="l">
              <a:lnSpc>
                <a:spcPct val="100000"/>
              </a:lnSpc>
              <a:spcBef>
                <a:spcPts val="0"/>
              </a:spcBef>
              <a:spcAft>
                <a:spcPts val="0"/>
              </a:spcAft>
              <a:buClr>
                <a:srgbClr val="FFFFFF"/>
              </a:buClr>
              <a:buSzPts val="1800"/>
              <a:buNone/>
              <a:defRPr sz="1800">
                <a:solidFill>
                  <a:srgbClr val="FFFFFF"/>
                </a:solidFill>
              </a:defRPr>
            </a:lvl1pPr>
            <a:lvl2pPr lvl="1" rtl="0" algn="l">
              <a:lnSpc>
                <a:spcPct val="100000"/>
              </a:lnSpc>
              <a:spcBef>
                <a:spcPts val="0"/>
              </a:spcBef>
              <a:spcAft>
                <a:spcPts val="0"/>
              </a:spcAft>
              <a:buClr>
                <a:srgbClr val="FFFFFF"/>
              </a:buClr>
              <a:buSzPts val="1800"/>
              <a:buNone/>
              <a:defRPr sz="1800">
                <a:solidFill>
                  <a:srgbClr val="FFFFFF"/>
                </a:solidFill>
              </a:defRPr>
            </a:lvl2pPr>
            <a:lvl3pPr lvl="2" rtl="0" algn="l">
              <a:lnSpc>
                <a:spcPct val="100000"/>
              </a:lnSpc>
              <a:spcBef>
                <a:spcPts val="0"/>
              </a:spcBef>
              <a:spcAft>
                <a:spcPts val="0"/>
              </a:spcAft>
              <a:buClr>
                <a:srgbClr val="FFFFFF"/>
              </a:buClr>
              <a:buSzPts val="1800"/>
              <a:buNone/>
              <a:defRPr sz="1800">
                <a:solidFill>
                  <a:srgbClr val="FFFFFF"/>
                </a:solidFill>
              </a:defRPr>
            </a:lvl3pPr>
            <a:lvl4pPr lvl="3" rtl="0" algn="l">
              <a:lnSpc>
                <a:spcPct val="100000"/>
              </a:lnSpc>
              <a:spcBef>
                <a:spcPts val="0"/>
              </a:spcBef>
              <a:spcAft>
                <a:spcPts val="0"/>
              </a:spcAft>
              <a:buClr>
                <a:srgbClr val="FFFFFF"/>
              </a:buClr>
              <a:buSzPts val="1800"/>
              <a:buNone/>
              <a:defRPr sz="1800">
                <a:solidFill>
                  <a:srgbClr val="FFFFFF"/>
                </a:solidFill>
              </a:defRPr>
            </a:lvl4pPr>
            <a:lvl5pPr lvl="4" rtl="0" algn="l">
              <a:lnSpc>
                <a:spcPct val="100000"/>
              </a:lnSpc>
              <a:spcBef>
                <a:spcPts val="0"/>
              </a:spcBef>
              <a:spcAft>
                <a:spcPts val="0"/>
              </a:spcAft>
              <a:buClr>
                <a:srgbClr val="FFFFFF"/>
              </a:buClr>
              <a:buSzPts val="1800"/>
              <a:buNone/>
              <a:defRPr sz="1800">
                <a:solidFill>
                  <a:srgbClr val="FFFFFF"/>
                </a:solidFill>
              </a:defRPr>
            </a:lvl5pPr>
            <a:lvl6pPr lvl="5" rtl="0" algn="l">
              <a:lnSpc>
                <a:spcPct val="100000"/>
              </a:lnSpc>
              <a:spcBef>
                <a:spcPts val="0"/>
              </a:spcBef>
              <a:spcAft>
                <a:spcPts val="0"/>
              </a:spcAft>
              <a:buClr>
                <a:srgbClr val="FFFFFF"/>
              </a:buClr>
              <a:buSzPts val="1800"/>
              <a:buNone/>
              <a:defRPr sz="1800">
                <a:solidFill>
                  <a:srgbClr val="FFFFFF"/>
                </a:solidFill>
              </a:defRPr>
            </a:lvl6pPr>
            <a:lvl7pPr lvl="6" rtl="0" algn="l">
              <a:lnSpc>
                <a:spcPct val="100000"/>
              </a:lnSpc>
              <a:spcBef>
                <a:spcPts val="0"/>
              </a:spcBef>
              <a:spcAft>
                <a:spcPts val="0"/>
              </a:spcAft>
              <a:buClr>
                <a:srgbClr val="FFFFFF"/>
              </a:buClr>
              <a:buSzPts val="1800"/>
              <a:buNone/>
              <a:defRPr sz="1800">
                <a:solidFill>
                  <a:srgbClr val="FFFFFF"/>
                </a:solidFill>
              </a:defRPr>
            </a:lvl7pPr>
            <a:lvl8pPr lvl="7" rtl="0" algn="l">
              <a:lnSpc>
                <a:spcPct val="100000"/>
              </a:lnSpc>
              <a:spcBef>
                <a:spcPts val="0"/>
              </a:spcBef>
              <a:spcAft>
                <a:spcPts val="0"/>
              </a:spcAft>
              <a:buClr>
                <a:srgbClr val="FFFFFF"/>
              </a:buClr>
              <a:buSzPts val="1800"/>
              <a:buNone/>
              <a:defRPr sz="1800">
                <a:solidFill>
                  <a:srgbClr val="FFFFFF"/>
                </a:solidFill>
              </a:defRPr>
            </a:lvl8pPr>
            <a:lvl9pPr lvl="8" rtl="0" algn="l">
              <a:lnSpc>
                <a:spcPct val="100000"/>
              </a:lnSpc>
              <a:spcBef>
                <a:spcPts val="0"/>
              </a:spcBef>
              <a:spcAft>
                <a:spcPts val="0"/>
              </a:spcAft>
              <a:buClr>
                <a:srgbClr val="FFFFFF"/>
              </a:buClr>
              <a:buSzPts val="1800"/>
              <a:buNone/>
              <a:defRPr sz="1800">
                <a:solidFill>
                  <a:srgbClr val="FFFFFF"/>
                </a:solidFill>
              </a:defRPr>
            </a:lvl9pPr>
          </a:lstStyle>
          <a:p/>
        </p:txBody>
      </p:sp>
      <p:sp>
        <p:nvSpPr>
          <p:cNvPr id="99" name="Shape 99"/>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Bef>
                <a:spcPts val="0"/>
              </a:spcBef>
              <a:spcAft>
                <a:spcPts val="0"/>
              </a:spcAft>
              <a:buNone/>
              <a:defRPr sz="1000">
                <a:solidFill>
                  <a:srgbClr val="FFFFFF"/>
                </a:solidFill>
              </a:defRPr>
            </a:lvl1pPr>
            <a:lvl2pPr lvl="1" rtl="0" algn="r">
              <a:lnSpc>
                <a:spcPct val="100000"/>
              </a:lnSpc>
              <a:spcBef>
                <a:spcPts val="0"/>
              </a:spcBef>
              <a:spcAft>
                <a:spcPts val="0"/>
              </a:spcAft>
              <a:buNone/>
              <a:defRPr sz="1000">
                <a:solidFill>
                  <a:srgbClr val="FFFFFF"/>
                </a:solidFill>
              </a:defRPr>
            </a:lvl2pPr>
            <a:lvl3pPr lvl="2" rtl="0" algn="r">
              <a:lnSpc>
                <a:spcPct val="100000"/>
              </a:lnSpc>
              <a:spcBef>
                <a:spcPts val="0"/>
              </a:spcBef>
              <a:spcAft>
                <a:spcPts val="0"/>
              </a:spcAft>
              <a:buNone/>
              <a:defRPr sz="1000">
                <a:solidFill>
                  <a:srgbClr val="FFFFFF"/>
                </a:solidFill>
              </a:defRPr>
            </a:lvl3pPr>
            <a:lvl4pPr lvl="3" rtl="0" algn="r">
              <a:lnSpc>
                <a:spcPct val="100000"/>
              </a:lnSpc>
              <a:spcBef>
                <a:spcPts val="0"/>
              </a:spcBef>
              <a:spcAft>
                <a:spcPts val="0"/>
              </a:spcAft>
              <a:buNone/>
              <a:defRPr sz="1000">
                <a:solidFill>
                  <a:srgbClr val="FFFFFF"/>
                </a:solidFill>
              </a:defRPr>
            </a:lvl4pPr>
            <a:lvl5pPr lvl="4" rtl="0" algn="r">
              <a:lnSpc>
                <a:spcPct val="100000"/>
              </a:lnSpc>
              <a:spcBef>
                <a:spcPts val="0"/>
              </a:spcBef>
              <a:spcAft>
                <a:spcPts val="0"/>
              </a:spcAft>
              <a:buNone/>
              <a:defRPr sz="1000">
                <a:solidFill>
                  <a:srgbClr val="FFFFFF"/>
                </a:solidFill>
              </a:defRPr>
            </a:lvl5pPr>
            <a:lvl6pPr lvl="5" rtl="0" algn="r">
              <a:lnSpc>
                <a:spcPct val="100000"/>
              </a:lnSpc>
              <a:spcBef>
                <a:spcPts val="0"/>
              </a:spcBef>
              <a:spcAft>
                <a:spcPts val="0"/>
              </a:spcAft>
              <a:buNone/>
              <a:defRPr sz="1000">
                <a:solidFill>
                  <a:srgbClr val="FFFFFF"/>
                </a:solidFill>
              </a:defRPr>
            </a:lvl6pPr>
            <a:lvl7pPr lvl="6" rtl="0" algn="r">
              <a:lnSpc>
                <a:spcPct val="100000"/>
              </a:lnSpc>
              <a:spcBef>
                <a:spcPts val="0"/>
              </a:spcBef>
              <a:spcAft>
                <a:spcPts val="0"/>
              </a:spcAft>
              <a:buNone/>
              <a:defRPr sz="1000">
                <a:solidFill>
                  <a:srgbClr val="FFFFFF"/>
                </a:solidFill>
              </a:defRPr>
            </a:lvl7pPr>
            <a:lvl8pPr lvl="7" rtl="0" algn="r">
              <a:lnSpc>
                <a:spcPct val="100000"/>
              </a:lnSpc>
              <a:spcBef>
                <a:spcPts val="0"/>
              </a:spcBef>
              <a:spcAft>
                <a:spcPts val="0"/>
              </a:spcAft>
              <a:buNone/>
              <a:defRPr sz="1000">
                <a:solidFill>
                  <a:srgbClr val="FFFFFF"/>
                </a:solidFill>
              </a:defRPr>
            </a:lvl8pPr>
            <a:lvl9pPr lvl="8" rtl="0" algn="r">
              <a:lnSpc>
                <a:spcPct val="100000"/>
              </a:lnSpc>
              <a:spcBef>
                <a:spcPts val="0"/>
              </a:spcBef>
              <a:spcAft>
                <a:spcPts val="0"/>
              </a:spcAft>
              <a:buNone/>
              <a:defRPr sz="1000">
                <a:solidFill>
                  <a:srgbClr val="FFFFFF"/>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spcBef>
                <a:spcPts val="0"/>
              </a:spcBef>
              <a:buNone/>
              <a:defRPr>
                <a:solidFill>
                  <a:schemeClr val="dk2"/>
                </a:solidFill>
              </a:defRPr>
            </a:lvl1pPr>
            <a:lvl2pPr lvl="1" rtl="0">
              <a:spcBef>
                <a:spcPts val="0"/>
              </a:spcBef>
              <a:buNone/>
              <a:defRPr>
                <a:solidFill>
                  <a:schemeClr val="dk2"/>
                </a:solidFill>
              </a:defRPr>
            </a:lvl2pPr>
            <a:lvl3pPr lvl="2" rtl="0">
              <a:spcBef>
                <a:spcPts val="0"/>
              </a:spcBef>
              <a:buNone/>
              <a:defRPr>
                <a:solidFill>
                  <a:schemeClr val="dk2"/>
                </a:solidFill>
              </a:defRPr>
            </a:lvl3pPr>
            <a:lvl4pPr lvl="3" rtl="0">
              <a:spcBef>
                <a:spcPts val="0"/>
              </a:spcBef>
              <a:buNone/>
              <a:defRPr>
                <a:solidFill>
                  <a:schemeClr val="dk2"/>
                </a:solidFill>
              </a:defRPr>
            </a:lvl4pPr>
            <a:lvl5pPr lvl="4" rtl="0">
              <a:spcBef>
                <a:spcPts val="0"/>
              </a:spcBef>
              <a:buNone/>
              <a:defRPr>
                <a:solidFill>
                  <a:schemeClr val="dk2"/>
                </a:solidFill>
              </a:defRPr>
            </a:lvl5pPr>
            <a:lvl6pPr lvl="5" rtl="0">
              <a:spcBef>
                <a:spcPts val="0"/>
              </a:spcBef>
              <a:buNone/>
              <a:defRPr>
                <a:solidFill>
                  <a:schemeClr val="dk2"/>
                </a:solidFill>
              </a:defRPr>
            </a:lvl6pPr>
            <a:lvl7pPr lvl="6" rtl="0">
              <a:spcBef>
                <a:spcPts val="0"/>
              </a:spcBef>
              <a:buNone/>
              <a:defRPr>
                <a:solidFill>
                  <a:schemeClr val="dk2"/>
                </a:solidFill>
              </a:defRPr>
            </a:lvl7pPr>
            <a:lvl8pPr lvl="7" rtl="0">
              <a:spcBef>
                <a:spcPts val="0"/>
              </a:spcBef>
              <a:buNone/>
              <a:defRPr>
                <a:solidFill>
                  <a:schemeClr val="dk2"/>
                </a:solidFill>
              </a:defRPr>
            </a:lvl8pPr>
            <a:lvl9pPr lvl="8" rtl="0">
              <a:spcBef>
                <a:spcPts val="0"/>
              </a:spcBef>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spcBef>
                <a:spcPts val="0"/>
              </a:spcBef>
              <a:buNone/>
              <a:defRPr>
                <a:solidFill>
                  <a:schemeClr val="dk2"/>
                </a:solidFill>
              </a:defRPr>
            </a:lvl1pPr>
            <a:lvl2pPr lvl="1" rtl="0">
              <a:spcBef>
                <a:spcPts val="0"/>
              </a:spcBef>
              <a:buNone/>
              <a:defRPr>
                <a:solidFill>
                  <a:schemeClr val="dk2"/>
                </a:solidFill>
              </a:defRPr>
            </a:lvl2pPr>
            <a:lvl3pPr lvl="2" rtl="0">
              <a:spcBef>
                <a:spcPts val="0"/>
              </a:spcBef>
              <a:buNone/>
              <a:defRPr>
                <a:solidFill>
                  <a:schemeClr val="dk2"/>
                </a:solidFill>
              </a:defRPr>
            </a:lvl3pPr>
            <a:lvl4pPr lvl="3" rtl="0">
              <a:spcBef>
                <a:spcPts val="0"/>
              </a:spcBef>
              <a:buNone/>
              <a:defRPr>
                <a:solidFill>
                  <a:schemeClr val="dk2"/>
                </a:solidFill>
              </a:defRPr>
            </a:lvl4pPr>
            <a:lvl5pPr lvl="4" rtl="0">
              <a:spcBef>
                <a:spcPts val="0"/>
              </a:spcBef>
              <a:buNone/>
              <a:defRPr>
                <a:solidFill>
                  <a:schemeClr val="dk2"/>
                </a:solidFill>
              </a:defRPr>
            </a:lvl5pPr>
            <a:lvl6pPr lvl="5" rtl="0">
              <a:spcBef>
                <a:spcPts val="0"/>
              </a:spcBef>
              <a:buNone/>
              <a:defRPr>
                <a:solidFill>
                  <a:schemeClr val="dk2"/>
                </a:solidFill>
              </a:defRPr>
            </a:lvl6pPr>
            <a:lvl7pPr lvl="6" rtl="0">
              <a:spcBef>
                <a:spcPts val="0"/>
              </a:spcBef>
              <a:buNone/>
              <a:defRPr>
                <a:solidFill>
                  <a:schemeClr val="dk2"/>
                </a:solidFill>
              </a:defRPr>
            </a:lvl7pPr>
            <a:lvl8pPr lvl="7" rtl="0">
              <a:spcBef>
                <a:spcPts val="0"/>
              </a:spcBef>
              <a:buNone/>
              <a:defRPr>
                <a:solidFill>
                  <a:schemeClr val="dk2"/>
                </a:solidFill>
              </a:defRPr>
            </a:lvl8pPr>
            <a:lvl9pPr lvl="8" rtl="0">
              <a:spcBef>
                <a:spcPts val="0"/>
              </a:spcBef>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spcBef>
                <a:spcPts val="0"/>
              </a:spcBef>
              <a:buNone/>
              <a:defRPr>
                <a:solidFill>
                  <a:schemeClr val="dk2"/>
                </a:solidFill>
              </a:defRPr>
            </a:lvl1pPr>
            <a:lvl2pPr lvl="1" rtl="0">
              <a:spcBef>
                <a:spcPts val="0"/>
              </a:spcBef>
              <a:buNone/>
              <a:defRPr>
                <a:solidFill>
                  <a:schemeClr val="dk2"/>
                </a:solidFill>
              </a:defRPr>
            </a:lvl2pPr>
            <a:lvl3pPr lvl="2" rtl="0">
              <a:spcBef>
                <a:spcPts val="0"/>
              </a:spcBef>
              <a:buNone/>
              <a:defRPr>
                <a:solidFill>
                  <a:schemeClr val="dk2"/>
                </a:solidFill>
              </a:defRPr>
            </a:lvl3pPr>
            <a:lvl4pPr lvl="3" rtl="0">
              <a:spcBef>
                <a:spcPts val="0"/>
              </a:spcBef>
              <a:buNone/>
              <a:defRPr>
                <a:solidFill>
                  <a:schemeClr val="dk2"/>
                </a:solidFill>
              </a:defRPr>
            </a:lvl4pPr>
            <a:lvl5pPr lvl="4" rtl="0">
              <a:spcBef>
                <a:spcPts val="0"/>
              </a:spcBef>
              <a:buNone/>
              <a:defRPr>
                <a:solidFill>
                  <a:schemeClr val="dk2"/>
                </a:solidFill>
              </a:defRPr>
            </a:lvl5pPr>
            <a:lvl6pPr lvl="5" rtl="0">
              <a:spcBef>
                <a:spcPts val="0"/>
              </a:spcBef>
              <a:buNone/>
              <a:defRPr>
                <a:solidFill>
                  <a:schemeClr val="dk2"/>
                </a:solidFill>
              </a:defRPr>
            </a:lvl6pPr>
            <a:lvl7pPr lvl="6" rtl="0">
              <a:spcBef>
                <a:spcPts val="0"/>
              </a:spcBef>
              <a:buNone/>
              <a:defRPr>
                <a:solidFill>
                  <a:schemeClr val="dk2"/>
                </a:solidFill>
              </a:defRPr>
            </a:lvl7pPr>
            <a:lvl8pPr lvl="7" rtl="0">
              <a:spcBef>
                <a:spcPts val="0"/>
              </a:spcBef>
              <a:buNone/>
              <a:defRPr>
                <a:solidFill>
                  <a:schemeClr val="dk2"/>
                </a:solidFill>
              </a:defRPr>
            </a:lvl8pPr>
            <a:lvl9pPr lvl="8" rtl="0">
              <a:spcBef>
                <a:spcPts val="0"/>
              </a:spcBef>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spcBef>
                <a:spcPts val="0"/>
              </a:spcBef>
              <a:buNone/>
              <a:defRPr>
                <a:solidFill>
                  <a:schemeClr val="dk2"/>
                </a:solidFill>
              </a:defRPr>
            </a:lvl1pPr>
            <a:lvl2pPr lvl="1" rtl="0">
              <a:spcBef>
                <a:spcPts val="0"/>
              </a:spcBef>
              <a:buNone/>
              <a:defRPr>
                <a:solidFill>
                  <a:schemeClr val="dk2"/>
                </a:solidFill>
              </a:defRPr>
            </a:lvl2pPr>
            <a:lvl3pPr lvl="2" rtl="0">
              <a:spcBef>
                <a:spcPts val="0"/>
              </a:spcBef>
              <a:buNone/>
              <a:defRPr>
                <a:solidFill>
                  <a:schemeClr val="dk2"/>
                </a:solidFill>
              </a:defRPr>
            </a:lvl3pPr>
            <a:lvl4pPr lvl="3" rtl="0">
              <a:spcBef>
                <a:spcPts val="0"/>
              </a:spcBef>
              <a:buNone/>
              <a:defRPr>
                <a:solidFill>
                  <a:schemeClr val="dk2"/>
                </a:solidFill>
              </a:defRPr>
            </a:lvl4pPr>
            <a:lvl5pPr lvl="4" rtl="0">
              <a:spcBef>
                <a:spcPts val="0"/>
              </a:spcBef>
              <a:buNone/>
              <a:defRPr>
                <a:solidFill>
                  <a:schemeClr val="dk2"/>
                </a:solidFill>
              </a:defRPr>
            </a:lvl5pPr>
            <a:lvl6pPr lvl="5" rtl="0">
              <a:spcBef>
                <a:spcPts val="0"/>
              </a:spcBef>
              <a:buNone/>
              <a:defRPr>
                <a:solidFill>
                  <a:schemeClr val="dk2"/>
                </a:solidFill>
              </a:defRPr>
            </a:lvl6pPr>
            <a:lvl7pPr lvl="6" rtl="0">
              <a:spcBef>
                <a:spcPts val="0"/>
              </a:spcBef>
              <a:buNone/>
              <a:defRPr>
                <a:solidFill>
                  <a:schemeClr val="dk2"/>
                </a:solidFill>
              </a:defRPr>
            </a:lvl7pPr>
            <a:lvl8pPr lvl="7" rtl="0">
              <a:spcBef>
                <a:spcPts val="0"/>
              </a:spcBef>
              <a:buNone/>
              <a:defRPr>
                <a:solidFill>
                  <a:schemeClr val="dk2"/>
                </a:solidFill>
              </a:defRPr>
            </a:lvl8pPr>
            <a:lvl9pPr lvl="8" rtl="0">
              <a:spcBef>
                <a:spcPts val="0"/>
              </a:spcBef>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rtl="0" algn="r">
              <a:spcBef>
                <a:spcPts val="0"/>
              </a:spcBef>
              <a:buNone/>
              <a:defRPr sz="1000">
                <a:solidFill>
                  <a:schemeClr val="lt1"/>
                </a:solidFill>
                <a:latin typeface="Roboto"/>
                <a:ea typeface="Roboto"/>
                <a:cs typeface="Roboto"/>
                <a:sym typeface="Roboto"/>
              </a:defRPr>
            </a:lvl1pPr>
            <a:lvl2pPr lvl="1" rtl="0" algn="r">
              <a:spcBef>
                <a:spcPts val="0"/>
              </a:spcBef>
              <a:buNone/>
              <a:defRPr sz="1000">
                <a:solidFill>
                  <a:schemeClr val="lt1"/>
                </a:solidFill>
                <a:latin typeface="Roboto"/>
                <a:ea typeface="Roboto"/>
                <a:cs typeface="Roboto"/>
                <a:sym typeface="Roboto"/>
              </a:defRPr>
            </a:lvl2pPr>
            <a:lvl3pPr lvl="2" rtl="0" algn="r">
              <a:spcBef>
                <a:spcPts val="0"/>
              </a:spcBef>
              <a:buNone/>
              <a:defRPr sz="1000">
                <a:solidFill>
                  <a:schemeClr val="lt1"/>
                </a:solidFill>
                <a:latin typeface="Roboto"/>
                <a:ea typeface="Roboto"/>
                <a:cs typeface="Roboto"/>
                <a:sym typeface="Roboto"/>
              </a:defRPr>
            </a:lvl3pPr>
            <a:lvl4pPr lvl="3" rtl="0" algn="r">
              <a:spcBef>
                <a:spcPts val="0"/>
              </a:spcBef>
              <a:buNone/>
              <a:defRPr sz="1000">
                <a:solidFill>
                  <a:schemeClr val="lt1"/>
                </a:solidFill>
                <a:latin typeface="Roboto"/>
                <a:ea typeface="Roboto"/>
                <a:cs typeface="Roboto"/>
                <a:sym typeface="Roboto"/>
              </a:defRPr>
            </a:lvl4pPr>
            <a:lvl5pPr lvl="4" rtl="0" algn="r">
              <a:spcBef>
                <a:spcPts val="0"/>
              </a:spcBef>
              <a:buNone/>
              <a:defRPr sz="1000">
                <a:solidFill>
                  <a:schemeClr val="lt1"/>
                </a:solidFill>
                <a:latin typeface="Roboto"/>
                <a:ea typeface="Roboto"/>
                <a:cs typeface="Roboto"/>
                <a:sym typeface="Roboto"/>
              </a:defRPr>
            </a:lvl5pPr>
            <a:lvl6pPr lvl="5" rtl="0" algn="r">
              <a:spcBef>
                <a:spcPts val="0"/>
              </a:spcBef>
              <a:buNone/>
              <a:defRPr sz="1000">
                <a:solidFill>
                  <a:schemeClr val="lt1"/>
                </a:solidFill>
                <a:latin typeface="Roboto"/>
                <a:ea typeface="Roboto"/>
                <a:cs typeface="Roboto"/>
                <a:sym typeface="Roboto"/>
              </a:defRPr>
            </a:lvl6pPr>
            <a:lvl7pPr lvl="6" rtl="0" algn="r">
              <a:spcBef>
                <a:spcPts val="0"/>
              </a:spcBef>
              <a:buNone/>
              <a:defRPr sz="1000">
                <a:solidFill>
                  <a:schemeClr val="lt1"/>
                </a:solidFill>
                <a:latin typeface="Roboto"/>
                <a:ea typeface="Roboto"/>
                <a:cs typeface="Roboto"/>
                <a:sym typeface="Roboto"/>
              </a:defRPr>
            </a:lvl7pPr>
            <a:lvl8pPr lvl="7" rtl="0" algn="r">
              <a:spcBef>
                <a:spcPts val="0"/>
              </a:spcBef>
              <a:buNone/>
              <a:defRPr sz="1000">
                <a:solidFill>
                  <a:schemeClr val="lt1"/>
                </a:solidFill>
                <a:latin typeface="Roboto"/>
                <a:ea typeface="Roboto"/>
                <a:cs typeface="Roboto"/>
                <a:sym typeface="Roboto"/>
              </a:defRPr>
            </a:lvl8pPr>
            <a:lvl9pPr lvl="8" rtl="0" algn="r">
              <a:spcBef>
                <a:spcPts val="0"/>
              </a:spcBef>
              <a:buNone/>
              <a:defRPr sz="1000">
                <a:solidFill>
                  <a:schemeClr val="lt1"/>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2.png"/><Relationship Id="rId6" Type="http://schemas.openxmlformats.org/officeDocument/2006/relationships/image" Target="../media/image15.png"/><Relationship Id="rId7"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ctrTitle"/>
          </p:nvPr>
        </p:nvSpPr>
        <p:spPr>
          <a:xfrm>
            <a:off x="1130100" y="1274088"/>
            <a:ext cx="6883800" cy="1658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Boutique Shampoo Ltd </a:t>
            </a:r>
            <a:endParaRPr/>
          </a:p>
        </p:txBody>
      </p:sp>
      <p:sp>
        <p:nvSpPr>
          <p:cNvPr id="105" name="Shape 105"/>
          <p:cNvSpPr txBox="1"/>
          <p:nvPr>
            <p:ph idx="1" type="subTitle"/>
          </p:nvPr>
        </p:nvSpPr>
        <p:spPr>
          <a:xfrm>
            <a:off x="1130100" y="3196183"/>
            <a:ext cx="6883800" cy="901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latin typeface="Times New Roman"/>
                <a:ea typeface="Times New Roman"/>
                <a:cs typeface="Times New Roman"/>
                <a:sym typeface="Times New Roman"/>
              </a:rPr>
              <a:t>ANALYSIS OF THE EFFECTIVENESS OF VARIOUS  </a:t>
            </a:r>
            <a:r>
              <a:rPr b="1" lang="en">
                <a:solidFill>
                  <a:schemeClr val="lt1"/>
                </a:solidFill>
                <a:latin typeface="Times New Roman"/>
                <a:ea typeface="Times New Roman"/>
                <a:cs typeface="Times New Roman"/>
                <a:sym typeface="Times New Roman"/>
              </a:rPr>
              <a:t>MARKETING EFFORTS IN DRIVING</a:t>
            </a:r>
            <a:r>
              <a:rPr b="1" lang="en">
                <a:latin typeface="Times New Roman"/>
                <a:ea typeface="Times New Roman"/>
                <a:cs typeface="Times New Roman"/>
                <a:sym typeface="Times New Roman"/>
              </a:rPr>
              <a:t> SALES.</a:t>
            </a:r>
            <a:endParaRPr b="1">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Recommendations:</a:t>
            </a:r>
            <a:endParaRPr/>
          </a:p>
        </p:txBody>
      </p:sp>
      <p:sp>
        <p:nvSpPr>
          <p:cNvPr id="172" name="Shape 172"/>
          <p:cNvSpPr txBox="1"/>
          <p:nvPr>
            <p:ph idx="1" type="body"/>
          </p:nvPr>
        </p:nvSpPr>
        <p:spPr>
          <a:xfrm>
            <a:off x="311700" y="1229875"/>
            <a:ext cx="8520600" cy="3630600"/>
          </a:xfrm>
          <a:prstGeom prst="rect">
            <a:avLst/>
          </a:prstGeom>
        </p:spPr>
        <p:txBody>
          <a:bodyPr anchorCtr="0" anchor="t" bIns="91425" lIns="91425" spcFirstLastPara="1" rIns="91425" wrap="square" tIns="91425">
            <a:noAutofit/>
          </a:bodyPr>
          <a:lstStyle/>
          <a:p>
            <a:pPr indent="-317500" lvl="0" marL="457200">
              <a:lnSpc>
                <a:spcPct val="150000"/>
              </a:lnSpc>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Any other rebranding activity can be put on hold, as it does not greatly impact the total sales volume.</a:t>
            </a:r>
            <a:endParaRPr sz="1400">
              <a:latin typeface="Times New Roman"/>
              <a:ea typeface="Times New Roman"/>
              <a:cs typeface="Times New Roman"/>
              <a:sym typeface="Times New Roman"/>
            </a:endParaRPr>
          </a:p>
          <a:p>
            <a:pPr indent="-317500" lvl="0" marL="457200">
              <a:lnSpc>
                <a:spcPct val="150000"/>
              </a:lnSpc>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Effort should be put into building present brand as it is.</a:t>
            </a:r>
            <a:endParaRPr sz="1400">
              <a:latin typeface="Times New Roman"/>
              <a:ea typeface="Times New Roman"/>
              <a:cs typeface="Times New Roman"/>
              <a:sym typeface="Times New Roman"/>
            </a:endParaRPr>
          </a:p>
          <a:p>
            <a:pPr indent="-317500" lvl="0" marL="457200">
              <a:lnSpc>
                <a:spcPct val="150000"/>
              </a:lnSpc>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Online activities should be maintained.</a:t>
            </a:r>
            <a:endParaRPr sz="1400">
              <a:latin typeface="Times New Roman"/>
              <a:ea typeface="Times New Roman"/>
              <a:cs typeface="Times New Roman"/>
              <a:sym typeface="Times New Roman"/>
            </a:endParaRPr>
          </a:p>
          <a:p>
            <a:pPr indent="-317500" lvl="0" marL="457200">
              <a:lnSpc>
                <a:spcPct val="150000"/>
              </a:lnSpc>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TV activities can be reduced to about 60 units as it does not have considerable positive effect from about 50 unit.  The excess from this could be reinvested into sustaining online activities or brand ambassador and price subsidy/reduction. Sales drops when price is over 2.4 units and even more drastic when more than 2.7 unit.</a:t>
            </a:r>
            <a:endParaRPr sz="1400">
              <a:latin typeface="Times New Roman"/>
              <a:ea typeface="Times New Roman"/>
              <a:cs typeface="Times New Roman"/>
              <a:sym typeface="Times New Roman"/>
            </a:endParaRPr>
          </a:p>
          <a:p>
            <a:pPr indent="-317500" lvl="0" marL="457200">
              <a:lnSpc>
                <a:spcPct val="150000"/>
              </a:lnSpc>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However, TV activities should still be retained, as it is very significant because it has visuals and audio.. </a:t>
            </a:r>
            <a:endParaRPr sz="1400">
              <a:latin typeface="Times New Roman"/>
              <a:ea typeface="Times New Roman"/>
              <a:cs typeface="Times New Roman"/>
              <a:sym typeface="Times New Roman"/>
            </a:endParaRPr>
          </a:p>
          <a:p>
            <a:pPr indent="-317500" lvl="0" marL="457200">
              <a:lnSpc>
                <a:spcPct val="150000"/>
              </a:lnSpc>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Although, press activities effect is negative on the total sales volume, the degree of effect is not significant. Nevertheless, efforts should be put into maintaining positive press image and minimising negative reviews.</a:t>
            </a:r>
            <a:endParaRPr sz="1400">
              <a:latin typeface="Times New Roman"/>
              <a:ea typeface="Times New Roman"/>
              <a:cs typeface="Times New Roman"/>
              <a:sym typeface="Times New Roman"/>
            </a:endParaRPr>
          </a:p>
          <a:p>
            <a:pPr indent="-317500" lvl="0" marL="457200">
              <a:lnSpc>
                <a:spcPct val="150000"/>
              </a:lnSpc>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Products should be properly and effectively distributed. Efforts should be focused on more important outlets.</a:t>
            </a:r>
            <a:endParaRPr sz="1400">
              <a:latin typeface="Times New Roman"/>
              <a:ea typeface="Times New Roman"/>
              <a:cs typeface="Times New Roman"/>
              <a:sym typeface="Times New Roman"/>
            </a:endParaRPr>
          </a:p>
          <a:p>
            <a:pPr indent="0" lvl="0" marL="0">
              <a:spcBef>
                <a:spcPts val="1600"/>
              </a:spcBef>
              <a:spcAft>
                <a:spcPts val="160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144500" y="0"/>
            <a:ext cx="2759400" cy="5781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2400">
                <a:solidFill>
                  <a:srgbClr val="212121"/>
                </a:solidFill>
                <a:highlight>
                  <a:srgbClr val="FFFFFF"/>
                </a:highlight>
                <a:latin typeface="Times New Roman"/>
                <a:ea typeface="Times New Roman"/>
                <a:cs typeface="Times New Roman"/>
                <a:sym typeface="Times New Roman"/>
              </a:rPr>
              <a:t>Part 1: Analysis</a:t>
            </a:r>
            <a:endParaRPr/>
          </a:p>
        </p:txBody>
      </p:sp>
      <p:sp>
        <p:nvSpPr>
          <p:cNvPr id="111" name="Shape 111"/>
          <p:cNvSpPr txBox="1"/>
          <p:nvPr>
            <p:ph idx="1" type="body"/>
          </p:nvPr>
        </p:nvSpPr>
        <p:spPr>
          <a:xfrm>
            <a:off x="61525" y="467600"/>
            <a:ext cx="3162300" cy="4577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SzPts val="1300"/>
              <a:buChar char="●"/>
            </a:pPr>
            <a:r>
              <a:rPr lang="en" sz="1300"/>
              <a:t>Timeline 2014-2016:</a:t>
            </a:r>
            <a:endParaRPr sz="1300"/>
          </a:p>
          <a:p>
            <a:pPr indent="0" lvl="0" marL="0" rtl="0">
              <a:lnSpc>
                <a:spcPct val="100000"/>
              </a:lnSpc>
              <a:spcBef>
                <a:spcPts val="1600"/>
              </a:spcBef>
              <a:spcAft>
                <a:spcPts val="0"/>
              </a:spcAft>
              <a:buNone/>
            </a:pPr>
            <a:r>
              <a:rPr lang="en" sz="1200"/>
              <a:t>Highest sales recorded on 11/09/2014 .</a:t>
            </a:r>
            <a:endParaRPr sz="1200"/>
          </a:p>
          <a:p>
            <a:pPr indent="0" lvl="0" marL="0" rtl="0">
              <a:lnSpc>
                <a:spcPct val="100000"/>
              </a:lnSpc>
              <a:spcBef>
                <a:spcPts val="1600"/>
              </a:spcBef>
              <a:spcAft>
                <a:spcPts val="0"/>
              </a:spcAft>
              <a:buNone/>
            </a:pPr>
            <a:r>
              <a:rPr lang="en" sz="1200"/>
              <a:t>Lowest sales recorded on 17/03/2016.</a:t>
            </a:r>
            <a:endParaRPr sz="1200"/>
          </a:p>
          <a:p>
            <a:pPr indent="-304800" lvl="0" marL="457200" rtl="0">
              <a:lnSpc>
                <a:spcPct val="100000"/>
              </a:lnSpc>
              <a:spcBef>
                <a:spcPts val="1600"/>
              </a:spcBef>
              <a:spcAft>
                <a:spcPts val="0"/>
              </a:spcAft>
              <a:buSzPts val="1200"/>
              <a:buChar char="●"/>
            </a:pPr>
            <a:r>
              <a:rPr lang="en" sz="1200"/>
              <a:t>2014:</a:t>
            </a:r>
            <a:endParaRPr sz="1200"/>
          </a:p>
          <a:p>
            <a:pPr indent="0" lvl="0" marL="0" rtl="0">
              <a:lnSpc>
                <a:spcPct val="100000"/>
              </a:lnSpc>
              <a:spcBef>
                <a:spcPts val="1600"/>
              </a:spcBef>
              <a:spcAft>
                <a:spcPts val="0"/>
              </a:spcAft>
              <a:buNone/>
            </a:pPr>
            <a:r>
              <a:rPr lang="en" sz="1200"/>
              <a:t>Highest sales :2467.5 units on  11/09/2014 </a:t>
            </a:r>
            <a:endParaRPr sz="1200"/>
          </a:p>
          <a:p>
            <a:pPr indent="0" lvl="0" marL="0" rtl="0">
              <a:lnSpc>
                <a:spcPct val="100000"/>
              </a:lnSpc>
              <a:spcBef>
                <a:spcPts val="1600"/>
              </a:spcBef>
              <a:spcAft>
                <a:spcPts val="0"/>
              </a:spcAft>
              <a:buNone/>
            </a:pPr>
            <a:r>
              <a:rPr lang="en" sz="1200"/>
              <a:t>Lowest  sales :1221.3 units on  12/06/2014</a:t>
            </a:r>
            <a:endParaRPr sz="1200"/>
          </a:p>
          <a:p>
            <a:pPr indent="-304800" lvl="0" marL="457200" rtl="0">
              <a:lnSpc>
                <a:spcPct val="100000"/>
              </a:lnSpc>
              <a:spcBef>
                <a:spcPts val="1600"/>
              </a:spcBef>
              <a:spcAft>
                <a:spcPts val="0"/>
              </a:spcAft>
              <a:buSzPts val="1200"/>
              <a:buChar char="●"/>
            </a:pPr>
            <a:r>
              <a:rPr lang="en" sz="1200"/>
              <a:t>2015:</a:t>
            </a:r>
            <a:endParaRPr sz="1200"/>
          </a:p>
          <a:p>
            <a:pPr indent="0" lvl="0" marL="0" rtl="0">
              <a:lnSpc>
                <a:spcPct val="100000"/>
              </a:lnSpc>
              <a:spcBef>
                <a:spcPts val="1600"/>
              </a:spcBef>
              <a:spcAft>
                <a:spcPts val="0"/>
              </a:spcAft>
              <a:buNone/>
            </a:pPr>
            <a:r>
              <a:rPr lang="en" sz="1200"/>
              <a:t>Highest sales :2279.6 units on  20/08/2015 </a:t>
            </a:r>
            <a:endParaRPr sz="1200"/>
          </a:p>
          <a:p>
            <a:pPr indent="0" lvl="0" marL="0" rtl="0">
              <a:lnSpc>
                <a:spcPct val="100000"/>
              </a:lnSpc>
              <a:spcBef>
                <a:spcPts val="1600"/>
              </a:spcBef>
              <a:spcAft>
                <a:spcPts val="0"/>
              </a:spcAft>
              <a:buNone/>
            </a:pPr>
            <a:r>
              <a:rPr lang="en" sz="1200"/>
              <a:t>Lowest  sales :1122.3  units on  23/04/2015</a:t>
            </a:r>
            <a:endParaRPr sz="1200"/>
          </a:p>
          <a:p>
            <a:pPr indent="-304800" lvl="0" marL="457200" rtl="0">
              <a:lnSpc>
                <a:spcPct val="100000"/>
              </a:lnSpc>
              <a:spcBef>
                <a:spcPts val="1600"/>
              </a:spcBef>
              <a:spcAft>
                <a:spcPts val="0"/>
              </a:spcAft>
              <a:buSzPts val="1200"/>
              <a:buChar char="●"/>
            </a:pPr>
            <a:r>
              <a:rPr lang="en" sz="1200"/>
              <a:t>2016:</a:t>
            </a:r>
            <a:endParaRPr sz="1200"/>
          </a:p>
          <a:p>
            <a:pPr indent="0" lvl="0" marL="0" rtl="0">
              <a:lnSpc>
                <a:spcPct val="100000"/>
              </a:lnSpc>
              <a:spcBef>
                <a:spcPts val="1600"/>
              </a:spcBef>
              <a:spcAft>
                <a:spcPts val="0"/>
              </a:spcAft>
              <a:buNone/>
            </a:pPr>
            <a:r>
              <a:rPr lang="en" sz="1200"/>
              <a:t>Highest sales :2015.8 units on  01/09/2016</a:t>
            </a:r>
            <a:endParaRPr sz="1200"/>
          </a:p>
          <a:p>
            <a:pPr indent="0" lvl="0" marL="0" rtl="0">
              <a:lnSpc>
                <a:spcPct val="100000"/>
              </a:lnSpc>
              <a:spcBef>
                <a:spcPts val="1600"/>
              </a:spcBef>
              <a:spcAft>
                <a:spcPts val="1600"/>
              </a:spcAft>
              <a:buNone/>
            </a:pPr>
            <a:r>
              <a:rPr lang="en" sz="1200"/>
              <a:t>Lowest  sales :1111.6 units on  17/-03-2016</a:t>
            </a:r>
            <a:endParaRPr sz="1300"/>
          </a:p>
        </p:txBody>
      </p:sp>
      <p:pic>
        <p:nvPicPr>
          <p:cNvPr id="112" name="Shape 112"/>
          <p:cNvPicPr preferRelativeResize="0"/>
          <p:nvPr/>
        </p:nvPicPr>
        <p:blipFill>
          <a:blip r:embed="rId3">
            <a:alphaModFix/>
          </a:blip>
          <a:stretch>
            <a:fillRect/>
          </a:stretch>
        </p:blipFill>
        <p:spPr>
          <a:xfrm>
            <a:off x="3223825" y="2620975"/>
            <a:ext cx="5844976" cy="2424075"/>
          </a:xfrm>
          <a:prstGeom prst="rect">
            <a:avLst/>
          </a:prstGeom>
          <a:noFill/>
          <a:ln>
            <a:noFill/>
          </a:ln>
        </p:spPr>
      </p:pic>
      <p:pic>
        <p:nvPicPr>
          <p:cNvPr id="113" name="Shape 113"/>
          <p:cNvPicPr preferRelativeResize="0"/>
          <p:nvPr/>
        </p:nvPicPr>
        <p:blipFill>
          <a:blip r:embed="rId4">
            <a:alphaModFix/>
          </a:blip>
          <a:stretch>
            <a:fillRect/>
          </a:stretch>
        </p:blipFill>
        <p:spPr>
          <a:xfrm>
            <a:off x="3223825" y="58200"/>
            <a:ext cx="5844976" cy="2488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152400" y="0"/>
            <a:ext cx="8679900" cy="5031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2400">
                <a:solidFill>
                  <a:srgbClr val="212121"/>
                </a:solidFill>
                <a:highlight>
                  <a:srgbClr val="FFFFFF"/>
                </a:highlight>
                <a:latin typeface="Times New Roman"/>
                <a:ea typeface="Times New Roman"/>
                <a:cs typeface="Times New Roman"/>
                <a:sym typeface="Times New Roman"/>
              </a:rPr>
              <a:t>Data Overview:</a:t>
            </a:r>
            <a:endParaRPr b="1" sz="2400">
              <a:solidFill>
                <a:srgbClr val="212121"/>
              </a:solidFill>
              <a:highlight>
                <a:srgbClr val="FFFFFF"/>
              </a:highlight>
              <a:latin typeface="Times New Roman"/>
              <a:ea typeface="Times New Roman"/>
              <a:cs typeface="Times New Roman"/>
              <a:sym typeface="Times New Roman"/>
            </a:endParaRPr>
          </a:p>
          <a:p>
            <a:pPr indent="0" lvl="0" marL="0">
              <a:spcBef>
                <a:spcPts val="0"/>
              </a:spcBef>
              <a:spcAft>
                <a:spcPts val="0"/>
              </a:spcAft>
              <a:buNone/>
            </a:pPr>
            <a:r>
              <a:t/>
            </a:r>
            <a:endParaRPr/>
          </a:p>
        </p:txBody>
      </p:sp>
      <p:graphicFrame>
        <p:nvGraphicFramePr>
          <p:cNvPr id="119" name="Shape 119"/>
          <p:cNvGraphicFramePr/>
          <p:nvPr/>
        </p:nvGraphicFramePr>
        <p:xfrm>
          <a:off x="152400" y="503025"/>
          <a:ext cx="3000000" cy="3000000"/>
        </p:xfrm>
        <a:graphic>
          <a:graphicData uri="http://schemas.openxmlformats.org/drawingml/2006/table">
            <a:tbl>
              <a:tblPr>
                <a:noFill/>
                <a:tableStyleId>{210E7202-7E23-4EF4-8189-A62B4BA6C12F}</a:tableStyleId>
              </a:tblPr>
              <a:tblGrid>
                <a:gridCol w="619125"/>
                <a:gridCol w="619125"/>
                <a:gridCol w="619125"/>
                <a:gridCol w="628650"/>
                <a:gridCol w="742950"/>
                <a:gridCol w="676275"/>
                <a:gridCol w="676275"/>
                <a:gridCol w="628650"/>
                <a:gridCol w="628650"/>
                <a:gridCol w="628650"/>
                <a:gridCol w="628650"/>
                <a:gridCol w="628650"/>
                <a:gridCol w="628650"/>
                <a:gridCol w="628650"/>
              </a:tblGrid>
              <a:tr h="879925">
                <a:tc>
                  <a:txBody>
                    <a:bodyPr>
                      <a:noAutofit/>
                    </a:bodyPr>
                    <a:lstStyle/>
                    <a:p>
                      <a:pPr indent="0" lvl="0" marL="0" rtl="0">
                        <a:spcBef>
                          <a:spcPts val="0"/>
                        </a:spcBef>
                        <a:spcAft>
                          <a:spcPts val="0"/>
                        </a:spcAft>
                        <a:buNone/>
                      </a:pPr>
                      <a:r>
                        <a:t/>
                      </a:r>
                      <a:endParaRPr/>
                    </a:p>
                  </a:txBody>
                  <a:tcPr marT="91425" marB="91425" marR="68575" marL="68575">
                    <a:lnL cap="flat" cmpd="sng" w="12650">
                      <a:solidFill>
                        <a:srgbClr val="FFFFFF"/>
                      </a:solidFill>
                      <a:prstDash val="solid"/>
                      <a:round/>
                      <a:headEnd len="med" w="med" type="none"/>
                      <a:tailEnd len="med" w="med" type="none"/>
                    </a:lnL>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70AD47"/>
                    </a:solidFill>
                  </a:tcPr>
                </a:tc>
                <a:tc>
                  <a:txBody>
                    <a:bodyPr>
                      <a:noAutofit/>
                    </a:bodyPr>
                    <a:lstStyle/>
                    <a:p>
                      <a:pPr indent="0" lvl="0" marL="0" rtl="0">
                        <a:lnSpc>
                          <a:spcPct val="115000"/>
                        </a:lnSpc>
                        <a:spcBef>
                          <a:spcPts val="0"/>
                        </a:spcBef>
                        <a:spcAft>
                          <a:spcPts val="0"/>
                        </a:spcAft>
                        <a:buNone/>
                      </a:pPr>
                      <a:r>
                        <a:rPr b="1" lang="en" sz="900">
                          <a:solidFill>
                            <a:srgbClr val="FFFFFF"/>
                          </a:solidFill>
                          <a:latin typeface="Times New Roman"/>
                          <a:ea typeface="Times New Roman"/>
                          <a:cs typeface="Times New Roman"/>
                          <a:sym typeface="Times New Roman"/>
                        </a:rPr>
                        <a:t>Total Volume Sales</a:t>
                      </a:r>
                      <a:endParaRPr b="1" sz="900">
                        <a:solidFill>
                          <a:srgbClr val="FFFFFF"/>
                        </a:solidFill>
                        <a:latin typeface="Times New Roman"/>
                        <a:ea typeface="Times New Roman"/>
                        <a:cs typeface="Times New Roman"/>
                        <a:sym typeface="Times New Roman"/>
                      </a:endParaRPr>
                    </a:p>
                  </a:txBody>
                  <a:tcPr marT="91425" marB="91425" marR="68575" marL="68575">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70AD47"/>
                    </a:solidFill>
                  </a:tcPr>
                </a:tc>
                <a:tc>
                  <a:txBody>
                    <a:bodyPr>
                      <a:noAutofit/>
                    </a:bodyPr>
                    <a:lstStyle/>
                    <a:p>
                      <a:pPr indent="0" lvl="0" marL="0" rtl="0">
                        <a:lnSpc>
                          <a:spcPct val="115000"/>
                        </a:lnSpc>
                        <a:spcBef>
                          <a:spcPts val="0"/>
                        </a:spcBef>
                        <a:spcAft>
                          <a:spcPts val="0"/>
                        </a:spcAft>
                        <a:buNone/>
                      </a:pPr>
                      <a:r>
                        <a:rPr b="1" lang="en" sz="900">
                          <a:solidFill>
                            <a:srgbClr val="FFFFFF"/>
                          </a:solidFill>
                          <a:latin typeface="Times New Roman"/>
                          <a:ea typeface="Times New Roman"/>
                          <a:cs typeface="Times New Roman"/>
                          <a:sym typeface="Times New Roman"/>
                        </a:rPr>
                        <a:t>Total Value Sales</a:t>
                      </a:r>
                      <a:endParaRPr b="1" sz="900">
                        <a:solidFill>
                          <a:srgbClr val="FFFFFF"/>
                        </a:solidFill>
                        <a:latin typeface="Times New Roman"/>
                        <a:ea typeface="Times New Roman"/>
                        <a:cs typeface="Times New Roman"/>
                        <a:sym typeface="Times New Roman"/>
                      </a:endParaRPr>
                    </a:p>
                  </a:txBody>
                  <a:tcPr marT="91425" marB="91425" marR="68575" marL="68575">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70AD47"/>
                    </a:solidFill>
                  </a:tcPr>
                </a:tc>
                <a:tc>
                  <a:txBody>
                    <a:bodyPr>
                      <a:noAutofit/>
                    </a:bodyPr>
                    <a:lstStyle/>
                    <a:p>
                      <a:pPr indent="0" lvl="0" marL="0" rtl="0">
                        <a:lnSpc>
                          <a:spcPct val="115000"/>
                        </a:lnSpc>
                        <a:spcBef>
                          <a:spcPts val="0"/>
                        </a:spcBef>
                        <a:spcAft>
                          <a:spcPts val="0"/>
                        </a:spcAft>
                        <a:buNone/>
                      </a:pPr>
                      <a:r>
                        <a:rPr b="1" lang="en" sz="900">
                          <a:solidFill>
                            <a:srgbClr val="FFFFFF"/>
                          </a:solidFill>
                          <a:latin typeface="Times New Roman"/>
                          <a:ea typeface="Times New Roman"/>
                          <a:cs typeface="Times New Roman"/>
                          <a:sym typeface="Times New Roman"/>
                        </a:rPr>
                        <a:t>Weighted Average Price</a:t>
                      </a:r>
                      <a:endParaRPr b="1" sz="900">
                        <a:solidFill>
                          <a:srgbClr val="FFFFFF"/>
                        </a:solidFill>
                        <a:latin typeface="Times New Roman"/>
                        <a:ea typeface="Times New Roman"/>
                        <a:cs typeface="Times New Roman"/>
                        <a:sym typeface="Times New Roman"/>
                      </a:endParaRPr>
                    </a:p>
                  </a:txBody>
                  <a:tcPr marT="91425" marB="91425" marR="68575" marL="68575">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70AD47"/>
                    </a:solidFill>
                  </a:tcPr>
                </a:tc>
                <a:tc>
                  <a:txBody>
                    <a:bodyPr>
                      <a:noAutofit/>
                    </a:bodyPr>
                    <a:lstStyle/>
                    <a:p>
                      <a:pPr indent="0" lvl="0" marL="0" rtl="0">
                        <a:lnSpc>
                          <a:spcPct val="115000"/>
                        </a:lnSpc>
                        <a:spcBef>
                          <a:spcPts val="0"/>
                        </a:spcBef>
                        <a:spcAft>
                          <a:spcPts val="0"/>
                        </a:spcAft>
                        <a:buNone/>
                      </a:pPr>
                      <a:r>
                        <a:rPr b="1" lang="en" sz="900">
                          <a:solidFill>
                            <a:srgbClr val="FFFFFF"/>
                          </a:solidFill>
                          <a:latin typeface="Times New Roman"/>
                          <a:ea typeface="Times New Roman"/>
                          <a:cs typeface="Times New Roman"/>
                          <a:sym typeface="Times New Roman"/>
                        </a:rPr>
                        <a:t>Distribution</a:t>
                      </a:r>
                      <a:endParaRPr b="1" sz="900">
                        <a:solidFill>
                          <a:srgbClr val="FFFFFF"/>
                        </a:solidFill>
                        <a:latin typeface="Times New Roman"/>
                        <a:ea typeface="Times New Roman"/>
                        <a:cs typeface="Times New Roman"/>
                        <a:sym typeface="Times New Roman"/>
                      </a:endParaRPr>
                    </a:p>
                  </a:txBody>
                  <a:tcPr marT="91425" marB="91425" marR="68575" marL="68575">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70AD47"/>
                    </a:solidFill>
                  </a:tcPr>
                </a:tc>
                <a:tc>
                  <a:txBody>
                    <a:bodyPr>
                      <a:noAutofit/>
                    </a:bodyPr>
                    <a:lstStyle/>
                    <a:p>
                      <a:pPr indent="0" lvl="0" marL="0" rtl="0">
                        <a:lnSpc>
                          <a:spcPct val="115000"/>
                        </a:lnSpc>
                        <a:spcBef>
                          <a:spcPts val="0"/>
                        </a:spcBef>
                        <a:spcAft>
                          <a:spcPts val="0"/>
                        </a:spcAft>
                        <a:buNone/>
                      </a:pPr>
                      <a:r>
                        <a:rPr b="1" lang="en" sz="900">
                          <a:solidFill>
                            <a:srgbClr val="FFFFFF"/>
                          </a:solidFill>
                          <a:latin typeface="Times New Roman"/>
                          <a:ea typeface="Times New Roman"/>
                          <a:cs typeface="Times New Roman"/>
                          <a:sym typeface="Times New Roman"/>
                        </a:rPr>
                        <a:t>Price Promotion 1</a:t>
                      </a:r>
                      <a:endParaRPr b="1" sz="900">
                        <a:solidFill>
                          <a:srgbClr val="FFFFFF"/>
                        </a:solidFill>
                        <a:latin typeface="Times New Roman"/>
                        <a:ea typeface="Times New Roman"/>
                        <a:cs typeface="Times New Roman"/>
                        <a:sym typeface="Times New Roman"/>
                      </a:endParaRPr>
                    </a:p>
                  </a:txBody>
                  <a:tcPr marT="91425" marB="91425" marR="68575" marL="68575">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70AD47"/>
                    </a:solidFill>
                  </a:tcPr>
                </a:tc>
                <a:tc>
                  <a:txBody>
                    <a:bodyPr>
                      <a:noAutofit/>
                    </a:bodyPr>
                    <a:lstStyle/>
                    <a:p>
                      <a:pPr indent="0" lvl="0" marL="0" rtl="0">
                        <a:lnSpc>
                          <a:spcPct val="115000"/>
                        </a:lnSpc>
                        <a:spcBef>
                          <a:spcPts val="0"/>
                        </a:spcBef>
                        <a:spcAft>
                          <a:spcPts val="0"/>
                        </a:spcAft>
                        <a:buNone/>
                      </a:pPr>
                      <a:r>
                        <a:rPr b="1" lang="en" sz="900">
                          <a:solidFill>
                            <a:srgbClr val="FFFFFF"/>
                          </a:solidFill>
                          <a:latin typeface="Times New Roman"/>
                          <a:ea typeface="Times New Roman"/>
                          <a:cs typeface="Times New Roman"/>
                          <a:sym typeface="Times New Roman"/>
                        </a:rPr>
                        <a:t>Price Promotion 2</a:t>
                      </a:r>
                      <a:endParaRPr b="1" sz="900">
                        <a:solidFill>
                          <a:srgbClr val="FFFFFF"/>
                        </a:solidFill>
                        <a:latin typeface="Times New Roman"/>
                        <a:ea typeface="Times New Roman"/>
                        <a:cs typeface="Times New Roman"/>
                        <a:sym typeface="Times New Roman"/>
                      </a:endParaRPr>
                    </a:p>
                  </a:txBody>
                  <a:tcPr marT="91425" marB="91425" marR="68575" marL="68575">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70AD47"/>
                    </a:solidFill>
                  </a:tcPr>
                </a:tc>
                <a:tc>
                  <a:txBody>
                    <a:bodyPr>
                      <a:noAutofit/>
                    </a:bodyPr>
                    <a:lstStyle/>
                    <a:p>
                      <a:pPr indent="0" lvl="0" marL="0" rtl="0">
                        <a:lnSpc>
                          <a:spcPct val="115000"/>
                        </a:lnSpc>
                        <a:spcBef>
                          <a:spcPts val="0"/>
                        </a:spcBef>
                        <a:spcAft>
                          <a:spcPts val="0"/>
                        </a:spcAft>
                        <a:buNone/>
                      </a:pPr>
                      <a:r>
                        <a:rPr b="1" lang="en" sz="900">
                          <a:solidFill>
                            <a:srgbClr val="FFFFFF"/>
                          </a:solidFill>
                          <a:latin typeface="Times New Roman"/>
                          <a:ea typeface="Times New Roman"/>
                          <a:cs typeface="Times New Roman"/>
                          <a:sym typeface="Times New Roman"/>
                        </a:rPr>
                        <a:t>On pack Promo Offer</a:t>
                      </a:r>
                      <a:endParaRPr b="1" sz="900">
                        <a:solidFill>
                          <a:srgbClr val="FFFFFF"/>
                        </a:solidFill>
                        <a:latin typeface="Times New Roman"/>
                        <a:ea typeface="Times New Roman"/>
                        <a:cs typeface="Times New Roman"/>
                        <a:sym typeface="Times New Roman"/>
                      </a:endParaRPr>
                    </a:p>
                  </a:txBody>
                  <a:tcPr marT="91425" marB="91425" marR="68575" marL="68575">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70AD47"/>
                    </a:solidFill>
                  </a:tcPr>
                </a:tc>
                <a:tc>
                  <a:txBody>
                    <a:bodyPr>
                      <a:noAutofit/>
                    </a:bodyPr>
                    <a:lstStyle/>
                    <a:p>
                      <a:pPr indent="0" lvl="0" marL="0" rtl="0">
                        <a:lnSpc>
                          <a:spcPct val="115000"/>
                        </a:lnSpc>
                        <a:spcBef>
                          <a:spcPts val="0"/>
                        </a:spcBef>
                        <a:spcAft>
                          <a:spcPts val="0"/>
                        </a:spcAft>
                        <a:buNone/>
                      </a:pPr>
                      <a:r>
                        <a:rPr b="1" lang="en" sz="900">
                          <a:solidFill>
                            <a:srgbClr val="FFFFFF"/>
                          </a:solidFill>
                          <a:latin typeface="Times New Roman"/>
                          <a:ea typeface="Times New Roman"/>
                          <a:cs typeface="Times New Roman"/>
                          <a:sym typeface="Times New Roman"/>
                        </a:rPr>
                        <a:t>Rebrand</a:t>
                      </a:r>
                      <a:endParaRPr b="1" sz="900">
                        <a:solidFill>
                          <a:srgbClr val="FFFFFF"/>
                        </a:solidFill>
                        <a:latin typeface="Times New Roman"/>
                        <a:ea typeface="Times New Roman"/>
                        <a:cs typeface="Times New Roman"/>
                        <a:sym typeface="Times New Roman"/>
                      </a:endParaRPr>
                    </a:p>
                  </a:txBody>
                  <a:tcPr marT="91425" marB="91425" marR="68575" marL="68575">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70AD47"/>
                    </a:solidFill>
                  </a:tcPr>
                </a:tc>
                <a:tc>
                  <a:txBody>
                    <a:bodyPr>
                      <a:noAutofit/>
                    </a:bodyPr>
                    <a:lstStyle/>
                    <a:p>
                      <a:pPr indent="0" lvl="0" marL="0" rtl="0">
                        <a:lnSpc>
                          <a:spcPct val="115000"/>
                        </a:lnSpc>
                        <a:spcBef>
                          <a:spcPts val="0"/>
                        </a:spcBef>
                        <a:spcAft>
                          <a:spcPts val="0"/>
                        </a:spcAft>
                        <a:buNone/>
                      </a:pPr>
                      <a:r>
                        <a:rPr b="1" lang="en" sz="900">
                          <a:solidFill>
                            <a:srgbClr val="FFFFFF"/>
                          </a:solidFill>
                          <a:latin typeface="Times New Roman"/>
                          <a:ea typeface="Times New Roman"/>
                          <a:cs typeface="Times New Roman"/>
                          <a:sym typeface="Times New Roman"/>
                        </a:rPr>
                        <a:t>TV</a:t>
                      </a:r>
                      <a:endParaRPr b="1" sz="900">
                        <a:solidFill>
                          <a:srgbClr val="FFFFFF"/>
                        </a:solidFill>
                        <a:latin typeface="Times New Roman"/>
                        <a:ea typeface="Times New Roman"/>
                        <a:cs typeface="Times New Roman"/>
                        <a:sym typeface="Times New Roman"/>
                      </a:endParaRPr>
                    </a:p>
                  </a:txBody>
                  <a:tcPr marT="91425" marB="91425" marR="68575" marL="68575">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70AD47"/>
                    </a:solidFill>
                  </a:tcPr>
                </a:tc>
                <a:tc>
                  <a:txBody>
                    <a:bodyPr>
                      <a:noAutofit/>
                    </a:bodyPr>
                    <a:lstStyle/>
                    <a:p>
                      <a:pPr indent="0" lvl="0" marL="0" rtl="0">
                        <a:lnSpc>
                          <a:spcPct val="115000"/>
                        </a:lnSpc>
                        <a:spcBef>
                          <a:spcPts val="0"/>
                        </a:spcBef>
                        <a:spcAft>
                          <a:spcPts val="0"/>
                        </a:spcAft>
                        <a:buNone/>
                      </a:pPr>
                      <a:r>
                        <a:rPr b="1" lang="en" sz="900">
                          <a:solidFill>
                            <a:srgbClr val="FFFFFF"/>
                          </a:solidFill>
                          <a:latin typeface="Times New Roman"/>
                          <a:ea typeface="Times New Roman"/>
                          <a:cs typeface="Times New Roman"/>
                          <a:sym typeface="Times New Roman"/>
                        </a:rPr>
                        <a:t>Radio</a:t>
                      </a:r>
                      <a:endParaRPr b="1" sz="900">
                        <a:solidFill>
                          <a:srgbClr val="FFFFFF"/>
                        </a:solidFill>
                        <a:latin typeface="Times New Roman"/>
                        <a:ea typeface="Times New Roman"/>
                        <a:cs typeface="Times New Roman"/>
                        <a:sym typeface="Times New Roman"/>
                      </a:endParaRPr>
                    </a:p>
                  </a:txBody>
                  <a:tcPr marT="91425" marB="91425" marR="68575" marL="68575">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70AD47"/>
                    </a:solidFill>
                  </a:tcPr>
                </a:tc>
                <a:tc>
                  <a:txBody>
                    <a:bodyPr>
                      <a:noAutofit/>
                    </a:bodyPr>
                    <a:lstStyle/>
                    <a:p>
                      <a:pPr indent="0" lvl="0" marL="0" rtl="0">
                        <a:lnSpc>
                          <a:spcPct val="115000"/>
                        </a:lnSpc>
                        <a:spcBef>
                          <a:spcPts val="0"/>
                        </a:spcBef>
                        <a:spcAft>
                          <a:spcPts val="0"/>
                        </a:spcAft>
                        <a:buNone/>
                      </a:pPr>
                      <a:r>
                        <a:rPr b="1" lang="en" sz="900">
                          <a:solidFill>
                            <a:srgbClr val="FFFFFF"/>
                          </a:solidFill>
                          <a:latin typeface="Times New Roman"/>
                          <a:ea typeface="Times New Roman"/>
                          <a:cs typeface="Times New Roman"/>
                          <a:sym typeface="Times New Roman"/>
                        </a:rPr>
                        <a:t>Press</a:t>
                      </a:r>
                      <a:endParaRPr b="1" sz="900">
                        <a:solidFill>
                          <a:srgbClr val="FFFFFF"/>
                        </a:solidFill>
                        <a:latin typeface="Times New Roman"/>
                        <a:ea typeface="Times New Roman"/>
                        <a:cs typeface="Times New Roman"/>
                        <a:sym typeface="Times New Roman"/>
                      </a:endParaRPr>
                    </a:p>
                  </a:txBody>
                  <a:tcPr marT="91425" marB="91425" marR="68575" marL="68575">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70AD47"/>
                    </a:solidFill>
                  </a:tcPr>
                </a:tc>
                <a:tc>
                  <a:txBody>
                    <a:bodyPr>
                      <a:noAutofit/>
                    </a:bodyPr>
                    <a:lstStyle/>
                    <a:p>
                      <a:pPr indent="0" lvl="0" marL="0" rtl="0">
                        <a:lnSpc>
                          <a:spcPct val="115000"/>
                        </a:lnSpc>
                        <a:spcBef>
                          <a:spcPts val="0"/>
                        </a:spcBef>
                        <a:spcAft>
                          <a:spcPts val="0"/>
                        </a:spcAft>
                        <a:buNone/>
                      </a:pPr>
                      <a:r>
                        <a:rPr b="1" lang="en" sz="900">
                          <a:solidFill>
                            <a:srgbClr val="FFFFFF"/>
                          </a:solidFill>
                          <a:latin typeface="Times New Roman"/>
                          <a:ea typeface="Times New Roman"/>
                          <a:cs typeface="Times New Roman"/>
                          <a:sym typeface="Times New Roman"/>
                        </a:rPr>
                        <a:t>Outdoor</a:t>
                      </a:r>
                      <a:endParaRPr b="1" sz="900">
                        <a:solidFill>
                          <a:srgbClr val="FFFFFF"/>
                        </a:solidFill>
                        <a:latin typeface="Times New Roman"/>
                        <a:ea typeface="Times New Roman"/>
                        <a:cs typeface="Times New Roman"/>
                        <a:sym typeface="Times New Roman"/>
                      </a:endParaRPr>
                    </a:p>
                  </a:txBody>
                  <a:tcPr marT="91425" marB="91425" marR="68575" marL="68575">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70AD47"/>
                    </a:solidFill>
                  </a:tcPr>
                </a:tc>
                <a:tc>
                  <a:txBody>
                    <a:bodyPr>
                      <a:noAutofit/>
                    </a:bodyPr>
                    <a:lstStyle/>
                    <a:p>
                      <a:pPr indent="0" lvl="0" marL="0" rtl="0">
                        <a:lnSpc>
                          <a:spcPct val="115000"/>
                        </a:lnSpc>
                        <a:spcBef>
                          <a:spcPts val="0"/>
                        </a:spcBef>
                        <a:spcAft>
                          <a:spcPts val="0"/>
                        </a:spcAft>
                        <a:buNone/>
                      </a:pPr>
                      <a:r>
                        <a:rPr b="1" lang="en" sz="900">
                          <a:solidFill>
                            <a:srgbClr val="FFFFFF"/>
                          </a:solidFill>
                          <a:latin typeface="Times New Roman"/>
                          <a:ea typeface="Times New Roman"/>
                          <a:cs typeface="Times New Roman"/>
                          <a:sym typeface="Times New Roman"/>
                        </a:rPr>
                        <a:t>Online</a:t>
                      </a:r>
                      <a:endParaRPr b="1" sz="900">
                        <a:solidFill>
                          <a:srgbClr val="FFFFFF"/>
                        </a:solidFill>
                        <a:latin typeface="Times New Roman"/>
                        <a:ea typeface="Times New Roman"/>
                        <a:cs typeface="Times New Roman"/>
                        <a:sym typeface="Times New Roman"/>
                      </a:endParaRPr>
                    </a:p>
                  </a:txBody>
                  <a:tcPr marT="91425" marB="91425" marR="68575" marL="68575">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70AD47"/>
                    </a:solidFill>
                  </a:tcPr>
                </a:tc>
              </a:tr>
              <a:tr h="453725">
                <a:tc>
                  <a:txBody>
                    <a:bodyPr>
                      <a:noAutofit/>
                    </a:bodyPr>
                    <a:lstStyle/>
                    <a:p>
                      <a:pPr indent="0" lvl="0" marL="0" rtl="0">
                        <a:lnSpc>
                          <a:spcPct val="115000"/>
                        </a:lnSpc>
                        <a:spcBef>
                          <a:spcPts val="0"/>
                        </a:spcBef>
                        <a:spcAft>
                          <a:spcPts val="0"/>
                        </a:spcAft>
                        <a:buNone/>
                      </a:pPr>
                      <a:r>
                        <a:rPr b="1" lang="en" sz="900">
                          <a:solidFill>
                            <a:srgbClr val="FFFFFF"/>
                          </a:solidFill>
                          <a:latin typeface="Times New Roman"/>
                          <a:ea typeface="Times New Roman"/>
                          <a:cs typeface="Times New Roman"/>
                          <a:sym typeface="Times New Roman"/>
                        </a:rPr>
                        <a:t>count</a:t>
                      </a:r>
                      <a:endParaRPr b="1" sz="900">
                        <a:solidFill>
                          <a:srgbClr val="FFFFFF"/>
                        </a:solidFill>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70AD47"/>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122.0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C5E0B3"/>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122.0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C5E0B3"/>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122.0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C5E0B3"/>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122.0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C5E0B3"/>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122.0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C5E0B3"/>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122.0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C5E0B3"/>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122.0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C5E0B3"/>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122.0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C5E0B3"/>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122.0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C5E0B3"/>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122.0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C5E0B3"/>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122.0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C5E0B3"/>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122.0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C5E0B3"/>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122.0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C5E0B3"/>
                    </a:solidFill>
                  </a:tcPr>
                </a:tc>
              </a:tr>
              <a:tr h="453725">
                <a:tc>
                  <a:txBody>
                    <a:bodyPr>
                      <a:noAutofit/>
                    </a:bodyPr>
                    <a:lstStyle/>
                    <a:p>
                      <a:pPr indent="0" lvl="0" marL="0" rtl="0">
                        <a:lnSpc>
                          <a:spcPct val="115000"/>
                        </a:lnSpc>
                        <a:spcBef>
                          <a:spcPts val="0"/>
                        </a:spcBef>
                        <a:spcAft>
                          <a:spcPts val="0"/>
                        </a:spcAft>
                        <a:buNone/>
                      </a:pPr>
                      <a:r>
                        <a:rPr b="1" lang="en" sz="900">
                          <a:solidFill>
                            <a:srgbClr val="FFFFFF"/>
                          </a:solidFill>
                          <a:latin typeface="Times New Roman"/>
                          <a:ea typeface="Times New Roman"/>
                          <a:cs typeface="Times New Roman"/>
                          <a:sym typeface="Times New Roman"/>
                        </a:rPr>
                        <a:t>mean</a:t>
                      </a:r>
                      <a:endParaRPr b="1" sz="900">
                        <a:solidFill>
                          <a:srgbClr val="FFFFFF"/>
                        </a:solidFill>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70AD47"/>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1628.8</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E2EFD9"/>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4350.9</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E2EFD9"/>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2.7</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E2EFD9"/>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82.6</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E2EFD9"/>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E2EFD9"/>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E2EFD9"/>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E2EFD9"/>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0.8</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E2EFD9"/>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28.2</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E2EFD9"/>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3.6</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E2EFD9"/>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9.5</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E2EFD9"/>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5.0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E2EFD9"/>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4824.1</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E2EFD9"/>
                    </a:solidFill>
                  </a:tcPr>
                </a:tc>
              </a:tr>
              <a:tr h="453725">
                <a:tc>
                  <a:txBody>
                    <a:bodyPr>
                      <a:noAutofit/>
                    </a:bodyPr>
                    <a:lstStyle/>
                    <a:p>
                      <a:pPr indent="0" lvl="0" marL="0" rtl="0">
                        <a:lnSpc>
                          <a:spcPct val="115000"/>
                        </a:lnSpc>
                        <a:spcBef>
                          <a:spcPts val="0"/>
                        </a:spcBef>
                        <a:spcAft>
                          <a:spcPts val="0"/>
                        </a:spcAft>
                        <a:buNone/>
                      </a:pPr>
                      <a:r>
                        <a:rPr b="1" lang="en" sz="900">
                          <a:solidFill>
                            <a:srgbClr val="FFFFFF"/>
                          </a:solidFill>
                          <a:latin typeface="Times New Roman"/>
                          <a:ea typeface="Times New Roman"/>
                          <a:cs typeface="Times New Roman"/>
                          <a:sym typeface="Times New Roman"/>
                        </a:rPr>
                        <a:t>std</a:t>
                      </a:r>
                      <a:endParaRPr b="1" sz="900">
                        <a:solidFill>
                          <a:srgbClr val="FFFFFF"/>
                        </a:solidFill>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70AD47"/>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335.6</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C5E0B3"/>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746.1</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C5E0B3"/>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0.2</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C5E0B3"/>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0.5</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C5E0B3"/>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0.2</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C5E0B3"/>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0.2</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C5E0B3"/>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0.2</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C5E0B3"/>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0.4</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C5E0B3"/>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45.5</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C5E0B3"/>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15.6</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C5E0B3"/>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21.2</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C5E0B3"/>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22.5</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C5E0B3"/>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2645.9</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C5E0B3"/>
                    </a:solidFill>
                  </a:tcPr>
                </a:tc>
              </a:tr>
              <a:tr h="453725">
                <a:tc>
                  <a:txBody>
                    <a:bodyPr>
                      <a:noAutofit/>
                    </a:bodyPr>
                    <a:lstStyle/>
                    <a:p>
                      <a:pPr indent="0" lvl="0" marL="0" rtl="0">
                        <a:lnSpc>
                          <a:spcPct val="115000"/>
                        </a:lnSpc>
                        <a:spcBef>
                          <a:spcPts val="0"/>
                        </a:spcBef>
                        <a:spcAft>
                          <a:spcPts val="0"/>
                        </a:spcAft>
                        <a:buNone/>
                      </a:pPr>
                      <a:r>
                        <a:rPr b="1" lang="en" sz="900">
                          <a:solidFill>
                            <a:srgbClr val="FFFFFF"/>
                          </a:solidFill>
                          <a:latin typeface="Times New Roman"/>
                          <a:ea typeface="Times New Roman"/>
                          <a:cs typeface="Times New Roman"/>
                          <a:sym typeface="Times New Roman"/>
                        </a:rPr>
                        <a:t>min</a:t>
                      </a:r>
                      <a:endParaRPr b="1" sz="900">
                        <a:solidFill>
                          <a:srgbClr val="FFFFFF"/>
                        </a:solidFill>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70AD47"/>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1111.6</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E2EFD9"/>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3054.6</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E2EFD9"/>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1.9</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E2EFD9"/>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81.5</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E2EFD9"/>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E2EFD9"/>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E2EFD9"/>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E2EFD9"/>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E2EFD9"/>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E2EFD9"/>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E2EFD9"/>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E2EFD9"/>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E2EFD9"/>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245.0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E2EFD9"/>
                    </a:solidFill>
                  </a:tcPr>
                </a:tc>
              </a:tr>
              <a:tr h="453725">
                <a:tc>
                  <a:txBody>
                    <a:bodyPr>
                      <a:noAutofit/>
                    </a:bodyPr>
                    <a:lstStyle/>
                    <a:p>
                      <a:pPr indent="0" lvl="0" marL="0" rtl="0">
                        <a:lnSpc>
                          <a:spcPct val="115000"/>
                        </a:lnSpc>
                        <a:spcBef>
                          <a:spcPts val="0"/>
                        </a:spcBef>
                        <a:spcAft>
                          <a:spcPts val="0"/>
                        </a:spcAft>
                        <a:buNone/>
                      </a:pPr>
                      <a:r>
                        <a:rPr b="1" lang="en" sz="900">
                          <a:solidFill>
                            <a:srgbClr val="FFFFFF"/>
                          </a:solidFill>
                          <a:latin typeface="Times New Roman"/>
                          <a:ea typeface="Times New Roman"/>
                          <a:cs typeface="Times New Roman"/>
                          <a:sym typeface="Times New Roman"/>
                        </a:rPr>
                        <a:t>25%</a:t>
                      </a:r>
                      <a:endParaRPr b="1" sz="900">
                        <a:solidFill>
                          <a:srgbClr val="FFFFFF"/>
                        </a:solidFill>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70AD47"/>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1365.6</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C5E0B3"/>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3713.0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C5E0B3"/>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2.5</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C5E0B3"/>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82.3</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C5E0B3"/>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C5E0B3"/>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C5E0B3"/>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C5E0B3"/>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1.0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C5E0B3"/>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C5E0B3"/>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C5E0B3"/>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C5E0B3"/>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C5E0B3"/>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2501.5</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C5E0B3"/>
                    </a:solidFill>
                  </a:tcPr>
                </a:tc>
              </a:tr>
              <a:tr h="453725">
                <a:tc>
                  <a:txBody>
                    <a:bodyPr>
                      <a:noAutofit/>
                    </a:bodyPr>
                    <a:lstStyle/>
                    <a:p>
                      <a:pPr indent="0" lvl="0" marL="0" rtl="0">
                        <a:lnSpc>
                          <a:spcPct val="115000"/>
                        </a:lnSpc>
                        <a:spcBef>
                          <a:spcPts val="0"/>
                        </a:spcBef>
                        <a:spcAft>
                          <a:spcPts val="0"/>
                        </a:spcAft>
                        <a:buNone/>
                      </a:pPr>
                      <a:r>
                        <a:rPr b="1" lang="en" sz="900">
                          <a:solidFill>
                            <a:srgbClr val="FFFFFF"/>
                          </a:solidFill>
                          <a:latin typeface="Times New Roman"/>
                          <a:ea typeface="Times New Roman"/>
                          <a:cs typeface="Times New Roman"/>
                          <a:sym typeface="Times New Roman"/>
                        </a:rPr>
                        <a:t>50%</a:t>
                      </a:r>
                      <a:endParaRPr b="1" sz="900">
                        <a:solidFill>
                          <a:srgbClr val="FFFFFF"/>
                        </a:solidFill>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70AD47"/>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1554.4</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E2EFD9"/>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4289.5</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E2EFD9"/>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2.8</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E2EFD9"/>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82.7</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E2EFD9"/>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E2EFD9"/>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E2EFD9"/>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E2EFD9"/>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1.0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E2EFD9"/>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E2EFD9"/>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E2EFD9"/>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E2EFD9"/>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E2EFD9"/>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5546.5</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E2EFD9"/>
                    </a:solidFill>
                  </a:tcPr>
                </a:tc>
              </a:tr>
              <a:tr h="453725">
                <a:tc>
                  <a:txBody>
                    <a:bodyPr>
                      <a:noAutofit/>
                    </a:bodyPr>
                    <a:lstStyle/>
                    <a:p>
                      <a:pPr indent="0" lvl="0" marL="0" rtl="0">
                        <a:lnSpc>
                          <a:spcPct val="115000"/>
                        </a:lnSpc>
                        <a:spcBef>
                          <a:spcPts val="0"/>
                        </a:spcBef>
                        <a:spcAft>
                          <a:spcPts val="0"/>
                        </a:spcAft>
                        <a:buNone/>
                      </a:pPr>
                      <a:r>
                        <a:rPr b="1" lang="en" sz="900">
                          <a:solidFill>
                            <a:srgbClr val="FFFFFF"/>
                          </a:solidFill>
                          <a:latin typeface="Times New Roman"/>
                          <a:ea typeface="Times New Roman"/>
                          <a:cs typeface="Times New Roman"/>
                          <a:sym typeface="Times New Roman"/>
                        </a:rPr>
                        <a:t>75%</a:t>
                      </a:r>
                      <a:endParaRPr b="1" sz="900">
                        <a:solidFill>
                          <a:srgbClr val="FFFFFF"/>
                        </a:solidFill>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70AD47"/>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1851.5</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C5E0B3"/>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4921.0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C5E0B3"/>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2.8</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C5E0B3"/>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83.0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C5E0B3"/>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C5E0B3"/>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C5E0B3"/>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C5E0B3"/>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1.0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C5E0B3"/>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75.0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C5E0B3"/>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C5E0B3"/>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C5E0B3"/>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C5E0B3"/>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6807.1</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C5E0B3"/>
                    </a:solidFill>
                  </a:tcPr>
                </a:tc>
              </a:tr>
              <a:tr h="453725">
                <a:tc>
                  <a:txBody>
                    <a:bodyPr>
                      <a:noAutofit/>
                    </a:bodyPr>
                    <a:lstStyle/>
                    <a:p>
                      <a:pPr indent="0" lvl="0" marL="0" rtl="0">
                        <a:lnSpc>
                          <a:spcPct val="115000"/>
                        </a:lnSpc>
                        <a:spcBef>
                          <a:spcPts val="0"/>
                        </a:spcBef>
                        <a:spcAft>
                          <a:spcPts val="0"/>
                        </a:spcAft>
                        <a:buNone/>
                      </a:pPr>
                      <a:r>
                        <a:rPr b="1" lang="en" sz="900">
                          <a:solidFill>
                            <a:srgbClr val="FFFFFF"/>
                          </a:solidFill>
                          <a:latin typeface="Times New Roman"/>
                          <a:ea typeface="Times New Roman"/>
                          <a:cs typeface="Times New Roman"/>
                          <a:sym typeface="Times New Roman"/>
                        </a:rPr>
                        <a:t>max</a:t>
                      </a:r>
                      <a:endParaRPr b="1" sz="900">
                        <a:solidFill>
                          <a:srgbClr val="FFFFFF"/>
                        </a:solidFill>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70AD47"/>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2467.5</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E2EFD9"/>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5951.4</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E2EFD9"/>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2.9</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E2EFD9"/>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84.1</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E2EFD9"/>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1.0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E2EFD9"/>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1.0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E2EFD9"/>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1.0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E2EFD9"/>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1.0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E2EFD9"/>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141.0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E2EFD9"/>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99.0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E2EFD9"/>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84.0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E2EFD9"/>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125.0</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E2EFD9"/>
                    </a:solidFill>
                  </a:tcPr>
                </a:tc>
                <a:tc>
                  <a:txBody>
                    <a:bodyPr>
                      <a:noAutofit/>
                    </a:bodyPr>
                    <a:lstStyle/>
                    <a:p>
                      <a:pPr indent="0" lvl="0" marL="0" rtl="0">
                        <a:lnSpc>
                          <a:spcPct val="115000"/>
                        </a:lnSpc>
                        <a:spcBef>
                          <a:spcPts val="0"/>
                        </a:spcBef>
                        <a:spcAft>
                          <a:spcPts val="0"/>
                        </a:spcAft>
                        <a:buNone/>
                      </a:pPr>
                      <a:r>
                        <a:rPr lang="en" sz="900">
                          <a:latin typeface="Times New Roman"/>
                          <a:ea typeface="Times New Roman"/>
                          <a:cs typeface="Times New Roman"/>
                          <a:sym typeface="Times New Roman"/>
                        </a:rPr>
                        <a:t>9618.3</a:t>
                      </a:r>
                      <a:endParaRPr sz="900">
                        <a:latin typeface="Times New Roman"/>
                        <a:ea typeface="Times New Roman"/>
                        <a:cs typeface="Times New Roman"/>
                        <a:sym typeface="Times New Roman"/>
                      </a:endParaRPr>
                    </a:p>
                  </a:txBody>
                  <a:tcPr marT="91425" marB="91425" marR="68575" marL="68575">
                    <a:lnL cap="flat" cmpd="sng" w="12650">
                      <a:solidFill>
                        <a:srgbClr val="FFFFFF"/>
                      </a:solidFill>
                      <a:prstDash val="solid"/>
                      <a:round/>
                      <a:headEnd len="med" w="med" type="none"/>
                      <a:tailEnd len="med" w="med" type="none"/>
                    </a:lnL>
                    <a:lnR cap="flat" cmpd="sng" w="12650">
                      <a:solidFill>
                        <a:srgbClr val="FFFFFF"/>
                      </a:solidFill>
                      <a:prstDash val="solid"/>
                      <a:round/>
                      <a:headEnd len="med" w="med" type="none"/>
                      <a:tailEnd len="med" w="med" type="none"/>
                    </a:lnR>
                    <a:lnT cap="flat" cmpd="sng" w="12650">
                      <a:solidFill>
                        <a:srgbClr val="FFFFFF"/>
                      </a:solidFill>
                      <a:prstDash val="solid"/>
                      <a:round/>
                      <a:headEnd len="med" w="med" type="none"/>
                      <a:tailEnd len="med" w="med" type="none"/>
                    </a:lnT>
                    <a:lnB cap="flat" cmpd="sng" w="12650">
                      <a:solidFill>
                        <a:srgbClr val="FFFFFF"/>
                      </a:solidFill>
                      <a:prstDash val="solid"/>
                      <a:round/>
                      <a:headEnd len="med" w="med" type="none"/>
                      <a:tailEnd len="med" w="med" type="none"/>
                    </a:lnB>
                    <a:solidFill>
                      <a:srgbClr val="E2EFD9"/>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176350" y="0"/>
            <a:ext cx="8520600" cy="664500"/>
          </a:xfrm>
          <a:prstGeom prst="rect">
            <a:avLst/>
          </a:prstGeom>
        </p:spPr>
        <p:txBody>
          <a:bodyPr anchorCtr="0" anchor="t" bIns="91425" lIns="91425" spcFirstLastPara="1" rIns="91425" wrap="square" tIns="91425">
            <a:noAutofit/>
          </a:bodyPr>
          <a:lstStyle/>
          <a:p>
            <a:pPr indent="0" lvl="0" marL="0" rtl="0" algn="l">
              <a:lnSpc>
                <a:spcPct val="102272"/>
              </a:lnSpc>
              <a:spcBef>
                <a:spcPts val="0"/>
              </a:spcBef>
              <a:spcAft>
                <a:spcPts val="0"/>
              </a:spcAft>
              <a:buNone/>
            </a:pPr>
            <a:r>
              <a:t/>
            </a:r>
            <a:endParaRPr sz="1400">
              <a:solidFill>
                <a:srgbClr val="000000"/>
              </a:solidFill>
              <a:highlight>
                <a:srgbClr val="FFFFFF"/>
              </a:highlight>
              <a:latin typeface="Times New Roman"/>
              <a:ea typeface="Times New Roman"/>
              <a:cs typeface="Times New Roman"/>
              <a:sym typeface="Times New Roman"/>
            </a:endParaRPr>
          </a:p>
          <a:p>
            <a:pPr indent="0" lvl="0" marL="0">
              <a:spcBef>
                <a:spcPts val="0"/>
              </a:spcBef>
              <a:spcAft>
                <a:spcPts val="0"/>
              </a:spcAft>
              <a:buNone/>
            </a:pPr>
            <a:r>
              <a:rPr lang="en"/>
              <a:t>Effects of Various Marketing Channels on Sales</a:t>
            </a:r>
            <a:endParaRPr/>
          </a:p>
        </p:txBody>
      </p:sp>
      <p:pic>
        <p:nvPicPr>
          <p:cNvPr id="125" name="Shape 125"/>
          <p:cNvPicPr preferRelativeResize="0"/>
          <p:nvPr/>
        </p:nvPicPr>
        <p:blipFill>
          <a:blip r:embed="rId3">
            <a:alphaModFix/>
          </a:blip>
          <a:stretch>
            <a:fillRect/>
          </a:stretch>
        </p:blipFill>
        <p:spPr>
          <a:xfrm>
            <a:off x="15700" y="787625"/>
            <a:ext cx="4487951" cy="4203475"/>
          </a:xfrm>
          <a:prstGeom prst="rect">
            <a:avLst/>
          </a:prstGeom>
          <a:noFill/>
          <a:ln>
            <a:noFill/>
          </a:ln>
        </p:spPr>
      </p:pic>
      <p:pic>
        <p:nvPicPr>
          <p:cNvPr id="126" name="Shape 126"/>
          <p:cNvPicPr preferRelativeResize="0"/>
          <p:nvPr/>
        </p:nvPicPr>
        <p:blipFill>
          <a:blip r:embed="rId4">
            <a:alphaModFix/>
          </a:blip>
          <a:stretch>
            <a:fillRect/>
          </a:stretch>
        </p:blipFill>
        <p:spPr>
          <a:xfrm>
            <a:off x="4503650" y="787625"/>
            <a:ext cx="4487950" cy="4203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idx="1" type="body"/>
          </p:nvPr>
        </p:nvSpPr>
        <p:spPr>
          <a:xfrm>
            <a:off x="204100" y="4085275"/>
            <a:ext cx="8667900" cy="898200"/>
          </a:xfrm>
          <a:prstGeom prst="rect">
            <a:avLst/>
          </a:prstGeom>
        </p:spPr>
        <p:txBody>
          <a:bodyPr anchorCtr="0" anchor="ctr" bIns="91425" lIns="91425" spcFirstLastPara="1" rIns="91425" wrap="square" tIns="91425">
            <a:noAutofit/>
          </a:bodyPr>
          <a:lstStyle/>
          <a:p>
            <a:pPr indent="0" lvl="0" marL="0" rtl="0">
              <a:lnSpc>
                <a:spcPct val="102272"/>
              </a:lnSpc>
              <a:spcBef>
                <a:spcPts val="0"/>
              </a:spcBef>
              <a:spcAft>
                <a:spcPts val="0"/>
              </a:spcAft>
              <a:buNone/>
            </a:pPr>
            <a:r>
              <a:rPr lang="en" sz="1500">
                <a:solidFill>
                  <a:srgbClr val="212121"/>
                </a:solidFill>
                <a:highlight>
                  <a:srgbClr val="FFFFFF"/>
                </a:highlight>
                <a:latin typeface="Times New Roman"/>
                <a:ea typeface="Times New Roman"/>
                <a:cs typeface="Times New Roman"/>
                <a:sym typeface="Times New Roman"/>
              </a:rPr>
              <a:t>If all marketing activities are stopped and distribution remains at </a:t>
            </a:r>
            <a:r>
              <a:rPr lang="en" sz="1500">
                <a:solidFill>
                  <a:srgbClr val="000000"/>
                </a:solidFill>
                <a:highlight>
                  <a:srgbClr val="FFFFFF"/>
                </a:highlight>
                <a:latin typeface="Times New Roman"/>
                <a:ea typeface="Times New Roman"/>
                <a:cs typeface="Times New Roman"/>
                <a:sym typeface="Times New Roman"/>
              </a:rPr>
              <a:t>83.06 units</a:t>
            </a:r>
            <a:r>
              <a:rPr lang="en" sz="1500">
                <a:solidFill>
                  <a:srgbClr val="212121"/>
                </a:solidFill>
                <a:highlight>
                  <a:srgbClr val="FFFFFF"/>
                </a:highlight>
                <a:latin typeface="Times New Roman"/>
                <a:ea typeface="Times New Roman"/>
                <a:cs typeface="Times New Roman"/>
                <a:sym typeface="Times New Roman"/>
              </a:rPr>
              <a:t> and the weighted average price at </a:t>
            </a:r>
            <a:r>
              <a:rPr lang="en" sz="1500">
                <a:solidFill>
                  <a:srgbClr val="000000"/>
                </a:solidFill>
                <a:highlight>
                  <a:srgbClr val="FFFFFF"/>
                </a:highlight>
                <a:latin typeface="Times New Roman"/>
                <a:ea typeface="Times New Roman"/>
                <a:cs typeface="Times New Roman"/>
                <a:sym typeface="Times New Roman"/>
              </a:rPr>
              <a:t>2.82</a:t>
            </a:r>
            <a:r>
              <a:rPr lang="en" sz="1500">
                <a:solidFill>
                  <a:srgbClr val="212121"/>
                </a:solidFill>
                <a:highlight>
                  <a:srgbClr val="FFFFFF"/>
                </a:highlight>
                <a:latin typeface="Times New Roman"/>
                <a:ea typeface="Times New Roman"/>
                <a:cs typeface="Times New Roman"/>
                <a:sym typeface="Times New Roman"/>
              </a:rPr>
              <a:t>, sales volume could drop to as low as about </a:t>
            </a:r>
            <a:r>
              <a:rPr lang="en" sz="1500">
                <a:solidFill>
                  <a:srgbClr val="000000"/>
                </a:solidFill>
                <a:highlight>
                  <a:srgbClr val="FFFFFF"/>
                </a:highlight>
                <a:latin typeface="Times New Roman"/>
                <a:ea typeface="Times New Roman"/>
                <a:cs typeface="Times New Roman"/>
                <a:sym typeface="Times New Roman"/>
              </a:rPr>
              <a:t>955.4 from 2015.8 units which was recorded on 2016-09-01. This would be about a 100% decrease.</a:t>
            </a:r>
            <a:endParaRPr sz="1900"/>
          </a:p>
        </p:txBody>
      </p:sp>
      <p:pic>
        <p:nvPicPr>
          <p:cNvPr id="132" name="Shape 132"/>
          <p:cNvPicPr preferRelativeResize="0"/>
          <p:nvPr/>
        </p:nvPicPr>
        <p:blipFill>
          <a:blip r:embed="rId3">
            <a:alphaModFix/>
          </a:blip>
          <a:stretch>
            <a:fillRect/>
          </a:stretch>
        </p:blipFill>
        <p:spPr>
          <a:xfrm>
            <a:off x="152400" y="947375"/>
            <a:ext cx="8667800" cy="3076375"/>
          </a:xfrm>
          <a:prstGeom prst="rect">
            <a:avLst/>
          </a:prstGeom>
          <a:noFill/>
          <a:ln>
            <a:noFill/>
          </a:ln>
        </p:spPr>
      </p:pic>
      <p:sp>
        <p:nvSpPr>
          <p:cNvPr id="133" name="Shape 133"/>
          <p:cNvSpPr txBox="1"/>
          <p:nvPr>
            <p:ph idx="1" type="body"/>
          </p:nvPr>
        </p:nvSpPr>
        <p:spPr>
          <a:xfrm>
            <a:off x="307300" y="140100"/>
            <a:ext cx="8667900" cy="898200"/>
          </a:xfrm>
          <a:prstGeom prst="rect">
            <a:avLst/>
          </a:prstGeom>
        </p:spPr>
        <p:txBody>
          <a:bodyPr anchorCtr="0" anchor="ctr" bIns="91425" lIns="91425" spcFirstLastPara="1" rIns="91425" wrap="square" tIns="91425">
            <a:noAutofit/>
          </a:bodyPr>
          <a:lstStyle/>
          <a:p>
            <a:pPr indent="0" lvl="0" marL="0" rtl="0">
              <a:lnSpc>
                <a:spcPct val="102272"/>
              </a:lnSpc>
              <a:spcBef>
                <a:spcPts val="0"/>
              </a:spcBef>
              <a:spcAft>
                <a:spcPts val="0"/>
              </a:spcAft>
              <a:buNone/>
            </a:pPr>
            <a:r>
              <a:rPr lang="en" sz="3000">
                <a:solidFill>
                  <a:srgbClr val="212121"/>
                </a:solidFill>
                <a:highlight>
                  <a:srgbClr val="FFFFFF"/>
                </a:highlight>
                <a:latin typeface="Times New Roman"/>
                <a:ea typeface="Times New Roman"/>
                <a:cs typeface="Times New Roman"/>
                <a:sym typeface="Times New Roman"/>
              </a:rPr>
              <a:t>Probable Scenario if Baseline Sales is Adopted:</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102525" y="112625"/>
            <a:ext cx="2808000" cy="416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Results Certainty:</a:t>
            </a:r>
            <a:endParaRPr/>
          </a:p>
        </p:txBody>
      </p:sp>
      <p:sp>
        <p:nvSpPr>
          <p:cNvPr id="139" name="Shape 139"/>
          <p:cNvSpPr txBox="1"/>
          <p:nvPr>
            <p:ph idx="1" type="body"/>
          </p:nvPr>
        </p:nvSpPr>
        <p:spPr>
          <a:xfrm>
            <a:off x="83775" y="529025"/>
            <a:ext cx="4184100" cy="4540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Times New Roman"/>
                <a:ea typeface="Times New Roman"/>
                <a:cs typeface="Times New Roman"/>
                <a:sym typeface="Times New Roman"/>
              </a:rPr>
              <a:t>The results are based on 70% level of certainty.</a:t>
            </a:r>
            <a:endParaRPr>
              <a:latin typeface="Times New Roman"/>
              <a:ea typeface="Times New Roman"/>
              <a:cs typeface="Times New Roman"/>
              <a:sym typeface="Times New Roman"/>
            </a:endParaRPr>
          </a:p>
          <a:p>
            <a:pPr indent="0" lvl="0" marL="0">
              <a:spcBef>
                <a:spcPts val="1600"/>
              </a:spcBef>
              <a:spcAft>
                <a:spcPts val="0"/>
              </a:spcAft>
              <a:buNone/>
            </a:pPr>
            <a:r>
              <a:rPr lang="en">
                <a:latin typeface="Times New Roman"/>
                <a:ea typeface="Times New Roman"/>
                <a:cs typeface="Times New Roman"/>
                <a:sym typeface="Times New Roman"/>
              </a:rPr>
              <a:t>However, all the predictors accounted for about 76% of the variation in sales. Therefore, 24% variation remain unexplained. Other probable predictors might include:</a:t>
            </a:r>
            <a:endParaRPr>
              <a:latin typeface="Times New Roman"/>
              <a:ea typeface="Times New Roman"/>
              <a:cs typeface="Times New Roman"/>
              <a:sym typeface="Times New Roman"/>
            </a:endParaRPr>
          </a:p>
          <a:p>
            <a:pPr indent="-304800" lvl="0" marL="457200" rtl="0">
              <a:spcBef>
                <a:spcPts val="1600"/>
              </a:spcBef>
              <a:spcAft>
                <a:spcPts val="0"/>
              </a:spcAft>
              <a:buClr>
                <a:srgbClr val="000000"/>
              </a:buClr>
              <a:buSzPts val="1200"/>
              <a:buFont typeface="Times New Roman"/>
              <a:buAutoNum type="arabicPeriod"/>
            </a:pPr>
            <a:r>
              <a:rPr lang="en">
                <a:solidFill>
                  <a:srgbClr val="000000"/>
                </a:solidFill>
                <a:latin typeface="Times New Roman"/>
                <a:ea typeface="Times New Roman"/>
                <a:cs typeface="Times New Roman"/>
                <a:sym typeface="Times New Roman"/>
              </a:rPr>
              <a:t>Competition:</a:t>
            </a:r>
            <a:endParaRPr>
              <a:solidFill>
                <a:srgbClr val="000000"/>
              </a:solidFill>
              <a:latin typeface="Times New Roman"/>
              <a:ea typeface="Times New Roman"/>
              <a:cs typeface="Times New Roman"/>
              <a:sym typeface="Times New Roman"/>
            </a:endParaRPr>
          </a:p>
          <a:p>
            <a:pPr indent="-304800" lvl="0" marL="457200" rtl="0">
              <a:spcBef>
                <a:spcPts val="0"/>
              </a:spcBef>
              <a:spcAft>
                <a:spcPts val="0"/>
              </a:spcAft>
              <a:buClr>
                <a:srgbClr val="000000"/>
              </a:buClr>
              <a:buSzPts val="1200"/>
              <a:buFont typeface="Times New Roman"/>
              <a:buChar char="●"/>
            </a:pPr>
            <a:r>
              <a:rPr lang="en">
                <a:solidFill>
                  <a:srgbClr val="000000"/>
                </a:solidFill>
                <a:latin typeface="Times New Roman"/>
                <a:ea typeface="Times New Roman"/>
                <a:cs typeface="Times New Roman"/>
                <a:sym typeface="Times New Roman"/>
              </a:rPr>
              <a:t>it is important to consider the prices of alternative products(absolute).</a:t>
            </a:r>
            <a:endParaRPr>
              <a:solidFill>
                <a:srgbClr val="000000"/>
              </a:solidFill>
              <a:latin typeface="Times New Roman"/>
              <a:ea typeface="Times New Roman"/>
              <a:cs typeface="Times New Roman"/>
              <a:sym typeface="Times New Roman"/>
            </a:endParaRPr>
          </a:p>
          <a:p>
            <a:pPr indent="-304800" lvl="0" marL="457200" rtl="0">
              <a:spcBef>
                <a:spcPts val="0"/>
              </a:spcBef>
              <a:spcAft>
                <a:spcPts val="0"/>
              </a:spcAft>
              <a:buClr>
                <a:srgbClr val="000000"/>
              </a:buClr>
              <a:buSzPts val="1200"/>
              <a:buFont typeface="Times New Roman"/>
              <a:buChar char="●"/>
            </a:pPr>
            <a:r>
              <a:rPr lang="en">
                <a:solidFill>
                  <a:srgbClr val="000000"/>
                </a:solidFill>
                <a:latin typeface="Times New Roman"/>
                <a:ea typeface="Times New Roman"/>
                <a:cs typeface="Times New Roman"/>
                <a:sym typeface="Times New Roman"/>
              </a:rPr>
              <a:t>Comparison of your profit margin against your competition’s profit margin(absolute value). </a:t>
            </a:r>
            <a:endParaRPr>
              <a:solidFill>
                <a:srgbClr val="000000"/>
              </a:solidFill>
              <a:latin typeface="Times New Roman"/>
              <a:ea typeface="Times New Roman"/>
              <a:cs typeface="Times New Roman"/>
              <a:sym typeface="Times New Roman"/>
            </a:endParaRPr>
          </a:p>
          <a:p>
            <a:pPr indent="-304800" lvl="0" marL="457200" rtl="0">
              <a:spcBef>
                <a:spcPts val="0"/>
              </a:spcBef>
              <a:spcAft>
                <a:spcPts val="0"/>
              </a:spcAft>
              <a:buClr>
                <a:srgbClr val="000000"/>
              </a:buClr>
              <a:buSzPts val="1200"/>
              <a:buFont typeface="Times New Roman"/>
              <a:buChar char="●"/>
            </a:pPr>
            <a:r>
              <a:rPr lang="en">
                <a:solidFill>
                  <a:srgbClr val="000000"/>
                </a:solidFill>
                <a:latin typeface="Times New Roman"/>
                <a:ea typeface="Times New Roman"/>
                <a:cs typeface="Times New Roman"/>
                <a:sym typeface="Times New Roman"/>
              </a:rPr>
              <a:t>  Percentage Share of shelf(relative):e.g, 30%,50% etc?</a:t>
            </a:r>
            <a:endParaRPr>
              <a:solidFill>
                <a:srgbClr val="000000"/>
              </a:solidFill>
              <a:latin typeface="Times New Roman"/>
              <a:ea typeface="Times New Roman"/>
              <a:cs typeface="Times New Roman"/>
              <a:sym typeface="Times New Roman"/>
            </a:endParaRPr>
          </a:p>
          <a:p>
            <a:pPr indent="0" lvl="0" marL="0" rtl="0">
              <a:spcBef>
                <a:spcPts val="0"/>
              </a:spcBef>
              <a:spcAft>
                <a:spcPts val="0"/>
              </a:spcAft>
              <a:buNone/>
            </a:pPr>
            <a:r>
              <a:rPr lang="en">
                <a:solidFill>
                  <a:srgbClr val="000000"/>
                </a:solidFill>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a:p>
            <a:pPr indent="0" lvl="0" marL="0" rtl="0">
              <a:spcBef>
                <a:spcPts val="0"/>
              </a:spcBef>
              <a:spcAft>
                <a:spcPts val="0"/>
              </a:spcAft>
              <a:buNone/>
            </a:pPr>
            <a:r>
              <a:rPr lang="en">
                <a:solidFill>
                  <a:srgbClr val="000000"/>
                </a:solidFill>
                <a:latin typeface="Times New Roman"/>
                <a:ea typeface="Times New Roman"/>
                <a:cs typeface="Times New Roman"/>
                <a:sym typeface="Times New Roman"/>
              </a:rPr>
              <a:t>   2. 	Brand ambassador of the brand(Nominal): either the person her/himself(personality) or  Gender?.</a:t>
            </a:r>
            <a:endParaRPr>
              <a:solidFill>
                <a:srgbClr val="000000"/>
              </a:solidFill>
              <a:latin typeface="Times New Roman"/>
              <a:ea typeface="Times New Roman"/>
              <a:cs typeface="Times New Roman"/>
              <a:sym typeface="Times New Roman"/>
            </a:endParaRPr>
          </a:p>
          <a:p>
            <a:pPr indent="-228600" lvl="0" marL="0" rtl="0">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0" rtl="0">
              <a:spcBef>
                <a:spcPts val="0"/>
              </a:spcBef>
              <a:spcAft>
                <a:spcPts val="0"/>
              </a:spcAft>
              <a:buNone/>
            </a:pPr>
            <a:r>
              <a:rPr lang="en">
                <a:solidFill>
                  <a:srgbClr val="000000"/>
                </a:solidFill>
                <a:latin typeface="Times New Roman"/>
                <a:ea typeface="Times New Roman"/>
                <a:cs typeface="Times New Roman"/>
                <a:sym typeface="Times New Roman"/>
              </a:rPr>
              <a:t>   3.	Channel-strategy(i.e. Demography of Target consumers. e.g. purchasing power and location). This could be ordinal. E.g. Low, Middle, or High.</a:t>
            </a:r>
            <a:endParaRPr>
              <a:solidFill>
                <a:srgbClr val="000000"/>
              </a:solidFill>
              <a:latin typeface="Times New Roman"/>
              <a:ea typeface="Times New Roman"/>
              <a:cs typeface="Times New Roman"/>
              <a:sym typeface="Times New Roman"/>
            </a:endParaRPr>
          </a:p>
          <a:p>
            <a:pPr indent="0" lvl="0" marL="0" rtl="0">
              <a:spcBef>
                <a:spcPts val="0"/>
              </a:spcBef>
              <a:spcAft>
                <a:spcPts val="0"/>
              </a:spcAft>
              <a:buNone/>
            </a:pPr>
            <a:r>
              <a:rPr lang="en">
                <a:solidFill>
                  <a:srgbClr val="000000"/>
                </a:solidFill>
                <a:latin typeface="Times New Roman"/>
                <a:ea typeface="Times New Roman"/>
                <a:cs typeface="Times New Roman"/>
                <a:sym typeface="Times New Roman"/>
              </a:rPr>
              <a:t>4. 	Climatic data: seasonal variation(winter, summer e.t.c) or weather.</a:t>
            </a:r>
            <a:endParaRPr>
              <a:solidFill>
                <a:srgbClr val="000000"/>
              </a:solidFill>
              <a:latin typeface="Times New Roman"/>
              <a:ea typeface="Times New Roman"/>
              <a:cs typeface="Times New Roman"/>
              <a:sym typeface="Times New Roman"/>
            </a:endParaRPr>
          </a:p>
          <a:p>
            <a:pPr indent="-228600" lvl="0" marL="0" rtl="0">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0">
              <a:spcBef>
                <a:spcPts val="0"/>
              </a:spcBef>
              <a:spcAft>
                <a:spcPts val="1600"/>
              </a:spcAft>
              <a:buNone/>
            </a:pPr>
            <a:r>
              <a:t/>
            </a:r>
            <a:endParaRPr>
              <a:latin typeface="Times New Roman"/>
              <a:ea typeface="Times New Roman"/>
              <a:cs typeface="Times New Roman"/>
              <a:sym typeface="Times New Roman"/>
            </a:endParaRPr>
          </a:p>
        </p:txBody>
      </p:sp>
      <p:pic>
        <p:nvPicPr>
          <p:cNvPr id="140" name="Shape 140"/>
          <p:cNvPicPr preferRelativeResize="0"/>
          <p:nvPr/>
        </p:nvPicPr>
        <p:blipFill>
          <a:blip r:embed="rId3">
            <a:alphaModFix/>
          </a:blip>
          <a:stretch>
            <a:fillRect/>
          </a:stretch>
        </p:blipFill>
        <p:spPr>
          <a:xfrm>
            <a:off x="4577475" y="660000"/>
            <a:ext cx="4405199" cy="4274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195700"/>
            <a:ext cx="8520600" cy="426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 Sales respond to the predictors</a:t>
            </a:r>
            <a:endParaRPr/>
          </a:p>
        </p:txBody>
      </p:sp>
      <p:pic>
        <p:nvPicPr>
          <p:cNvPr id="146" name="Shape 146"/>
          <p:cNvPicPr preferRelativeResize="0"/>
          <p:nvPr/>
        </p:nvPicPr>
        <p:blipFill rotWithShape="1">
          <a:blip r:embed="rId3">
            <a:alphaModFix/>
          </a:blip>
          <a:srcRect b="0" l="0" r="0" t="0"/>
          <a:stretch/>
        </p:blipFill>
        <p:spPr>
          <a:xfrm>
            <a:off x="168050" y="2797175"/>
            <a:ext cx="5639575" cy="2174975"/>
          </a:xfrm>
          <a:prstGeom prst="rect">
            <a:avLst/>
          </a:prstGeom>
          <a:noFill/>
          <a:ln>
            <a:noFill/>
          </a:ln>
        </p:spPr>
      </p:pic>
      <p:pic>
        <p:nvPicPr>
          <p:cNvPr id="147" name="Shape 147"/>
          <p:cNvPicPr preferRelativeResize="0"/>
          <p:nvPr/>
        </p:nvPicPr>
        <p:blipFill>
          <a:blip r:embed="rId4">
            <a:alphaModFix/>
          </a:blip>
          <a:stretch>
            <a:fillRect/>
          </a:stretch>
        </p:blipFill>
        <p:spPr>
          <a:xfrm>
            <a:off x="168050" y="744575"/>
            <a:ext cx="5575525" cy="2052600"/>
          </a:xfrm>
          <a:prstGeom prst="rect">
            <a:avLst/>
          </a:prstGeom>
          <a:noFill/>
          <a:ln>
            <a:noFill/>
          </a:ln>
        </p:spPr>
      </p:pic>
      <p:pic>
        <p:nvPicPr>
          <p:cNvPr id="148" name="Shape 148"/>
          <p:cNvPicPr preferRelativeResize="0"/>
          <p:nvPr/>
        </p:nvPicPr>
        <p:blipFill>
          <a:blip r:embed="rId5">
            <a:alphaModFix/>
          </a:blip>
          <a:stretch>
            <a:fillRect/>
          </a:stretch>
        </p:blipFill>
        <p:spPr>
          <a:xfrm>
            <a:off x="5807625" y="2772475"/>
            <a:ext cx="3171825" cy="2174975"/>
          </a:xfrm>
          <a:prstGeom prst="rect">
            <a:avLst/>
          </a:prstGeom>
          <a:noFill/>
          <a:ln>
            <a:noFill/>
          </a:ln>
        </p:spPr>
      </p:pic>
      <p:pic>
        <p:nvPicPr>
          <p:cNvPr id="149" name="Shape 149"/>
          <p:cNvPicPr preferRelativeResize="0"/>
          <p:nvPr/>
        </p:nvPicPr>
        <p:blipFill>
          <a:blip r:embed="rId6">
            <a:alphaModFix/>
          </a:blip>
          <a:stretch>
            <a:fillRect/>
          </a:stretch>
        </p:blipFill>
        <p:spPr>
          <a:xfrm>
            <a:off x="5807625" y="744575"/>
            <a:ext cx="3171825" cy="1845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t/>
            </a:r>
            <a:endParaRPr/>
          </a:p>
        </p:txBody>
      </p:sp>
      <p:sp>
        <p:nvSpPr>
          <p:cNvPr id="155" name="Shape 155"/>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156" name="Shape 156"/>
          <p:cNvPicPr preferRelativeResize="0"/>
          <p:nvPr/>
        </p:nvPicPr>
        <p:blipFill>
          <a:blip r:embed="rId3">
            <a:alphaModFix/>
          </a:blip>
          <a:stretch>
            <a:fillRect/>
          </a:stretch>
        </p:blipFill>
        <p:spPr>
          <a:xfrm>
            <a:off x="147075" y="375550"/>
            <a:ext cx="2865675" cy="2263450"/>
          </a:xfrm>
          <a:prstGeom prst="rect">
            <a:avLst/>
          </a:prstGeom>
          <a:noFill/>
          <a:ln>
            <a:noFill/>
          </a:ln>
        </p:spPr>
      </p:pic>
      <p:pic>
        <p:nvPicPr>
          <p:cNvPr id="157" name="Shape 157"/>
          <p:cNvPicPr preferRelativeResize="0"/>
          <p:nvPr/>
        </p:nvPicPr>
        <p:blipFill>
          <a:blip r:embed="rId4">
            <a:alphaModFix/>
          </a:blip>
          <a:stretch>
            <a:fillRect/>
          </a:stretch>
        </p:blipFill>
        <p:spPr>
          <a:xfrm>
            <a:off x="5878425" y="375550"/>
            <a:ext cx="3265575" cy="2238475"/>
          </a:xfrm>
          <a:prstGeom prst="rect">
            <a:avLst/>
          </a:prstGeom>
          <a:noFill/>
          <a:ln>
            <a:noFill/>
          </a:ln>
        </p:spPr>
      </p:pic>
      <p:pic>
        <p:nvPicPr>
          <p:cNvPr id="158" name="Shape 158"/>
          <p:cNvPicPr preferRelativeResize="0"/>
          <p:nvPr/>
        </p:nvPicPr>
        <p:blipFill>
          <a:blip r:embed="rId5">
            <a:alphaModFix/>
          </a:blip>
          <a:stretch>
            <a:fillRect/>
          </a:stretch>
        </p:blipFill>
        <p:spPr>
          <a:xfrm>
            <a:off x="147075" y="2639000"/>
            <a:ext cx="4257700" cy="2498075"/>
          </a:xfrm>
          <a:prstGeom prst="rect">
            <a:avLst/>
          </a:prstGeom>
          <a:noFill/>
          <a:ln>
            <a:noFill/>
          </a:ln>
        </p:spPr>
      </p:pic>
      <p:pic>
        <p:nvPicPr>
          <p:cNvPr id="159" name="Shape 159"/>
          <p:cNvPicPr preferRelativeResize="0"/>
          <p:nvPr/>
        </p:nvPicPr>
        <p:blipFill>
          <a:blip r:embed="rId6">
            <a:alphaModFix/>
          </a:blip>
          <a:stretch>
            <a:fillRect/>
          </a:stretch>
        </p:blipFill>
        <p:spPr>
          <a:xfrm>
            <a:off x="4404775" y="2614025"/>
            <a:ext cx="4799375" cy="2498075"/>
          </a:xfrm>
          <a:prstGeom prst="rect">
            <a:avLst/>
          </a:prstGeom>
          <a:noFill/>
          <a:ln>
            <a:noFill/>
          </a:ln>
        </p:spPr>
      </p:pic>
      <p:pic>
        <p:nvPicPr>
          <p:cNvPr id="160" name="Shape 160"/>
          <p:cNvPicPr preferRelativeResize="0"/>
          <p:nvPr/>
        </p:nvPicPr>
        <p:blipFill>
          <a:blip r:embed="rId7">
            <a:alphaModFix/>
          </a:blip>
          <a:stretch>
            <a:fillRect/>
          </a:stretch>
        </p:blipFill>
        <p:spPr>
          <a:xfrm>
            <a:off x="3012750" y="375550"/>
            <a:ext cx="2865675" cy="2263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250175" y="90075"/>
            <a:ext cx="8520600" cy="94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Part 2: Conclusions, Recommendations, additional findings.</a:t>
            </a:r>
            <a:endParaRPr/>
          </a:p>
        </p:txBody>
      </p:sp>
      <p:sp>
        <p:nvSpPr>
          <p:cNvPr id="166" name="Shape 166"/>
          <p:cNvSpPr txBox="1"/>
          <p:nvPr>
            <p:ph idx="1" type="body"/>
          </p:nvPr>
        </p:nvSpPr>
        <p:spPr>
          <a:xfrm>
            <a:off x="311700" y="1144375"/>
            <a:ext cx="8520600" cy="3728400"/>
          </a:xfrm>
          <a:prstGeom prst="rect">
            <a:avLst/>
          </a:prstGeom>
        </p:spPr>
        <p:txBody>
          <a:bodyPr anchorCtr="0" anchor="t" bIns="91425" lIns="91425" spcFirstLastPara="1" rIns="91425" wrap="square" tIns="91425">
            <a:noAutofit/>
          </a:bodyPr>
          <a:lstStyle/>
          <a:p>
            <a:pPr indent="-304800" lvl="0" marL="457200">
              <a:lnSpc>
                <a:spcPct val="150000"/>
              </a:lnSpc>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TV, online activities and rebranding are the major marketing activities that affect your sales positively. </a:t>
            </a:r>
            <a:endParaRPr sz="1200">
              <a:solidFill>
                <a:srgbClr val="000000"/>
              </a:solidFill>
              <a:latin typeface="Times New Roman"/>
              <a:ea typeface="Times New Roman"/>
              <a:cs typeface="Times New Roman"/>
              <a:sym typeface="Times New Roman"/>
            </a:endParaRPr>
          </a:p>
          <a:p>
            <a:pPr indent="-304800" lvl="0" marL="457200" rtl="0">
              <a:lnSpc>
                <a:spcPct val="150000"/>
              </a:lnSpc>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Press has negative effect, although not too much. Price promotions 1 and 2 have no effect on sales.</a:t>
            </a:r>
            <a:endParaRPr sz="1200">
              <a:solidFill>
                <a:srgbClr val="000000"/>
              </a:solidFill>
              <a:latin typeface="Times New Roman"/>
              <a:ea typeface="Times New Roman"/>
              <a:cs typeface="Times New Roman"/>
              <a:sym typeface="Times New Roman"/>
            </a:endParaRPr>
          </a:p>
          <a:p>
            <a:pPr indent="-304800" lvl="0" marL="457200">
              <a:lnSpc>
                <a:spcPct val="150000"/>
              </a:lnSpc>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Radio has no effect. Likely reason could be because Shampoo  is a beauty product which is visual and radio is just audio without visuals and cannot adequately communicate effect.</a:t>
            </a:r>
            <a:endParaRPr sz="1200">
              <a:solidFill>
                <a:srgbClr val="000000"/>
              </a:solidFill>
              <a:latin typeface="Times New Roman"/>
              <a:ea typeface="Times New Roman"/>
              <a:cs typeface="Times New Roman"/>
              <a:sym typeface="Times New Roman"/>
            </a:endParaRPr>
          </a:p>
          <a:p>
            <a:pPr indent="-304800" lvl="0" marL="457200">
              <a:lnSpc>
                <a:spcPct val="150000"/>
              </a:lnSpc>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On-pack promo offer also has no effect probably because, it is a beauty product  and may not sufficiently incentivise consumers to  experiment with it. Based on experience, beauty products are mainly purchased based on recommendation or persuasion. Persuasion can be done by canvassers, brand ambassador, acquaintances’ testimonies, visual advert(video or photograph e.g billboard, video ads), etc.</a:t>
            </a:r>
            <a:endParaRPr sz="1200">
              <a:solidFill>
                <a:srgbClr val="000000"/>
              </a:solidFill>
              <a:latin typeface="Times New Roman"/>
              <a:ea typeface="Times New Roman"/>
              <a:cs typeface="Times New Roman"/>
              <a:sym typeface="Times New Roman"/>
            </a:endParaRPr>
          </a:p>
          <a:p>
            <a:pPr indent="-304800" lvl="0" marL="457200" rtl="0">
              <a:lnSpc>
                <a:spcPct val="150000"/>
              </a:lnSpc>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Outdoor marketing: This  has no considerable effect on the sales. However, it could be, depending on effectiveness,   location, Time( work-hour period or off-time? Season? e.g summer holiday? Weekend? Winter?),   appropriateness of the outdoor event, audience(demographics?)</a:t>
            </a:r>
            <a:endParaRPr sz="1200">
              <a:solidFill>
                <a:srgbClr val="000000"/>
              </a:solidFill>
              <a:latin typeface="Times New Roman"/>
              <a:ea typeface="Times New Roman"/>
              <a:cs typeface="Times New Roman"/>
              <a:sym typeface="Times New Roman"/>
            </a:endParaRPr>
          </a:p>
          <a:p>
            <a:pPr indent="0" lvl="0" marL="0">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